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3355" r:id="rId5"/>
    <p:sldId id="2590" r:id="rId6"/>
    <p:sldId id="3361" r:id="rId7"/>
    <p:sldId id="3360" r:id="rId8"/>
    <p:sldId id="3362" r:id="rId9"/>
    <p:sldId id="3363" r:id="rId10"/>
    <p:sldId id="3329" r:id="rId11"/>
    <p:sldId id="3368" r:id="rId12"/>
    <p:sldId id="3371" r:id="rId13"/>
    <p:sldId id="3374" r:id="rId14"/>
    <p:sldId id="3375" r:id="rId15"/>
    <p:sldId id="3376" r:id="rId16"/>
    <p:sldId id="3389" r:id="rId17"/>
    <p:sldId id="3390" r:id="rId18"/>
    <p:sldId id="3391" r:id="rId19"/>
    <p:sldId id="2492"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8"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73A"/>
    <a:srgbClr val="EE0F30"/>
    <a:srgbClr val="652683"/>
    <a:srgbClr val="500C77"/>
    <a:srgbClr val="21042A"/>
    <a:srgbClr val="FF3438"/>
    <a:srgbClr val="8B37C6"/>
    <a:srgbClr val="7730A0"/>
    <a:srgbClr val="76DDC0"/>
    <a:srgbClr val="78C5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00" autoAdjust="0"/>
  </p:normalViewPr>
  <p:slideViewPr>
    <p:cSldViewPr snapToGrid="0" snapToObjects="1">
      <p:cViewPr varScale="1">
        <p:scale>
          <a:sx n="74" d="100"/>
          <a:sy n="74" d="100"/>
        </p:scale>
        <p:origin x="965" y="77"/>
      </p:cViewPr>
      <p:guideLst>
        <p:guide orient="horz" pos="290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BDA48-E230-4932-AD81-8EC76759BCB5}" type="datetimeFigureOut">
              <a:rPr lang="en-GB" smtClean="0"/>
              <a:t>04/05/2022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B21F7-9F09-4F4A-A874-0813F92F62BF}" type="slidenum">
              <a:rPr lang="en-GB" smtClean="0"/>
              <a:t>‹#›</a:t>
            </a:fld>
            <a:endParaRPr lang="en-GB"/>
          </a:p>
        </p:txBody>
      </p:sp>
    </p:spTree>
    <p:extLst>
      <p:ext uri="{BB962C8B-B14F-4D97-AF65-F5344CB8AC3E}">
        <p14:creationId xmlns:p14="http://schemas.microsoft.com/office/powerpoint/2010/main" val="356073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FB21F7-9F09-4F4A-A874-0813F92F62BF}" type="slidenum">
              <a:rPr lang="en-GB" smtClean="0"/>
              <a:t>1</a:t>
            </a:fld>
            <a:endParaRPr lang="en-GB"/>
          </a:p>
        </p:txBody>
      </p:sp>
    </p:spTree>
    <p:extLst>
      <p:ext uri="{BB962C8B-B14F-4D97-AF65-F5344CB8AC3E}">
        <p14:creationId xmlns:p14="http://schemas.microsoft.com/office/powerpoint/2010/main" val="1046741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about ZTNA agent (FortiClient – remote workers)</a:t>
            </a:r>
          </a:p>
        </p:txBody>
      </p:sp>
      <p:sp>
        <p:nvSpPr>
          <p:cNvPr id="4" name="Slide Number Placeholder 3"/>
          <p:cNvSpPr>
            <a:spLocks noGrp="1"/>
          </p:cNvSpPr>
          <p:nvPr>
            <p:ph type="sldNum" sz="quarter" idx="5"/>
          </p:nvPr>
        </p:nvSpPr>
        <p:spPr/>
        <p:txBody>
          <a:bodyPr/>
          <a:lstStyle/>
          <a:p>
            <a:fld id="{4CFB21F7-9F09-4F4A-A874-0813F92F62BF}" type="slidenum">
              <a:rPr lang="en-GB" smtClean="0"/>
              <a:t>10</a:t>
            </a:fld>
            <a:endParaRPr lang="en-GB"/>
          </a:p>
        </p:txBody>
      </p:sp>
    </p:spTree>
    <p:extLst>
      <p:ext uri="{BB962C8B-B14F-4D97-AF65-F5344CB8AC3E}">
        <p14:creationId xmlns:p14="http://schemas.microsoft.com/office/powerpoint/2010/main" val="558760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rgbClr val="CF0111"/>
                </a:solidFill>
                <a:highlight>
                  <a:srgbClr val="FFFF00"/>
                </a:highlight>
                <a:latin typeface="Gilroy-SemiboldItalic" panose="00000700000000000000" pitchFamily="50" charset="0"/>
              </a:rPr>
              <a:t>Add that we can choose the best network path for traffic to optimize bandwidth and save money. Also prioritize voice and video traffic</a:t>
            </a:r>
            <a:endParaRPr lang="en-GB" dirty="0"/>
          </a:p>
        </p:txBody>
      </p:sp>
      <p:sp>
        <p:nvSpPr>
          <p:cNvPr id="4" name="Slide Number Placeholder 3"/>
          <p:cNvSpPr>
            <a:spLocks noGrp="1"/>
          </p:cNvSpPr>
          <p:nvPr>
            <p:ph type="sldNum" sz="quarter" idx="5"/>
          </p:nvPr>
        </p:nvSpPr>
        <p:spPr/>
        <p:txBody>
          <a:bodyPr/>
          <a:lstStyle/>
          <a:p>
            <a:fld id="{4CFB21F7-9F09-4F4A-A874-0813F92F62BF}" type="slidenum">
              <a:rPr lang="en-GB" smtClean="0"/>
              <a:t>11</a:t>
            </a:fld>
            <a:endParaRPr lang="en-GB"/>
          </a:p>
        </p:txBody>
      </p:sp>
    </p:spTree>
    <p:extLst>
      <p:ext uri="{BB962C8B-B14F-4D97-AF65-F5344CB8AC3E}">
        <p14:creationId xmlns:p14="http://schemas.microsoft.com/office/powerpoint/2010/main" val="2464740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rgbClr val="CF0111"/>
                </a:solidFill>
                <a:highlight>
                  <a:srgbClr val="FFFF00"/>
                </a:highlight>
                <a:latin typeface="Gilroy-SemiboldItalic" panose="00000700000000000000" pitchFamily="50" charset="0"/>
              </a:rPr>
              <a:t>Add that all of these analytics are hosted centrally in Agile Cloud and connects back to </a:t>
            </a:r>
            <a:r>
              <a:rPr lang="en-US" i="1" dirty="0" err="1">
                <a:solidFill>
                  <a:srgbClr val="CF0111"/>
                </a:solidFill>
                <a:highlight>
                  <a:srgbClr val="FFFF00"/>
                </a:highlight>
                <a:latin typeface="Gilroy-SemiboldItalic" panose="00000700000000000000" pitchFamily="50" charset="0"/>
              </a:rPr>
              <a:t>FortiLab</a:t>
            </a:r>
            <a:r>
              <a:rPr lang="en-US" i="1" dirty="0">
                <a:solidFill>
                  <a:srgbClr val="CF0111"/>
                </a:solidFill>
                <a:highlight>
                  <a:srgbClr val="FFFF00"/>
                </a:highlight>
                <a:latin typeface="Gilroy-SemiboldItalic" panose="00000700000000000000" pitchFamily="50" charset="0"/>
              </a:rPr>
              <a:t> services for  AI Driven automated remediation</a:t>
            </a:r>
            <a:endParaRPr lang="en-GB" dirty="0"/>
          </a:p>
        </p:txBody>
      </p:sp>
      <p:sp>
        <p:nvSpPr>
          <p:cNvPr id="4" name="Slide Number Placeholder 3"/>
          <p:cNvSpPr>
            <a:spLocks noGrp="1"/>
          </p:cNvSpPr>
          <p:nvPr>
            <p:ph type="sldNum" sz="quarter" idx="5"/>
          </p:nvPr>
        </p:nvSpPr>
        <p:spPr/>
        <p:txBody>
          <a:bodyPr/>
          <a:lstStyle/>
          <a:p>
            <a:fld id="{4CFB21F7-9F09-4F4A-A874-0813F92F62BF}" type="slidenum">
              <a:rPr lang="en-GB" smtClean="0"/>
              <a:t>12</a:t>
            </a:fld>
            <a:endParaRPr lang="en-GB"/>
          </a:p>
        </p:txBody>
      </p:sp>
    </p:spTree>
    <p:extLst>
      <p:ext uri="{BB962C8B-B14F-4D97-AF65-F5344CB8AC3E}">
        <p14:creationId xmlns:p14="http://schemas.microsoft.com/office/powerpoint/2010/main" val="805932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73063">
              <a:spcBef>
                <a:spcPct val="30000"/>
              </a:spcBef>
              <a:buClr>
                <a:srgbClr val="CF0111"/>
              </a:buClr>
            </a:pPr>
            <a:r>
              <a:rPr lang="en-US" sz="1200" dirty="0">
                <a:solidFill>
                  <a:schemeClr val="bg1"/>
                </a:solidFill>
                <a:latin typeface="Gilroy" pitchFamily="2" charset="77"/>
              </a:rPr>
              <a:t>However as businesses have evolved, more and more of our teams are using Internet based SaaS apps. This means that tunnelling all the traffic through a single head office location can cause congestion on the network. </a:t>
            </a:r>
            <a:br>
              <a:rPr lang="en-US" sz="1200" dirty="0">
                <a:solidFill>
                  <a:schemeClr val="bg1"/>
                </a:solidFill>
                <a:latin typeface="Gilroy" pitchFamily="2" charset="77"/>
              </a:rPr>
            </a:br>
            <a:endParaRPr lang="en-US" sz="1200" dirty="0">
              <a:solidFill>
                <a:schemeClr val="bg1"/>
              </a:solidFill>
              <a:latin typeface="Gilroy" pitchFamily="2" charset="77"/>
            </a:endParaRPr>
          </a:p>
          <a:p>
            <a:pPr defTabSz="1373063">
              <a:spcBef>
                <a:spcPct val="30000"/>
              </a:spcBef>
              <a:buClr>
                <a:srgbClr val="CF0111"/>
              </a:buClr>
            </a:pPr>
            <a:r>
              <a:rPr lang="en-US" sz="1200" dirty="0">
                <a:solidFill>
                  <a:schemeClr val="bg1"/>
                </a:solidFill>
                <a:latin typeface="Gilroy" pitchFamily="2" charset="77"/>
              </a:rPr>
              <a:t>Additionally, as security threats have evolved, phishing attacks are responsible for over 80% of intrusions in UK </a:t>
            </a:r>
            <a:r>
              <a:rPr lang="en-US" sz="1200" dirty="0" err="1">
                <a:solidFill>
                  <a:schemeClr val="bg1"/>
                </a:solidFill>
                <a:latin typeface="Gilroy" pitchFamily="2" charset="77"/>
              </a:rPr>
              <a:t>organisations</a:t>
            </a:r>
            <a:r>
              <a:rPr lang="en-US" sz="1200" dirty="0">
                <a:solidFill>
                  <a:schemeClr val="bg1"/>
                </a:solidFill>
                <a:latin typeface="Gilroy" pitchFamily="2" charset="77"/>
              </a:rPr>
              <a:t>. In an MPLS network, there is little to stop this spreading across all locations. Security and filters are only applied to traffic between the Head Office and the Internet.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B21F7-9F09-4F4A-A874-0813F92F62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35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73063">
              <a:spcBef>
                <a:spcPct val="30000"/>
              </a:spcBef>
              <a:buClr>
                <a:srgbClr val="CF0111"/>
              </a:buClr>
            </a:pPr>
            <a:r>
              <a:rPr lang="en-US" sz="1200" dirty="0">
                <a:solidFill>
                  <a:schemeClr val="bg1"/>
                </a:solidFill>
                <a:latin typeface="Gilroy" pitchFamily="2" charset="77"/>
              </a:rPr>
              <a:t>Now we can directly connect these sites to the Internet as well as the Head Office and automatically </a:t>
            </a:r>
            <a:r>
              <a:rPr lang="en-US" sz="1200" dirty="0" err="1">
                <a:solidFill>
                  <a:schemeClr val="bg1"/>
                </a:solidFill>
                <a:latin typeface="Gilroy" pitchFamily="2" charset="77"/>
              </a:rPr>
              <a:t>prioritise</a:t>
            </a:r>
            <a:r>
              <a:rPr lang="en-US" sz="1200" dirty="0">
                <a:solidFill>
                  <a:schemeClr val="bg1"/>
                </a:solidFill>
                <a:latin typeface="Gilroy" pitchFamily="2" charset="77"/>
              </a:rPr>
              <a:t>, and secure every application experience. </a:t>
            </a:r>
            <a:br>
              <a:rPr lang="en-US" sz="1200" dirty="0">
                <a:solidFill>
                  <a:schemeClr val="bg1"/>
                </a:solidFill>
                <a:latin typeface="Gilroy" pitchFamily="2" charset="77"/>
              </a:rPr>
            </a:br>
            <a:endParaRPr lang="en-US" sz="1200" dirty="0">
              <a:solidFill>
                <a:schemeClr val="bg1"/>
              </a:solidFill>
              <a:latin typeface="Gilroy" pitchFamily="2" charset="77"/>
            </a:endParaRPr>
          </a:p>
          <a:p>
            <a:pPr defTabSz="1373063">
              <a:spcBef>
                <a:spcPct val="30000"/>
              </a:spcBef>
              <a:buClr>
                <a:srgbClr val="CF0111"/>
              </a:buClr>
            </a:pPr>
            <a:r>
              <a:rPr lang="en-US" sz="1200" dirty="0">
                <a:solidFill>
                  <a:schemeClr val="bg1"/>
                </a:solidFill>
                <a:latin typeface="Gilroy" pitchFamily="2" charset="77"/>
              </a:rPr>
              <a:t>In this design, should a phishing attack occur it would automatically be contained to one single site. The specific device would be quickly be identified for action to be taken.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B21F7-9F09-4F4A-A874-0813F92F62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718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73063">
              <a:spcBef>
                <a:spcPct val="30000"/>
              </a:spcBef>
              <a:buClr>
                <a:srgbClr val="CF0111"/>
              </a:buClr>
            </a:pPr>
            <a:r>
              <a:rPr lang="en-US" sz="1200" dirty="0">
                <a:solidFill>
                  <a:schemeClr val="bg1"/>
                </a:solidFill>
                <a:latin typeface="Gilroy" pitchFamily="2" charset="77"/>
              </a:rPr>
              <a:t>With high-speed LAN switching and Wireless Access Points, we can bring the same level of insight, security and application experience wherever you are working inside the building. </a:t>
            </a:r>
            <a:br>
              <a:rPr lang="en-US" sz="1200" dirty="0">
                <a:solidFill>
                  <a:schemeClr val="bg1"/>
                </a:solidFill>
                <a:latin typeface="Gilroy" pitchFamily="2" charset="77"/>
              </a:rPr>
            </a:br>
            <a:endParaRPr lang="en-US" sz="1200" dirty="0">
              <a:solidFill>
                <a:schemeClr val="bg1"/>
              </a:solidFill>
              <a:latin typeface="Gilroy" pitchFamily="2" charset="77"/>
            </a:endParaRPr>
          </a:p>
          <a:p>
            <a:pPr defTabSz="1373063">
              <a:spcBef>
                <a:spcPct val="30000"/>
              </a:spcBef>
              <a:buClr>
                <a:srgbClr val="CF0111"/>
              </a:buClr>
            </a:pPr>
            <a:r>
              <a:rPr lang="en-US" sz="1200" dirty="0" err="1">
                <a:solidFill>
                  <a:schemeClr val="bg1"/>
                </a:solidFill>
                <a:latin typeface="Gilroy" pitchFamily="2" charset="77"/>
              </a:rPr>
              <a:t>Forticlient</a:t>
            </a:r>
            <a:r>
              <a:rPr lang="en-US" sz="1200" dirty="0">
                <a:solidFill>
                  <a:schemeClr val="bg1"/>
                </a:solidFill>
                <a:latin typeface="Gilroy" pitchFamily="2" charset="77"/>
              </a:rPr>
              <a:t> client protects each computer and mobile device from virus and malware attacks while enabling secure web browsing. </a:t>
            </a:r>
            <a:br>
              <a:rPr lang="en-US" sz="1200" dirty="0">
                <a:solidFill>
                  <a:schemeClr val="bg1"/>
                </a:solidFill>
                <a:latin typeface="Gilroy" pitchFamily="2" charset="77"/>
              </a:rPr>
            </a:br>
            <a:endParaRPr lang="en-US" sz="1200" dirty="0">
              <a:solidFill>
                <a:schemeClr val="bg1"/>
              </a:solidFill>
              <a:latin typeface="Gilroy" pitchFamily="2" charset="77"/>
            </a:endParaRPr>
          </a:p>
          <a:p>
            <a:pPr defTabSz="1373063">
              <a:spcBef>
                <a:spcPct val="30000"/>
              </a:spcBef>
              <a:buClr>
                <a:srgbClr val="CF0111"/>
              </a:buClr>
            </a:pPr>
            <a:r>
              <a:rPr lang="en-US" sz="1200" dirty="0">
                <a:solidFill>
                  <a:schemeClr val="bg1"/>
                </a:solidFill>
                <a:latin typeface="Gilroy" pitchFamily="2" charset="77"/>
              </a:rPr>
              <a:t>Everything is still managed and reported centrally so you have a single pane of glass to understand what's happening at all times.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B21F7-9F09-4F4A-A874-0813F92F62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007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So, in conclusion, you’ve seen </a:t>
            </a:r>
          </a:p>
          <a:p>
            <a:pPr marL="228600" indent="-228600">
              <a:buAutoNum type="alphaLcParenR"/>
            </a:pPr>
            <a:r>
              <a:rPr lang="en-GB" b="0" dirty="0"/>
              <a:t>how our portfolio has massively expanded over the last few years, and </a:t>
            </a:r>
          </a:p>
          <a:p>
            <a:pPr marL="228600" indent="-228600">
              <a:buAutoNum type="alphaLcParenR"/>
            </a:pPr>
            <a:r>
              <a:rPr lang="en-GB" b="0" dirty="0"/>
              <a:t>how we want to evolve the portfolio strategy going forward so it works for all of us!</a:t>
            </a:r>
          </a:p>
          <a:p>
            <a:endParaRPr lang="en-GB" dirty="0"/>
          </a:p>
          <a:p>
            <a:r>
              <a:rPr lang="en-GB" dirty="0"/>
              <a:t>It’s also fair to say that this approach isn’t set in stone, FourNet are always open to suggestions and the more buy in we all have into what we sell and why – the happier we’ll all be.</a:t>
            </a:r>
          </a:p>
          <a:p>
            <a:endParaRPr lang="en-GB" dirty="0"/>
          </a:p>
          <a:p>
            <a:r>
              <a:rPr lang="en-GB" dirty="0"/>
              <a:t>Thanks for indulging me, enjoy the rest of the festivities (although let’s face it, it will be downhill from here! </a:t>
            </a:r>
            <a:r>
              <a:rPr lang="en-GB" dirty="0">
                <a:sym typeface="Wingdings" panose="05000000000000000000" pitchFamily="2" charset="2"/>
              </a:rPr>
              <a:t>)</a:t>
            </a:r>
            <a:endParaRPr lang="en-GB" dirty="0"/>
          </a:p>
          <a:p>
            <a:endParaRPr lang="en-GB" dirty="0"/>
          </a:p>
        </p:txBody>
      </p:sp>
      <p:sp>
        <p:nvSpPr>
          <p:cNvPr id="4" name="Slide Number Placeholder 3"/>
          <p:cNvSpPr>
            <a:spLocks noGrp="1"/>
          </p:cNvSpPr>
          <p:nvPr>
            <p:ph type="sldNum" sz="quarter" idx="5"/>
          </p:nvPr>
        </p:nvSpPr>
        <p:spPr/>
        <p:txBody>
          <a:bodyPr/>
          <a:lstStyle/>
          <a:p>
            <a:fld id="{4CFB21F7-9F09-4F4A-A874-0813F92F62BF}" type="slidenum">
              <a:rPr lang="en-GB" smtClean="0"/>
              <a:t>16</a:t>
            </a:fld>
            <a:endParaRPr lang="en-GB"/>
          </a:p>
        </p:txBody>
      </p:sp>
    </p:spTree>
    <p:extLst>
      <p:ext uri="{BB962C8B-B14F-4D97-AF65-F5344CB8AC3E}">
        <p14:creationId xmlns:p14="http://schemas.microsoft.com/office/powerpoint/2010/main" val="23786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one is around Location and flexible working times…</a:t>
            </a:r>
          </a:p>
          <a:p>
            <a:endParaRPr lang="en-GB" dirty="0"/>
          </a:p>
          <a:p>
            <a:r>
              <a:rPr lang="en-GB" dirty="0"/>
              <a:t>“Teams now need to work flexibly around family commitments. This reduces stress, avoids time lost in commuting, and overall helps to support mental wellbeing”</a:t>
            </a:r>
          </a:p>
        </p:txBody>
      </p:sp>
      <p:sp>
        <p:nvSpPr>
          <p:cNvPr id="4" name="Slide Number Placeholder 3"/>
          <p:cNvSpPr>
            <a:spLocks noGrp="1"/>
          </p:cNvSpPr>
          <p:nvPr>
            <p:ph type="sldNum" sz="quarter" idx="5"/>
          </p:nvPr>
        </p:nvSpPr>
        <p:spPr/>
        <p:txBody>
          <a:bodyPr/>
          <a:lstStyle/>
          <a:p>
            <a:fld id="{4CFB21F7-9F09-4F4A-A874-0813F92F62BF}" type="slidenum">
              <a:rPr lang="en-GB" smtClean="0"/>
              <a:t>2</a:t>
            </a:fld>
            <a:endParaRPr lang="en-GB"/>
          </a:p>
        </p:txBody>
      </p:sp>
    </p:spTree>
    <p:extLst>
      <p:ext uri="{BB962C8B-B14F-4D97-AF65-F5344CB8AC3E}">
        <p14:creationId xmlns:p14="http://schemas.microsoft.com/office/powerpoint/2010/main" val="394273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we work</a:t>
            </a:r>
          </a:p>
        </p:txBody>
      </p:sp>
      <p:sp>
        <p:nvSpPr>
          <p:cNvPr id="4" name="Slide Number Placeholder 3"/>
          <p:cNvSpPr>
            <a:spLocks noGrp="1"/>
          </p:cNvSpPr>
          <p:nvPr>
            <p:ph type="sldNum" sz="quarter" idx="5"/>
          </p:nvPr>
        </p:nvSpPr>
        <p:spPr/>
        <p:txBody>
          <a:bodyPr/>
          <a:lstStyle/>
          <a:p>
            <a:fld id="{4CFB21F7-9F09-4F4A-A874-0813F92F62BF}" type="slidenum">
              <a:rPr lang="en-GB" smtClean="0"/>
              <a:t>3</a:t>
            </a:fld>
            <a:endParaRPr lang="en-GB"/>
          </a:p>
        </p:txBody>
      </p:sp>
    </p:spTree>
    <p:extLst>
      <p:ext uri="{BB962C8B-B14F-4D97-AF65-F5344CB8AC3E}">
        <p14:creationId xmlns:p14="http://schemas.microsoft.com/office/powerpoint/2010/main" val="388893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the data and apps are stored has moved.</a:t>
            </a:r>
          </a:p>
          <a:p>
            <a:endParaRPr lang="en-GB" dirty="0"/>
          </a:p>
          <a:p>
            <a:r>
              <a:rPr lang="en-GB" dirty="0"/>
              <a:t>Need to make the point about two types of move to cloud:</a:t>
            </a:r>
          </a:p>
          <a:p>
            <a:endParaRPr lang="en-GB" dirty="0"/>
          </a:p>
          <a:p>
            <a:pPr marL="228600" indent="-228600">
              <a:buAutoNum type="arabicParenR"/>
            </a:pPr>
            <a:r>
              <a:rPr lang="en-GB" dirty="0"/>
              <a:t>Moving existing on prem servers and applications to the cloud to be hosted as IaaS</a:t>
            </a:r>
          </a:p>
          <a:p>
            <a:pPr marL="228600" indent="-228600">
              <a:buAutoNum type="arabicParenR"/>
            </a:pPr>
            <a:r>
              <a:rPr lang="en-GB" dirty="0"/>
              <a:t>Switching to use SaaS applications </a:t>
            </a:r>
          </a:p>
        </p:txBody>
      </p:sp>
      <p:sp>
        <p:nvSpPr>
          <p:cNvPr id="4" name="Slide Number Placeholder 3"/>
          <p:cNvSpPr>
            <a:spLocks noGrp="1"/>
          </p:cNvSpPr>
          <p:nvPr>
            <p:ph type="sldNum" sz="quarter" idx="5"/>
          </p:nvPr>
        </p:nvSpPr>
        <p:spPr/>
        <p:txBody>
          <a:bodyPr/>
          <a:lstStyle/>
          <a:p>
            <a:fld id="{4CFB21F7-9F09-4F4A-A874-0813F92F62BF}" type="slidenum">
              <a:rPr lang="en-GB" smtClean="0"/>
              <a:t>4</a:t>
            </a:fld>
            <a:endParaRPr lang="en-GB"/>
          </a:p>
        </p:txBody>
      </p:sp>
    </p:spTree>
    <p:extLst>
      <p:ext uri="{BB962C8B-B14F-4D97-AF65-F5344CB8AC3E}">
        <p14:creationId xmlns:p14="http://schemas.microsoft.com/office/powerpoint/2010/main" val="3629833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effectLst/>
                <a:latin typeface="Gilroy" panose="00000500000000000000" pitchFamily="50" charset="0"/>
                <a:ea typeface="Calibri" panose="020F0502020204030204" pitchFamily="34" charset="0"/>
                <a:cs typeface="Times New Roman" panose="02020603050405020304" pitchFamily="18" charset="0"/>
              </a:rPr>
              <a:t>cAt</a:t>
            </a:r>
            <a:r>
              <a:rPr lang="en-GB" sz="1200" dirty="0">
                <a:effectLst/>
                <a:latin typeface="Gilroy" panose="00000500000000000000" pitchFamily="50" charset="0"/>
                <a:ea typeface="Calibri" panose="020F0502020204030204" pitchFamily="34" charset="0"/>
                <a:cs typeface="Times New Roman" panose="02020603050405020304" pitchFamily="18" charset="0"/>
              </a:rPr>
              <a:t> </a:t>
            </a:r>
            <a:r>
              <a:rPr lang="en-GB" sz="1200" dirty="0" err="1">
                <a:effectLst/>
                <a:latin typeface="Gilroy" panose="00000500000000000000" pitchFamily="50" charset="0"/>
                <a:ea typeface="Calibri" panose="020F0502020204030204" pitchFamily="34" charset="0"/>
                <a:cs typeface="Times New Roman" panose="02020603050405020304" pitchFamily="18" charset="0"/>
              </a:rPr>
              <a:t>FourNet</a:t>
            </a:r>
            <a:r>
              <a:rPr lang="en-GB" sz="1200" dirty="0">
                <a:effectLst/>
                <a:latin typeface="Gilroy" panose="00000500000000000000" pitchFamily="50" charset="0"/>
                <a:ea typeface="Calibri" panose="020F0502020204030204" pitchFamily="34" charset="0"/>
                <a:cs typeface="Times New Roman" panose="02020603050405020304" pitchFamily="18" charset="0"/>
              </a:rPr>
              <a:t> we recognise that over the last few years the traditional network perimeter Firewall is not fit for purpose in current business environments. Users within enterprises want to work from anywhere, on any device, using applications that are distributed across enterprise data centres and many different types of cloud. This means that our customer’s critical data now traverses many ‘network edges’ which introduces new ways that threats can access the IT estate. Traditional security solutions cannot keep up as they can only deal with a single network perimeter.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CFB21F7-9F09-4F4A-A874-0813F92F62BF}" type="slidenum">
              <a:rPr lang="en-GB" smtClean="0"/>
              <a:t>5</a:t>
            </a:fld>
            <a:endParaRPr lang="en-GB"/>
          </a:p>
        </p:txBody>
      </p:sp>
    </p:spTree>
    <p:extLst>
      <p:ext uri="{BB962C8B-B14F-4D97-AF65-F5344CB8AC3E}">
        <p14:creationId xmlns:p14="http://schemas.microsoft.com/office/powerpoint/2010/main" val="35520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given the changes in where we work, our flexible hours, increase in devices that we consume business apps on and the diversity of the applications we access and where they are hosted…</a:t>
            </a:r>
          </a:p>
          <a:p>
            <a:r>
              <a:rPr lang="en-GB" dirty="0"/>
              <a:t>This means that securing the data and devices we have, and the traffic that flows between them, becomes increasingly more challenging.</a:t>
            </a:r>
          </a:p>
          <a:p>
            <a:pPr marL="0" indent="0">
              <a:buFont typeface="Arial" panose="020B0604020202020204" pitchFamily="34" charset="0"/>
              <a:buNone/>
            </a:pPr>
            <a:endParaRPr lang="en-GB" sz="1200" dirty="0">
              <a:effectLst/>
              <a:latin typeface="+mn-lt"/>
              <a:ea typeface="+mn-ea"/>
              <a:cs typeface="+mn-cs"/>
            </a:endParaRPr>
          </a:p>
          <a:p>
            <a:pPr marL="0" indent="0">
              <a:buFont typeface="Arial" panose="020B0604020202020204" pitchFamily="34" charset="0"/>
              <a:buNone/>
            </a:pPr>
            <a:r>
              <a:rPr lang="en-GB" sz="1200" dirty="0">
                <a:effectLst/>
                <a:latin typeface="+mn-lt"/>
                <a:ea typeface="+mn-ea"/>
                <a:cs typeface="+mn-cs"/>
              </a:rPr>
              <a:t>Include:</a:t>
            </a:r>
          </a:p>
          <a:p>
            <a:pPr marL="285750" indent="-285750">
              <a:buFont typeface="Arial" panose="020B0604020202020204" pitchFamily="34" charset="0"/>
              <a:buChar char="•"/>
            </a:pPr>
            <a:r>
              <a:rPr lang="en-GB" sz="1800" dirty="0">
                <a:effectLst/>
                <a:latin typeface="Gilroy" panose="00000500000000000000" pitchFamily="50" charset="0"/>
                <a:ea typeface="Calibri" panose="020F0502020204030204" pitchFamily="34" charset="0"/>
                <a:cs typeface="Calibri" panose="020F0502020204030204" pitchFamily="34" charset="0"/>
              </a:rPr>
              <a:t>increased application demands</a:t>
            </a:r>
          </a:p>
          <a:p>
            <a:pPr marL="285750" indent="-285750">
              <a:buFont typeface="Arial" panose="020B0604020202020204" pitchFamily="34" charset="0"/>
              <a:buChar char="•"/>
            </a:pPr>
            <a:r>
              <a:rPr lang="en-GB" sz="1800" dirty="0">
                <a:effectLst/>
                <a:latin typeface="Gilroy" panose="00000500000000000000" pitchFamily="50" charset="0"/>
                <a:ea typeface="Calibri" panose="020F0502020204030204" pitchFamily="34" charset="0"/>
                <a:cs typeface="Calibri" panose="020F0502020204030204" pitchFamily="34" charset="0"/>
              </a:rPr>
              <a:t>improved user experience</a:t>
            </a:r>
          </a:p>
          <a:p>
            <a:pPr marL="285750" indent="-285750">
              <a:buFont typeface="Arial" panose="020B0604020202020204" pitchFamily="34" charset="0"/>
              <a:buChar char="•"/>
            </a:pPr>
            <a:r>
              <a:rPr lang="en-GB" sz="1800" dirty="0">
                <a:effectLst/>
                <a:latin typeface="Gilroy" panose="00000500000000000000" pitchFamily="50" charset="0"/>
                <a:ea typeface="Calibri" panose="020F0502020204030204" pitchFamily="34" charset="0"/>
                <a:cs typeface="Calibri" panose="020F0502020204030204" pitchFamily="34" charset="0"/>
              </a:rPr>
              <a:t>integrated security</a:t>
            </a:r>
          </a:p>
          <a:p>
            <a:pPr marL="285750" indent="-285750">
              <a:buFont typeface="Arial" panose="020B0604020202020204" pitchFamily="34" charset="0"/>
              <a:buChar char="•"/>
            </a:pPr>
            <a:r>
              <a:rPr lang="en-GB" sz="1800" dirty="0">
                <a:effectLst/>
                <a:latin typeface="Gilroy" panose="00000500000000000000" pitchFamily="50" charset="0"/>
                <a:ea typeface="Calibri" panose="020F0502020204030204" pitchFamily="34" charset="0"/>
                <a:cs typeface="Calibri" panose="020F0502020204030204" pitchFamily="34" charset="0"/>
              </a:rPr>
              <a:t>drastic remote workforce expansion.</a:t>
            </a:r>
            <a:endParaRPr lang="en-GB" dirty="0"/>
          </a:p>
        </p:txBody>
      </p:sp>
      <p:sp>
        <p:nvSpPr>
          <p:cNvPr id="4" name="Slide Number Placeholder 3"/>
          <p:cNvSpPr>
            <a:spLocks noGrp="1"/>
          </p:cNvSpPr>
          <p:nvPr>
            <p:ph type="sldNum" sz="quarter" idx="5"/>
          </p:nvPr>
        </p:nvSpPr>
        <p:spPr/>
        <p:txBody>
          <a:bodyPr/>
          <a:lstStyle/>
          <a:p>
            <a:fld id="{4CFB21F7-9F09-4F4A-A874-0813F92F62BF}" type="slidenum">
              <a:rPr lang="en-GB" smtClean="0"/>
              <a:t>6</a:t>
            </a:fld>
            <a:endParaRPr lang="en-GB"/>
          </a:p>
        </p:txBody>
      </p:sp>
    </p:spTree>
    <p:extLst>
      <p:ext uri="{BB962C8B-B14F-4D97-AF65-F5344CB8AC3E}">
        <p14:creationId xmlns:p14="http://schemas.microsoft.com/office/powerpoint/2010/main" val="3297082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 - Replace with rebranded content done for AI &amp; Automation whitepaper </a:t>
            </a:r>
          </a:p>
        </p:txBody>
      </p:sp>
      <p:sp>
        <p:nvSpPr>
          <p:cNvPr id="4" name="Slide Number Placeholder 3"/>
          <p:cNvSpPr>
            <a:spLocks noGrp="1"/>
          </p:cNvSpPr>
          <p:nvPr>
            <p:ph type="sldNum" sz="quarter" idx="5"/>
          </p:nvPr>
        </p:nvSpPr>
        <p:spPr/>
        <p:txBody>
          <a:bodyPr/>
          <a:lstStyle/>
          <a:p>
            <a:fld id="{4CFB21F7-9F09-4F4A-A874-0813F92F62BF}" type="slidenum">
              <a:rPr lang="en-GB" smtClean="0"/>
              <a:t>7</a:t>
            </a:fld>
            <a:endParaRPr lang="en-GB"/>
          </a:p>
        </p:txBody>
      </p:sp>
    </p:spTree>
    <p:extLst>
      <p:ext uri="{BB962C8B-B14F-4D97-AF65-F5344CB8AC3E}">
        <p14:creationId xmlns:p14="http://schemas.microsoft.com/office/powerpoint/2010/main" val="369810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FB21F7-9F09-4F4A-A874-0813F92F62BF}" type="slidenum">
              <a:rPr lang="en-GB" smtClean="0"/>
              <a:t>8</a:t>
            </a:fld>
            <a:endParaRPr lang="en-GB"/>
          </a:p>
        </p:txBody>
      </p:sp>
    </p:spTree>
    <p:extLst>
      <p:ext uri="{BB962C8B-B14F-4D97-AF65-F5344CB8AC3E}">
        <p14:creationId xmlns:p14="http://schemas.microsoft.com/office/powerpoint/2010/main" val="311355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FB21F7-9F09-4F4A-A874-0813F92F62BF}" type="slidenum">
              <a:rPr lang="en-GB" smtClean="0"/>
              <a:t>9</a:t>
            </a:fld>
            <a:endParaRPr lang="en-GB"/>
          </a:p>
        </p:txBody>
      </p:sp>
    </p:spTree>
    <p:extLst>
      <p:ext uri="{BB962C8B-B14F-4D97-AF65-F5344CB8AC3E}">
        <p14:creationId xmlns:p14="http://schemas.microsoft.com/office/powerpoint/2010/main" val="2917366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4D8DEC-7DA5-4343-A9B3-E660FCB2CD29}"/>
              </a:ext>
            </a:extLst>
          </p:cNvPr>
          <p:cNvSpPr/>
          <p:nvPr userDrawn="1"/>
        </p:nvSpPr>
        <p:spPr>
          <a:xfrm>
            <a:off x="-297180" y="-280035"/>
            <a:ext cx="13121640" cy="7418070"/>
          </a:xfrm>
          <a:prstGeom prst="rect">
            <a:avLst/>
          </a:prstGeom>
          <a:solidFill>
            <a:srgbClr val="2D0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72FD45C-5F4A-C542-8854-268E52A4867A}"/>
              </a:ext>
            </a:extLst>
          </p:cNvPr>
          <p:cNvPicPr>
            <a:picLocks noChangeAspect="1"/>
          </p:cNvPicPr>
          <p:nvPr userDrawn="1"/>
        </p:nvPicPr>
        <p:blipFill>
          <a:blip r:embed="rId2"/>
          <a:srcRect/>
          <a:stretch/>
        </p:blipFill>
        <p:spPr>
          <a:xfrm>
            <a:off x="806507" y="669925"/>
            <a:ext cx="2460395" cy="714031"/>
          </a:xfrm>
          <a:prstGeom prst="rect">
            <a:avLst/>
          </a:prstGeom>
        </p:spPr>
      </p:pic>
      <p:sp>
        <p:nvSpPr>
          <p:cNvPr id="21" name="Text Placeholder 19">
            <a:extLst>
              <a:ext uri="{FF2B5EF4-FFF2-40B4-BE49-F238E27FC236}">
                <a16:creationId xmlns:a16="http://schemas.microsoft.com/office/drawing/2014/main" id="{2C8B9B16-3A38-8F41-92B8-19ACF6A750CA}"/>
              </a:ext>
            </a:extLst>
          </p:cNvPr>
          <p:cNvSpPr>
            <a:spLocks noGrp="1"/>
          </p:cNvSpPr>
          <p:nvPr>
            <p:ph type="body" sz="quarter" idx="13"/>
          </p:nvPr>
        </p:nvSpPr>
        <p:spPr>
          <a:xfrm>
            <a:off x="988174" y="2013679"/>
            <a:ext cx="4319587" cy="1547813"/>
          </a:xfrm>
          <a:prstGeom prst="rect">
            <a:avLst/>
          </a:prstGeom>
        </p:spPr>
        <p:txBody>
          <a:bodyPr>
            <a:noAutofit/>
          </a:bodyPr>
          <a:lstStyle>
            <a:lvl1pPr marL="0" indent="0">
              <a:buNone/>
              <a:defRPr sz="5500" b="1">
                <a:solidFill>
                  <a:schemeClr val="bg1"/>
                </a:solidFill>
                <a:latin typeface="Gilroy Bold" panose="00000800000000000000" pitchFamily="50" charset="0"/>
              </a:defRPr>
            </a:lvl1pPr>
            <a:lvl2pPr marL="457200" indent="0">
              <a:buNone/>
              <a:defRPr sz="5500" b="1">
                <a:solidFill>
                  <a:srgbClr val="EE0E30"/>
                </a:solidFill>
                <a:latin typeface="Gilroy" pitchFamily="2" charset="77"/>
              </a:defRPr>
            </a:lvl2pPr>
            <a:lvl3pPr marL="914400" indent="0">
              <a:buNone/>
              <a:defRPr sz="5500" b="1">
                <a:solidFill>
                  <a:srgbClr val="EE0E30"/>
                </a:solidFill>
                <a:latin typeface="Gilroy" pitchFamily="2" charset="77"/>
              </a:defRPr>
            </a:lvl3pPr>
            <a:lvl4pPr marL="1371600" indent="0">
              <a:buNone/>
              <a:defRPr sz="5500" b="1">
                <a:solidFill>
                  <a:srgbClr val="EE0E30"/>
                </a:solidFill>
                <a:latin typeface="Gilroy" pitchFamily="2" charset="77"/>
              </a:defRPr>
            </a:lvl4pPr>
            <a:lvl5pPr marL="1828800" indent="0">
              <a:buNone/>
              <a:defRPr sz="5500" b="1">
                <a:solidFill>
                  <a:srgbClr val="EE0E30"/>
                </a:solidFill>
                <a:latin typeface="Gilroy" pitchFamily="2" charset="77"/>
              </a:defRPr>
            </a:lvl5pPr>
          </a:lstStyle>
          <a:p>
            <a:pPr lvl="0"/>
            <a:r>
              <a:rPr lang="en-GB" dirty="0"/>
              <a:t>Click to edit</a:t>
            </a:r>
            <a:endParaRPr lang="en-US" dirty="0"/>
          </a:p>
        </p:txBody>
      </p:sp>
      <p:sp>
        <p:nvSpPr>
          <p:cNvPr id="25" name="Text Placeholder 22">
            <a:extLst>
              <a:ext uri="{FF2B5EF4-FFF2-40B4-BE49-F238E27FC236}">
                <a16:creationId xmlns:a16="http://schemas.microsoft.com/office/drawing/2014/main" id="{F738F09D-ACF5-9944-8F44-0FDB4A85A632}"/>
              </a:ext>
            </a:extLst>
          </p:cNvPr>
          <p:cNvSpPr>
            <a:spLocks noGrp="1"/>
          </p:cNvSpPr>
          <p:nvPr>
            <p:ph type="body" sz="quarter" idx="15"/>
          </p:nvPr>
        </p:nvSpPr>
        <p:spPr>
          <a:xfrm>
            <a:off x="1496505" y="6099473"/>
            <a:ext cx="3135312" cy="400050"/>
          </a:xfrm>
          <a:prstGeom prst="rect">
            <a:avLst/>
          </a:prstGeom>
        </p:spPr>
        <p:txBody>
          <a:bodyPr>
            <a:noAutofit/>
          </a:bodyPr>
          <a:lstStyle>
            <a:lvl1pPr marL="0" indent="0">
              <a:buNone/>
              <a:defRPr sz="1400" b="0">
                <a:solidFill>
                  <a:schemeClr val="bg1"/>
                </a:solidFill>
                <a:latin typeface="Gilroy" panose="00000400000000000000" pitchFamily="50" charset="0"/>
              </a:defRPr>
            </a:lvl1pPr>
            <a:lvl2pPr marL="457200" indent="0">
              <a:buNone/>
              <a:defRPr sz="1600" b="1">
                <a:solidFill>
                  <a:schemeClr val="bg1"/>
                </a:solidFill>
                <a:latin typeface="Gilroy" pitchFamily="2" charset="77"/>
              </a:defRPr>
            </a:lvl2pPr>
            <a:lvl3pPr marL="914400" indent="0">
              <a:buNone/>
              <a:defRPr sz="1600" b="1">
                <a:solidFill>
                  <a:schemeClr val="bg1"/>
                </a:solidFill>
                <a:latin typeface="Gilroy" pitchFamily="2" charset="77"/>
              </a:defRPr>
            </a:lvl3pPr>
            <a:lvl4pPr marL="1371600" indent="0">
              <a:buNone/>
              <a:defRPr sz="1600" b="1">
                <a:solidFill>
                  <a:schemeClr val="bg1"/>
                </a:solidFill>
                <a:latin typeface="Gilroy" pitchFamily="2" charset="77"/>
              </a:defRPr>
            </a:lvl4pPr>
            <a:lvl5pPr marL="1828800" indent="0">
              <a:buNone/>
              <a:defRPr sz="1600" b="1">
                <a:solidFill>
                  <a:schemeClr val="bg1"/>
                </a:solidFill>
                <a:latin typeface="Gilroy" pitchFamily="2" charset="77"/>
              </a:defRPr>
            </a:lvl5pPr>
          </a:lstStyle>
          <a:p>
            <a:pPr lvl="0"/>
            <a:r>
              <a:rPr lang="en-GB" dirty="0"/>
              <a:t>Click to edit Master text styles</a:t>
            </a:r>
            <a:endParaRPr lang="en-US" dirty="0"/>
          </a:p>
        </p:txBody>
      </p:sp>
      <p:sp>
        <p:nvSpPr>
          <p:cNvPr id="26" name="Text Placeholder 22">
            <a:extLst>
              <a:ext uri="{FF2B5EF4-FFF2-40B4-BE49-F238E27FC236}">
                <a16:creationId xmlns:a16="http://schemas.microsoft.com/office/drawing/2014/main" id="{CA1011DF-E768-4144-A668-E5FE1E2F8F83}"/>
              </a:ext>
            </a:extLst>
          </p:cNvPr>
          <p:cNvSpPr>
            <a:spLocks noGrp="1"/>
          </p:cNvSpPr>
          <p:nvPr>
            <p:ph type="body" sz="quarter" idx="14"/>
          </p:nvPr>
        </p:nvSpPr>
        <p:spPr>
          <a:xfrm>
            <a:off x="1496505" y="5788025"/>
            <a:ext cx="3135312" cy="400050"/>
          </a:xfrm>
          <a:prstGeom prst="rect">
            <a:avLst/>
          </a:prstGeom>
        </p:spPr>
        <p:txBody>
          <a:bodyPr>
            <a:noAutofit/>
          </a:bodyPr>
          <a:lstStyle>
            <a:lvl1pPr marL="0" indent="0">
              <a:buNone/>
              <a:defRPr sz="1600" b="1">
                <a:solidFill>
                  <a:schemeClr val="bg1"/>
                </a:solidFill>
                <a:latin typeface="Gilroy Bold" panose="00000800000000000000" pitchFamily="50" charset="0"/>
              </a:defRPr>
            </a:lvl1pPr>
            <a:lvl2pPr marL="457200" indent="0">
              <a:buNone/>
              <a:defRPr sz="1600" b="1">
                <a:solidFill>
                  <a:schemeClr val="bg1"/>
                </a:solidFill>
                <a:latin typeface="Gilroy" pitchFamily="2" charset="77"/>
              </a:defRPr>
            </a:lvl2pPr>
            <a:lvl3pPr marL="914400" indent="0">
              <a:buNone/>
              <a:defRPr sz="1600" b="1">
                <a:solidFill>
                  <a:schemeClr val="bg1"/>
                </a:solidFill>
                <a:latin typeface="Gilroy" pitchFamily="2" charset="77"/>
              </a:defRPr>
            </a:lvl3pPr>
            <a:lvl4pPr marL="1371600" indent="0">
              <a:buNone/>
              <a:defRPr sz="1600" b="1">
                <a:solidFill>
                  <a:schemeClr val="bg1"/>
                </a:solidFill>
                <a:latin typeface="Gilroy" pitchFamily="2" charset="77"/>
              </a:defRPr>
            </a:lvl4pPr>
            <a:lvl5pPr marL="1828800" indent="0">
              <a:buNone/>
              <a:defRPr sz="1600" b="1">
                <a:solidFill>
                  <a:schemeClr val="bg1"/>
                </a:solidFill>
                <a:latin typeface="Gilroy" pitchFamily="2" charset="77"/>
              </a:defRPr>
            </a:lvl5pPr>
          </a:lstStyle>
          <a:p>
            <a:pPr lvl="0"/>
            <a:r>
              <a:rPr lang="en-GB" dirty="0"/>
              <a:t>Click to edit Master text styles</a:t>
            </a:r>
            <a:endParaRPr lang="en-US" dirty="0"/>
          </a:p>
        </p:txBody>
      </p:sp>
    </p:spTree>
    <p:extLst>
      <p:ext uri="{BB962C8B-B14F-4D97-AF65-F5344CB8AC3E}">
        <p14:creationId xmlns:p14="http://schemas.microsoft.com/office/powerpoint/2010/main" val="157672580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Blue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C3E7-F05D-411F-80F7-C590634E8FA9}"/>
              </a:ext>
            </a:extLst>
          </p:cNvPr>
          <p:cNvSpPr>
            <a:spLocks noGrp="1"/>
          </p:cNvSpPr>
          <p:nvPr>
            <p:ph type="title" hasCustomPrompt="1"/>
          </p:nvPr>
        </p:nvSpPr>
        <p:spPr/>
        <p:txBody>
          <a:bodyPr/>
          <a:lstStyle>
            <a:lvl1pPr>
              <a:defRPr/>
            </a:lvl1pPr>
          </a:lstStyle>
          <a:p>
            <a:r>
              <a:rPr lang="en-US" dirty="0"/>
              <a:t>Enter title here</a:t>
            </a:r>
            <a:endParaRPr lang="en-GB" dirty="0"/>
          </a:p>
        </p:txBody>
      </p:sp>
      <p:sp>
        <p:nvSpPr>
          <p:cNvPr id="4" name="Footer Placeholder 3">
            <a:extLst>
              <a:ext uri="{FF2B5EF4-FFF2-40B4-BE49-F238E27FC236}">
                <a16:creationId xmlns:a16="http://schemas.microsoft.com/office/drawing/2014/main" id="{F2E95AA1-1ABB-41C7-BA66-9365FD5BA000}"/>
              </a:ext>
            </a:extLst>
          </p:cNvPr>
          <p:cNvSpPr>
            <a:spLocks noGrp="1"/>
          </p:cNvSpPr>
          <p:nvPr>
            <p:ph type="ftr" sz="quarter" idx="11"/>
          </p:nvPr>
        </p:nvSpPr>
        <p:spPr/>
        <p:txBody>
          <a:bodyPr/>
          <a:lstStyle/>
          <a:p>
            <a:endParaRPr lang="en-GB" dirty="0"/>
          </a:p>
        </p:txBody>
      </p:sp>
      <p:pic>
        <p:nvPicPr>
          <p:cNvPr id="12" name="Picture 11">
            <a:extLst>
              <a:ext uri="{FF2B5EF4-FFF2-40B4-BE49-F238E27FC236}">
                <a16:creationId xmlns:a16="http://schemas.microsoft.com/office/drawing/2014/main" id="{327FB4D1-7625-4907-A0B0-DEABE8C3C68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8784958" y="-67424"/>
            <a:ext cx="3876942" cy="4067611"/>
          </a:xfrm>
          <a:custGeom>
            <a:avLst/>
            <a:gdLst>
              <a:gd name="connsiteX0" fmla="*/ 0 w 3876942"/>
              <a:gd name="connsiteY0" fmla="*/ 0 h 4067611"/>
              <a:gd name="connsiteX1" fmla="*/ 3407042 w 3876942"/>
              <a:gd name="connsiteY1" fmla="*/ 0 h 4067611"/>
              <a:gd name="connsiteX2" fmla="*/ 3407042 w 3876942"/>
              <a:gd name="connsiteY2" fmla="*/ 3496424 h 4067611"/>
              <a:gd name="connsiteX3" fmla="*/ 3876942 w 3876942"/>
              <a:gd name="connsiteY3" fmla="*/ 3496424 h 4067611"/>
              <a:gd name="connsiteX4" fmla="*/ 3876942 w 3876942"/>
              <a:gd name="connsiteY4" fmla="*/ 4067611 h 4067611"/>
              <a:gd name="connsiteX5" fmla="*/ 0 w 3876942"/>
              <a:gd name="connsiteY5" fmla="*/ 4067611 h 406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942" h="4067611">
                <a:moveTo>
                  <a:pt x="0" y="0"/>
                </a:moveTo>
                <a:lnTo>
                  <a:pt x="3407042" y="0"/>
                </a:lnTo>
                <a:lnTo>
                  <a:pt x="3407042" y="3496424"/>
                </a:lnTo>
                <a:lnTo>
                  <a:pt x="3876942" y="3496424"/>
                </a:lnTo>
                <a:lnTo>
                  <a:pt x="3876942" y="4067611"/>
                </a:lnTo>
                <a:lnTo>
                  <a:pt x="0" y="4067611"/>
                </a:lnTo>
                <a:close/>
              </a:path>
            </a:pathLst>
          </a:custGeom>
        </p:spPr>
      </p:pic>
      <p:pic>
        <p:nvPicPr>
          <p:cNvPr id="15" name="Picture 14">
            <a:extLst>
              <a:ext uri="{FF2B5EF4-FFF2-40B4-BE49-F238E27FC236}">
                <a16:creationId xmlns:a16="http://schemas.microsoft.com/office/drawing/2014/main" id="{1B126546-590E-40C1-8832-C8E6CA7321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83816" y="5958803"/>
            <a:ext cx="2397859" cy="899197"/>
          </a:xfrm>
          <a:prstGeom prst="rect">
            <a:avLst/>
          </a:prstGeom>
        </p:spPr>
      </p:pic>
      <p:pic>
        <p:nvPicPr>
          <p:cNvPr id="16" name="Picture 15">
            <a:extLst>
              <a:ext uri="{FF2B5EF4-FFF2-40B4-BE49-F238E27FC236}">
                <a16:creationId xmlns:a16="http://schemas.microsoft.com/office/drawing/2014/main" id="{1B02C472-E1B5-40EE-A6BF-86426EB736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050" y="5964772"/>
            <a:ext cx="2073796" cy="1050364"/>
          </a:xfrm>
          <a:prstGeom prst="rect">
            <a:avLst/>
          </a:prstGeom>
        </p:spPr>
      </p:pic>
      <p:pic>
        <p:nvPicPr>
          <p:cNvPr id="18" name="Picture 17">
            <a:extLst>
              <a:ext uri="{FF2B5EF4-FFF2-40B4-BE49-F238E27FC236}">
                <a16:creationId xmlns:a16="http://schemas.microsoft.com/office/drawing/2014/main" id="{BAC2F7F0-C47F-4A01-8329-8DEDD571BE4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397000"/>
            <a:ext cx="12192000" cy="5461000"/>
          </a:xfrm>
          <a:prstGeom prst="rect">
            <a:avLst/>
          </a:prstGeom>
        </p:spPr>
      </p:pic>
    </p:spTree>
    <p:extLst>
      <p:ext uri="{BB962C8B-B14F-4D97-AF65-F5344CB8AC3E}">
        <p14:creationId xmlns:p14="http://schemas.microsoft.com/office/powerpoint/2010/main" val="25813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White">
    <p:spTree>
      <p:nvGrpSpPr>
        <p:cNvPr id="1" name=""/>
        <p:cNvGrpSpPr/>
        <p:nvPr/>
      </p:nvGrpSpPr>
      <p:grpSpPr>
        <a:xfrm>
          <a:off x="0" y="0"/>
          <a:ext cx="0" cy="0"/>
          <a:chOff x="0" y="0"/>
          <a:chExt cx="0" cy="0"/>
        </a:xfrm>
      </p:grpSpPr>
      <p:sp>
        <p:nvSpPr>
          <p:cNvPr id="21" name="Text Placeholder 19">
            <a:extLst>
              <a:ext uri="{FF2B5EF4-FFF2-40B4-BE49-F238E27FC236}">
                <a16:creationId xmlns:a16="http://schemas.microsoft.com/office/drawing/2014/main" id="{2C8B9B16-3A38-8F41-92B8-19ACF6A750CA}"/>
              </a:ext>
            </a:extLst>
          </p:cNvPr>
          <p:cNvSpPr>
            <a:spLocks noGrp="1"/>
          </p:cNvSpPr>
          <p:nvPr>
            <p:ph type="body" sz="quarter" idx="13"/>
          </p:nvPr>
        </p:nvSpPr>
        <p:spPr>
          <a:xfrm>
            <a:off x="988174" y="2013679"/>
            <a:ext cx="4319587" cy="1547813"/>
          </a:xfrm>
          <a:prstGeom prst="rect">
            <a:avLst/>
          </a:prstGeom>
        </p:spPr>
        <p:txBody>
          <a:bodyPr>
            <a:noAutofit/>
          </a:bodyPr>
          <a:lstStyle>
            <a:lvl1pPr marL="0" indent="0">
              <a:buNone/>
              <a:defRPr sz="5500" b="1">
                <a:solidFill>
                  <a:srgbClr val="EE0E30"/>
                </a:solidFill>
                <a:latin typeface="Gilroy Bold" panose="00000800000000000000" pitchFamily="50" charset="0"/>
              </a:defRPr>
            </a:lvl1pPr>
            <a:lvl2pPr marL="457200" indent="0">
              <a:buNone/>
              <a:defRPr sz="5500" b="1">
                <a:solidFill>
                  <a:srgbClr val="EE0E30"/>
                </a:solidFill>
                <a:latin typeface="Gilroy" pitchFamily="2" charset="77"/>
              </a:defRPr>
            </a:lvl2pPr>
            <a:lvl3pPr marL="914400" indent="0">
              <a:buNone/>
              <a:defRPr sz="5500" b="1">
                <a:solidFill>
                  <a:srgbClr val="EE0E30"/>
                </a:solidFill>
                <a:latin typeface="Gilroy" pitchFamily="2" charset="77"/>
              </a:defRPr>
            </a:lvl3pPr>
            <a:lvl4pPr marL="1371600" indent="0">
              <a:buNone/>
              <a:defRPr sz="5500" b="1">
                <a:solidFill>
                  <a:srgbClr val="EE0E30"/>
                </a:solidFill>
                <a:latin typeface="Gilroy" pitchFamily="2" charset="77"/>
              </a:defRPr>
            </a:lvl4pPr>
            <a:lvl5pPr marL="1828800" indent="0">
              <a:buNone/>
              <a:defRPr sz="5500" b="1">
                <a:solidFill>
                  <a:srgbClr val="EE0E30"/>
                </a:solidFill>
                <a:latin typeface="Gilroy" pitchFamily="2" charset="77"/>
              </a:defRPr>
            </a:lvl5pPr>
          </a:lstStyle>
          <a:p>
            <a:pPr lvl="0"/>
            <a:r>
              <a:rPr lang="en-GB" dirty="0"/>
              <a:t>Click to edit</a:t>
            </a:r>
            <a:endParaRPr lang="en-US" dirty="0"/>
          </a:p>
        </p:txBody>
      </p:sp>
      <p:sp>
        <p:nvSpPr>
          <p:cNvPr id="25" name="Text Placeholder 22">
            <a:extLst>
              <a:ext uri="{FF2B5EF4-FFF2-40B4-BE49-F238E27FC236}">
                <a16:creationId xmlns:a16="http://schemas.microsoft.com/office/drawing/2014/main" id="{F738F09D-ACF5-9944-8F44-0FDB4A85A632}"/>
              </a:ext>
            </a:extLst>
          </p:cNvPr>
          <p:cNvSpPr>
            <a:spLocks noGrp="1"/>
          </p:cNvSpPr>
          <p:nvPr>
            <p:ph type="body" sz="quarter" idx="15"/>
          </p:nvPr>
        </p:nvSpPr>
        <p:spPr>
          <a:xfrm>
            <a:off x="1496505" y="6099473"/>
            <a:ext cx="3135312" cy="400050"/>
          </a:xfrm>
          <a:prstGeom prst="rect">
            <a:avLst/>
          </a:prstGeom>
        </p:spPr>
        <p:txBody>
          <a:bodyPr>
            <a:noAutofit/>
          </a:bodyPr>
          <a:lstStyle>
            <a:lvl1pPr marL="0" indent="0">
              <a:buNone/>
              <a:defRPr sz="1400" b="0">
                <a:solidFill>
                  <a:srgbClr val="EE0E30"/>
                </a:solidFill>
                <a:latin typeface="Gilroy" panose="00000400000000000000" pitchFamily="50" charset="0"/>
              </a:defRPr>
            </a:lvl1pPr>
            <a:lvl2pPr marL="457200" indent="0">
              <a:buNone/>
              <a:defRPr sz="1600" b="1">
                <a:solidFill>
                  <a:schemeClr val="bg1"/>
                </a:solidFill>
                <a:latin typeface="Gilroy" pitchFamily="2" charset="77"/>
              </a:defRPr>
            </a:lvl2pPr>
            <a:lvl3pPr marL="914400" indent="0">
              <a:buNone/>
              <a:defRPr sz="1600" b="1">
                <a:solidFill>
                  <a:schemeClr val="bg1"/>
                </a:solidFill>
                <a:latin typeface="Gilroy" pitchFamily="2" charset="77"/>
              </a:defRPr>
            </a:lvl3pPr>
            <a:lvl4pPr marL="1371600" indent="0">
              <a:buNone/>
              <a:defRPr sz="1600" b="1">
                <a:solidFill>
                  <a:schemeClr val="bg1"/>
                </a:solidFill>
                <a:latin typeface="Gilroy" pitchFamily="2" charset="77"/>
              </a:defRPr>
            </a:lvl4pPr>
            <a:lvl5pPr marL="1828800" indent="0">
              <a:buNone/>
              <a:defRPr sz="1600" b="1">
                <a:solidFill>
                  <a:schemeClr val="bg1"/>
                </a:solidFill>
                <a:latin typeface="Gilroy" pitchFamily="2" charset="77"/>
              </a:defRPr>
            </a:lvl5pPr>
          </a:lstStyle>
          <a:p>
            <a:pPr lvl="0"/>
            <a:r>
              <a:rPr lang="en-GB" dirty="0"/>
              <a:t>Click to edit Master text styles</a:t>
            </a:r>
            <a:endParaRPr lang="en-US" dirty="0"/>
          </a:p>
        </p:txBody>
      </p:sp>
      <p:sp>
        <p:nvSpPr>
          <p:cNvPr id="26" name="Text Placeholder 22">
            <a:extLst>
              <a:ext uri="{FF2B5EF4-FFF2-40B4-BE49-F238E27FC236}">
                <a16:creationId xmlns:a16="http://schemas.microsoft.com/office/drawing/2014/main" id="{CA1011DF-E768-4144-A668-E5FE1E2F8F83}"/>
              </a:ext>
            </a:extLst>
          </p:cNvPr>
          <p:cNvSpPr>
            <a:spLocks noGrp="1"/>
          </p:cNvSpPr>
          <p:nvPr>
            <p:ph type="body" sz="quarter" idx="14"/>
          </p:nvPr>
        </p:nvSpPr>
        <p:spPr>
          <a:xfrm>
            <a:off x="1496505" y="5788025"/>
            <a:ext cx="3135312" cy="400050"/>
          </a:xfrm>
          <a:prstGeom prst="rect">
            <a:avLst/>
          </a:prstGeom>
        </p:spPr>
        <p:txBody>
          <a:bodyPr>
            <a:noAutofit/>
          </a:bodyPr>
          <a:lstStyle>
            <a:lvl1pPr marL="0" indent="0">
              <a:buNone/>
              <a:defRPr sz="1600" b="1">
                <a:solidFill>
                  <a:srgbClr val="EE0E30"/>
                </a:solidFill>
                <a:latin typeface="Gilroy Bold" panose="00000800000000000000" pitchFamily="50" charset="0"/>
              </a:defRPr>
            </a:lvl1pPr>
            <a:lvl2pPr marL="457200" indent="0">
              <a:buNone/>
              <a:defRPr sz="1600" b="1">
                <a:solidFill>
                  <a:schemeClr val="bg1"/>
                </a:solidFill>
                <a:latin typeface="Gilroy" pitchFamily="2" charset="77"/>
              </a:defRPr>
            </a:lvl2pPr>
            <a:lvl3pPr marL="914400" indent="0">
              <a:buNone/>
              <a:defRPr sz="1600" b="1">
                <a:solidFill>
                  <a:schemeClr val="bg1"/>
                </a:solidFill>
                <a:latin typeface="Gilroy" pitchFamily="2" charset="77"/>
              </a:defRPr>
            </a:lvl3pPr>
            <a:lvl4pPr marL="1371600" indent="0">
              <a:buNone/>
              <a:defRPr sz="1600" b="1">
                <a:solidFill>
                  <a:schemeClr val="bg1"/>
                </a:solidFill>
                <a:latin typeface="Gilroy" pitchFamily="2" charset="77"/>
              </a:defRPr>
            </a:lvl4pPr>
            <a:lvl5pPr marL="1828800" indent="0">
              <a:buNone/>
              <a:defRPr sz="1600" b="1">
                <a:solidFill>
                  <a:schemeClr val="bg1"/>
                </a:solidFill>
                <a:latin typeface="Gilroy" pitchFamily="2" charset="77"/>
              </a:defRPr>
            </a:lvl5pPr>
          </a:lstStyle>
          <a:p>
            <a:pPr lvl="0"/>
            <a:r>
              <a:rPr lang="en-GB" dirty="0"/>
              <a:t>Click to edit Master text styles</a:t>
            </a:r>
            <a:endParaRPr lang="en-US" dirty="0"/>
          </a:p>
        </p:txBody>
      </p:sp>
      <p:pic>
        <p:nvPicPr>
          <p:cNvPr id="10" name="Picture 9" descr="A close up of a logo&#10;&#10;Description automatically generated">
            <a:extLst>
              <a:ext uri="{FF2B5EF4-FFF2-40B4-BE49-F238E27FC236}">
                <a16:creationId xmlns:a16="http://schemas.microsoft.com/office/drawing/2014/main" id="{3829F8B8-B490-48A9-AB5D-1B01EE339666}"/>
              </a:ext>
            </a:extLst>
          </p:cNvPr>
          <p:cNvPicPr>
            <a:picLocks noChangeAspect="1"/>
          </p:cNvPicPr>
          <p:nvPr userDrawn="1"/>
        </p:nvPicPr>
        <p:blipFill>
          <a:blip r:embed="rId2"/>
          <a:stretch>
            <a:fillRect/>
          </a:stretch>
        </p:blipFill>
        <p:spPr>
          <a:xfrm>
            <a:off x="746592" y="644029"/>
            <a:ext cx="2603437" cy="791755"/>
          </a:xfrm>
          <a:prstGeom prst="rect">
            <a:avLst/>
          </a:prstGeom>
        </p:spPr>
      </p:pic>
    </p:spTree>
    <p:extLst>
      <p:ext uri="{BB962C8B-B14F-4D97-AF65-F5344CB8AC3E}">
        <p14:creationId xmlns:p14="http://schemas.microsoft.com/office/powerpoint/2010/main" val="251636598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Content Placeholder 7">
            <a:extLst>
              <a:ext uri="{FF2B5EF4-FFF2-40B4-BE49-F238E27FC236}">
                <a16:creationId xmlns:a16="http://schemas.microsoft.com/office/drawing/2014/main" id="{50B867CB-B0C3-4B18-8CF8-A65384AD747B}"/>
              </a:ext>
            </a:extLst>
          </p:cNvPr>
          <p:cNvSpPr>
            <a:spLocks noGrp="1"/>
          </p:cNvSpPr>
          <p:nvPr>
            <p:ph sz="quarter" idx="10"/>
          </p:nvPr>
        </p:nvSpPr>
        <p:spPr>
          <a:xfrm>
            <a:off x="473521" y="1346774"/>
            <a:ext cx="11067617" cy="4854575"/>
          </a:xfrm>
          <a:prstGeom prst="rect">
            <a:avLst/>
          </a:prstGeom>
        </p:spPr>
        <p:txBody>
          <a:bodyPr/>
          <a:lstStyle>
            <a:lvl1pPr>
              <a:defRPr>
                <a:latin typeface="Gilroy" panose="00000400000000000000" pitchFamily="50" charset="0"/>
              </a:defRPr>
            </a:lvl1pPr>
            <a:lvl2pPr>
              <a:defRPr>
                <a:latin typeface="Gilroy" panose="00000400000000000000" pitchFamily="50" charset="0"/>
              </a:defRPr>
            </a:lvl2pPr>
            <a:lvl3pPr>
              <a:defRPr>
                <a:latin typeface="Gilroy" panose="00000400000000000000" pitchFamily="50" charset="0"/>
              </a:defRPr>
            </a:lvl3pPr>
            <a:lvl4pPr>
              <a:defRPr>
                <a:latin typeface="Gilroy" panose="00000400000000000000" pitchFamily="50" charset="0"/>
              </a:defRPr>
            </a:lvl4pPr>
            <a:lvl5pPr>
              <a:defRPr>
                <a:latin typeface="Gilroy"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a:extLst>
              <a:ext uri="{FF2B5EF4-FFF2-40B4-BE49-F238E27FC236}">
                <a16:creationId xmlns:a16="http://schemas.microsoft.com/office/drawing/2014/main" id="{B46CDCEB-6EF9-436D-ACAF-AD21A9EE7958}"/>
              </a:ext>
            </a:extLst>
          </p:cNvPr>
          <p:cNvSpPr>
            <a:spLocks noGrp="1"/>
          </p:cNvSpPr>
          <p:nvPr>
            <p:ph type="body" sz="quarter" idx="12" hasCustomPrompt="1"/>
          </p:nvPr>
        </p:nvSpPr>
        <p:spPr>
          <a:xfrm>
            <a:off x="473521" y="399415"/>
            <a:ext cx="11067617" cy="764367"/>
          </a:xfrm>
          <a:prstGeom prst="rect">
            <a:avLst/>
          </a:prstGeom>
        </p:spPr>
        <p:txBody>
          <a:bodyPr/>
          <a:lstStyle>
            <a:lvl1pPr marL="0" indent="0">
              <a:buNone/>
              <a:defRPr sz="4800">
                <a:latin typeface="Gilroy Bold" panose="00000800000000000000" pitchFamily="50" charset="0"/>
              </a:defRPr>
            </a:lvl1pPr>
          </a:lstStyle>
          <a:p>
            <a:pPr lvl="0"/>
            <a:r>
              <a:rPr lang="en-US" dirty="0"/>
              <a:t>Heading</a:t>
            </a:r>
            <a:endParaRPr lang="en-GB" dirty="0"/>
          </a:p>
        </p:txBody>
      </p:sp>
    </p:spTree>
    <p:extLst>
      <p:ext uri="{BB962C8B-B14F-4D97-AF65-F5344CB8AC3E}">
        <p14:creationId xmlns:p14="http://schemas.microsoft.com/office/powerpoint/2010/main" val="274021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Content &amp;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23D687-EDCD-4A96-8C28-F7C23E676085}"/>
              </a:ext>
            </a:extLst>
          </p:cNvPr>
          <p:cNvSpPr>
            <a:spLocks noGrp="1"/>
          </p:cNvSpPr>
          <p:nvPr>
            <p:ph type="pic" sz="quarter" idx="11"/>
          </p:nvPr>
        </p:nvSpPr>
        <p:spPr>
          <a:xfrm>
            <a:off x="6096000" y="1346775"/>
            <a:ext cx="5445138" cy="4854575"/>
          </a:xfrm>
          <a:prstGeom prst="rect">
            <a:avLst/>
          </a:prstGeom>
        </p:spPr>
        <p:txBody>
          <a:bodyPr/>
          <a:lstStyle>
            <a:lvl1pPr marL="0" indent="0">
              <a:buNone/>
              <a:defRPr>
                <a:latin typeface="Gilroy" panose="00000400000000000000" pitchFamily="50" charset="0"/>
              </a:defRPr>
            </a:lvl1pPr>
          </a:lstStyle>
          <a:p>
            <a:endParaRPr lang="en-GB" dirty="0"/>
          </a:p>
        </p:txBody>
      </p:sp>
      <p:sp>
        <p:nvSpPr>
          <p:cNvPr id="7" name="Text Placeholder 9">
            <a:extLst>
              <a:ext uri="{FF2B5EF4-FFF2-40B4-BE49-F238E27FC236}">
                <a16:creationId xmlns:a16="http://schemas.microsoft.com/office/drawing/2014/main" id="{04366F21-3919-40F2-A94C-DF4547C94B32}"/>
              </a:ext>
            </a:extLst>
          </p:cNvPr>
          <p:cNvSpPr>
            <a:spLocks noGrp="1"/>
          </p:cNvSpPr>
          <p:nvPr>
            <p:ph type="body" sz="quarter" idx="12" hasCustomPrompt="1"/>
          </p:nvPr>
        </p:nvSpPr>
        <p:spPr>
          <a:xfrm>
            <a:off x="473521" y="399415"/>
            <a:ext cx="11067617" cy="764367"/>
          </a:xfrm>
          <a:prstGeom prst="rect">
            <a:avLst/>
          </a:prstGeom>
        </p:spPr>
        <p:txBody>
          <a:bodyPr/>
          <a:lstStyle>
            <a:lvl1pPr marL="0" indent="0">
              <a:buNone/>
              <a:defRPr sz="4800">
                <a:latin typeface="Gilroy Bold" panose="00000800000000000000" pitchFamily="50" charset="0"/>
              </a:defRPr>
            </a:lvl1pPr>
          </a:lstStyle>
          <a:p>
            <a:pPr lvl="0"/>
            <a:r>
              <a:rPr lang="en-US" dirty="0"/>
              <a:t>Heading</a:t>
            </a:r>
            <a:endParaRPr lang="en-GB" dirty="0"/>
          </a:p>
        </p:txBody>
      </p:sp>
      <p:sp>
        <p:nvSpPr>
          <p:cNvPr id="9" name="Content Placeholder 7">
            <a:extLst>
              <a:ext uri="{FF2B5EF4-FFF2-40B4-BE49-F238E27FC236}">
                <a16:creationId xmlns:a16="http://schemas.microsoft.com/office/drawing/2014/main" id="{6C6AFC0F-4B91-4751-8570-C6CF37DAC676}"/>
              </a:ext>
            </a:extLst>
          </p:cNvPr>
          <p:cNvSpPr>
            <a:spLocks noGrp="1"/>
          </p:cNvSpPr>
          <p:nvPr>
            <p:ph sz="quarter" idx="10"/>
          </p:nvPr>
        </p:nvSpPr>
        <p:spPr>
          <a:xfrm>
            <a:off x="473521" y="1346774"/>
            <a:ext cx="5054443" cy="4854575"/>
          </a:xfrm>
          <a:prstGeom prst="rect">
            <a:avLst/>
          </a:prstGeom>
        </p:spPr>
        <p:txBody>
          <a:bodyPr/>
          <a:lstStyle>
            <a:lvl1pPr>
              <a:defRPr>
                <a:latin typeface="Gilroy" panose="00000400000000000000" pitchFamily="50" charset="0"/>
              </a:defRPr>
            </a:lvl1pPr>
            <a:lvl2pPr>
              <a:defRPr>
                <a:latin typeface="Gilroy" panose="00000400000000000000" pitchFamily="50" charset="0"/>
              </a:defRPr>
            </a:lvl2pPr>
            <a:lvl3pPr>
              <a:defRPr>
                <a:latin typeface="Gilroy" panose="00000400000000000000" pitchFamily="50" charset="0"/>
              </a:defRPr>
            </a:lvl3pPr>
            <a:lvl4pPr>
              <a:defRPr>
                <a:latin typeface="Gilroy" panose="00000400000000000000" pitchFamily="50" charset="0"/>
              </a:defRPr>
            </a:lvl4pPr>
            <a:lvl5pPr>
              <a:defRPr>
                <a:latin typeface="Gilroy"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65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One Column Tex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4366F21-3919-40F2-A94C-DF4547C94B32}"/>
              </a:ext>
            </a:extLst>
          </p:cNvPr>
          <p:cNvSpPr>
            <a:spLocks noGrp="1"/>
          </p:cNvSpPr>
          <p:nvPr>
            <p:ph type="body" sz="quarter" idx="12" hasCustomPrompt="1"/>
          </p:nvPr>
        </p:nvSpPr>
        <p:spPr>
          <a:xfrm>
            <a:off x="473521" y="399415"/>
            <a:ext cx="11067617" cy="764367"/>
          </a:xfrm>
          <a:prstGeom prst="rect">
            <a:avLst/>
          </a:prstGeom>
        </p:spPr>
        <p:txBody>
          <a:bodyPr/>
          <a:lstStyle>
            <a:lvl1pPr marL="0" indent="0">
              <a:buNone/>
              <a:defRPr sz="4800">
                <a:latin typeface="Gilroy Bold" panose="00000800000000000000" pitchFamily="50" charset="0"/>
              </a:defRPr>
            </a:lvl1pPr>
          </a:lstStyle>
          <a:p>
            <a:pPr lvl="0"/>
            <a:r>
              <a:rPr lang="en-US" dirty="0"/>
              <a:t>Heading</a:t>
            </a:r>
            <a:endParaRPr lang="en-GB" dirty="0"/>
          </a:p>
        </p:txBody>
      </p:sp>
      <p:sp>
        <p:nvSpPr>
          <p:cNvPr id="9" name="Content Placeholder 7">
            <a:extLst>
              <a:ext uri="{FF2B5EF4-FFF2-40B4-BE49-F238E27FC236}">
                <a16:creationId xmlns:a16="http://schemas.microsoft.com/office/drawing/2014/main" id="{6C6AFC0F-4B91-4751-8570-C6CF37DAC676}"/>
              </a:ext>
            </a:extLst>
          </p:cNvPr>
          <p:cNvSpPr>
            <a:spLocks noGrp="1"/>
          </p:cNvSpPr>
          <p:nvPr>
            <p:ph sz="quarter" idx="10"/>
          </p:nvPr>
        </p:nvSpPr>
        <p:spPr>
          <a:xfrm>
            <a:off x="473521" y="1346774"/>
            <a:ext cx="3890661" cy="4854575"/>
          </a:xfrm>
          <a:prstGeom prst="rect">
            <a:avLst/>
          </a:prstGeom>
        </p:spPr>
        <p:txBody>
          <a:bodyPr/>
          <a:lstStyle>
            <a:lvl1pPr>
              <a:defRPr>
                <a:latin typeface="Gilroy" panose="00000400000000000000" pitchFamily="50" charset="0"/>
              </a:defRPr>
            </a:lvl1pPr>
            <a:lvl2pPr>
              <a:defRPr>
                <a:latin typeface="Gilroy" panose="00000400000000000000" pitchFamily="50" charset="0"/>
              </a:defRPr>
            </a:lvl2pPr>
            <a:lvl3pPr>
              <a:defRPr>
                <a:latin typeface="Gilroy" panose="00000400000000000000" pitchFamily="50" charset="0"/>
              </a:defRPr>
            </a:lvl3pPr>
            <a:lvl4pPr>
              <a:defRPr>
                <a:latin typeface="Gilroy" panose="00000400000000000000" pitchFamily="50" charset="0"/>
              </a:defRPr>
            </a:lvl4pPr>
            <a:lvl5pPr>
              <a:defRPr>
                <a:latin typeface="Gilroy"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441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Page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9363DA-B866-DC4A-BE90-4A3F209D4C24}"/>
              </a:ext>
            </a:extLst>
          </p:cNvPr>
          <p:cNvSpPr/>
          <p:nvPr userDrawn="1"/>
        </p:nvSpPr>
        <p:spPr>
          <a:xfrm>
            <a:off x="0" y="0"/>
            <a:ext cx="12192000" cy="6858000"/>
          </a:xfrm>
          <a:prstGeom prst="rect">
            <a:avLst/>
          </a:prstGeom>
          <a:solidFill>
            <a:srgbClr val="2D07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C1795614-E42D-EF4E-A8CC-47BCD6997197}"/>
              </a:ext>
            </a:extLst>
          </p:cNvPr>
          <p:cNvSpPr txBox="1">
            <a:spLocks/>
          </p:cNvSpPr>
          <p:nvPr userDrawn="1"/>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Click to edit Master title style</a:t>
            </a:r>
            <a:endParaRPr lang="en-US"/>
          </a:p>
        </p:txBody>
      </p:sp>
      <p:sp>
        <p:nvSpPr>
          <p:cNvPr id="12" name="Text Placeholder 14">
            <a:extLst>
              <a:ext uri="{FF2B5EF4-FFF2-40B4-BE49-F238E27FC236}">
                <a16:creationId xmlns:a16="http://schemas.microsoft.com/office/drawing/2014/main" id="{F14DA620-4255-E04C-99F7-9D636B8E6490}"/>
              </a:ext>
            </a:extLst>
          </p:cNvPr>
          <p:cNvSpPr>
            <a:spLocks noGrp="1"/>
          </p:cNvSpPr>
          <p:nvPr>
            <p:ph type="body" sz="quarter" idx="13" hasCustomPrompt="1"/>
          </p:nvPr>
        </p:nvSpPr>
        <p:spPr>
          <a:xfrm>
            <a:off x="1463675" y="2546350"/>
            <a:ext cx="4365625" cy="1871663"/>
          </a:xfrm>
          <a:prstGeom prst="rect">
            <a:avLst/>
          </a:prstGeom>
        </p:spPr>
        <p:txBody>
          <a:bodyPr/>
          <a:lstStyle>
            <a:lvl1pPr marL="0" indent="0">
              <a:buNone/>
              <a:defRPr sz="5500" b="1">
                <a:solidFill>
                  <a:schemeClr val="bg1"/>
                </a:solidFill>
                <a:latin typeface="Gilroy Bold" panose="00000800000000000000" pitchFamily="50" charset="0"/>
              </a:defRPr>
            </a:lvl1pPr>
            <a:lvl2pPr>
              <a:defRPr sz="5500" b="1">
                <a:solidFill>
                  <a:srgbClr val="ED0E30"/>
                </a:solidFill>
                <a:latin typeface="Gilroy" pitchFamily="2" charset="77"/>
              </a:defRPr>
            </a:lvl2pPr>
            <a:lvl3pPr>
              <a:defRPr sz="5500" b="1">
                <a:solidFill>
                  <a:srgbClr val="ED0E30"/>
                </a:solidFill>
                <a:latin typeface="Gilroy" pitchFamily="2" charset="77"/>
              </a:defRPr>
            </a:lvl3pPr>
            <a:lvl4pPr>
              <a:defRPr sz="5500" b="1">
                <a:solidFill>
                  <a:srgbClr val="ED0E30"/>
                </a:solidFill>
                <a:latin typeface="Gilroy" pitchFamily="2" charset="77"/>
              </a:defRPr>
            </a:lvl4pPr>
            <a:lvl5pPr>
              <a:defRPr sz="5500" b="1">
                <a:solidFill>
                  <a:srgbClr val="ED0E30"/>
                </a:solidFill>
                <a:latin typeface="Gilroy" pitchFamily="2" charset="77"/>
              </a:defRPr>
            </a:lvl5pPr>
          </a:lstStyle>
          <a:p>
            <a:pPr lvl="0"/>
            <a:r>
              <a:rPr lang="en-GB" dirty="0"/>
              <a:t>Thank you</a:t>
            </a:r>
          </a:p>
        </p:txBody>
      </p:sp>
      <p:sp>
        <p:nvSpPr>
          <p:cNvPr id="13" name="Text Placeholder 17">
            <a:extLst>
              <a:ext uri="{FF2B5EF4-FFF2-40B4-BE49-F238E27FC236}">
                <a16:creationId xmlns:a16="http://schemas.microsoft.com/office/drawing/2014/main" id="{01A16D81-DEF1-AB4E-8CD2-47658F97EEE4}"/>
              </a:ext>
            </a:extLst>
          </p:cNvPr>
          <p:cNvSpPr>
            <a:spLocks noGrp="1"/>
          </p:cNvSpPr>
          <p:nvPr>
            <p:ph type="body" sz="quarter" idx="14" hasCustomPrompt="1"/>
          </p:nvPr>
        </p:nvSpPr>
        <p:spPr>
          <a:xfrm>
            <a:off x="1463675" y="5788343"/>
            <a:ext cx="3025775" cy="400050"/>
          </a:xfrm>
          <a:prstGeom prst="rect">
            <a:avLst/>
          </a:prstGeom>
        </p:spPr>
        <p:txBody>
          <a:bodyPr/>
          <a:lstStyle>
            <a:lvl1pPr marL="0" indent="0">
              <a:buNone/>
              <a:defRPr sz="1600" b="1">
                <a:solidFill>
                  <a:schemeClr val="bg1"/>
                </a:solidFill>
                <a:latin typeface="Gilroy Bold" panose="00000800000000000000" pitchFamily="50" charset="0"/>
              </a:defRPr>
            </a:lvl1pPr>
            <a:lvl2pPr marL="457200" indent="0">
              <a:buNone/>
              <a:defRPr sz="1600" b="1">
                <a:solidFill>
                  <a:srgbClr val="ED0E30"/>
                </a:solidFill>
                <a:latin typeface="Gilroy" pitchFamily="2" charset="77"/>
              </a:defRPr>
            </a:lvl2pPr>
            <a:lvl3pPr marL="914400" indent="0">
              <a:buNone/>
              <a:defRPr sz="1600" b="1">
                <a:solidFill>
                  <a:srgbClr val="ED0E30"/>
                </a:solidFill>
                <a:latin typeface="Gilroy" pitchFamily="2" charset="77"/>
              </a:defRPr>
            </a:lvl3pPr>
            <a:lvl4pPr marL="1371600" indent="0">
              <a:buNone/>
              <a:defRPr sz="1600" b="1">
                <a:solidFill>
                  <a:srgbClr val="ED0E30"/>
                </a:solidFill>
                <a:latin typeface="Gilroy" pitchFamily="2" charset="77"/>
              </a:defRPr>
            </a:lvl4pPr>
            <a:lvl5pPr marL="1828800" indent="0">
              <a:buNone/>
              <a:defRPr sz="1600" b="1">
                <a:solidFill>
                  <a:srgbClr val="ED0E30"/>
                </a:solidFill>
                <a:latin typeface="Gilroy" pitchFamily="2" charset="77"/>
              </a:defRPr>
            </a:lvl5pPr>
          </a:lstStyle>
          <a:p>
            <a:pPr lvl="0"/>
            <a:r>
              <a:rPr lang="en-GB" dirty="0"/>
              <a:t>Website Address</a:t>
            </a:r>
            <a:endParaRPr lang="en-US" dirty="0"/>
          </a:p>
        </p:txBody>
      </p:sp>
      <p:sp>
        <p:nvSpPr>
          <p:cNvPr id="14" name="Text Placeholder 20">
            <a:extLst>
              <a:ext uri="{FF2B5EF4-FFF2-40B4-BE49-F238E27FC236}">
                <a16:creationId xmlns:a16="http://schemas.microsoft.com/office/drawing/2014/main" id="{6F8B5FA9-32A6-A44A-81F8-12A4157F8863}"/>
              </a:ext>
            </a:extLst>
          </p:cNvPr>
          <p:cNvSpPr>
            <a:spLocks noGrp="1"/>
          </p:cNvSpPr>
          <p:nvPr>
            <p:ph type="body" sz="quarter" idx="15" hasCustomPrompt="1"/>
          </p:nvPr>
        </p:nvSpPr>
        <p:spPr>
          <a:xfrm>
            <a:off x="1463675" y="6102350"/>
            <a:ext cx="3641725" cy="436563"/>
          </a:xfrm>
          <a:prstGeom prst="rect">
            <a:avLst/>
          </a:prstGeom>
        </p:spPr>
        <p:txBody>
          <a:bodyPr/>
          <a:lstStyle>
            <a:lvl1pPr marL="0" indent="0">
              <a:buNone/>
              <a:defRPr sz="1400">
                <a:solidFill>
                  <a:schemeClr val="bg1"/>
                </a:solidFill>
                <a:latin typeface="Gilroy" pitchFamily="2" charset="77"/>
              </a:defRPr>
            </a:lvl1pPr>
          </a:lstStyle>
          <a:p>
            <a:pPr lvl="0"/>
            <a:r>
              <a:rPr lang="en-GB" dirty="0"/>
              <a:t>Contact Email</a:t>
            </a:r>
          </a:p>
        </p:txBody>
      </p:sp>
      <p:pic>
        <p:nvPicPr>
          <p:cNvPr id="11" name="Picture 10">
            <a:extLst>
              <a:ext uri="{FF2B5EF4-FFF2-40B4-BE49-F238E27FC236}">
                <a16:creationId xmlns:a16="http://schemas.microsoft.com/office/drawing/2014/main" id="{E4CC5653-70B6-8B40-86EE-2BCB902C550C}"/>
              </a:ext>
            </a:extLst>
          </p:cNvPr>
          <p:cNvPicPr>
            <a:picLocks noChangeAspect="1"/>
          </p:cNvPicPr>
          <p:nvPr userDrawn="1"/>
        </p:nvPicPr>
        <p:blipFill rotWithShape="1">
          <a:blip r:embed="rId2"/>
          <a:srcRect r="2729" b="2376"/>
          <a:stretch/>
        </p:blipFill>
        <p:spPr>
          <a:xfrm>
            <a:off x="4396958" y="175313"/>
            <a:ext cx="7795042" cy="6682687"/>
          </a:xfrm>
          <a:prstGeom prst="rect">
            <a:avLst/>
          </a:prstGeom>
        </p:spPr>
      </p:pic>
      <p:pic>
        <p:nvPicPr>
          <p:cNvPr id="17" name="Picture 16">
            <a:extLst>
              <a:ext uri="{FF2B5EF4-FFF2-40B4-BE49-F238E27FC236}">
                <a16:creationId xmlns:a16="http://schemas.microsoft.com/office/drawing/2014/main" id="{2B3C04F2-FC16-42DA-8B80-AD12FF0183FF}"/>
              </a:ext>
            </a:extLst>
          </p:cNvPr>
          <p:cNvPicPr>
            <a:picLocks noChangeAspect="1"/>
          </p:cNvPicPr>
          <p:nvPr userDrawn="1"/>
        </p:nvPicPr>
        <p:blipFill>
          <a:blip r:embed="rId3"/>
          <a:srcRect/>
          <a:stretch/>
        </p:blipFill>
        <p:spPr>
          <a:xfrm>
            <a:off x="806507" y="669925"/>
            <a:ext cx="3219845" cy="934431"/>
          </a:xfrm>
          <a:prstGeom prst="rect">
            <a:avLst/>
          </a:prstGeom>
        </p:spPr>
      </p:pic>
    </p:spTree>
    <p:extLst>
      <p:ext uri="{BB962C8B-B14F-4D97-AF65-F5344CB8AC3E}">
        <p14:creationId xmlns:p14="http://schemas.microsoft.com/office/powerpoint/2010/main" val="91368400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 Page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9363DA-B866-DC4A-BE90-4A3F209D4C24}"/>
              </a:ext>
            </a:extLst>
          </p:cNvPr>
          <p:cNvSpPr/>
          <p:nvPr userDrawn="1"/>
        </p:nvSpPr>
        <p:spPr>
          <a:xfrm>
            <a:off x="0" y="0"/>
            <a:ext cx="12192000" cy="6858000"/>
          </a:xfrm>
          <a:prstGeom prst="rect">
            <a:avLst/>
          </a:prstGeom>
          <a:solidFill>
            <a:srgbClr val="EE0E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F14DA620-4255-E04C-99F7-9D636B8E6490}"/>
              </a:ext>
            </a:extLst>
          </p:cNvPr>
          <p:cNvSpPr>
            <a:spLocks noGrp="1"/>
          </p:cNvSpPr>
          <p:nvPr>
            <p:ph type="body" sz="quarter" idx="13" hasCustomPrompt="1"/>
          </p:nvPr>
        </p:nvSpPr>
        <p:spPr>
          <a:xfrm>
            <a:off x="1463675" y="2546350"/>
            <a:ext cx="4365625" cy="1871663"/>
          </a:xfrm>
          <a:prstGeom prst="rect">
            <a:avLst/>
          </a:prstGeom>
        </p:spPr>
        <p:txBody>
          <a:bodyPr/>
          <a:lstStyle>
            <a:lvl1pPr marL="0" indent="0">
              <a:buNone/>
              <a:defRPr sz="5500" b="1">
                <a:solidFill>
                  <a:schemeClr val="bg1"/>
                </a:solidFill>
                <a:latin typeface="Gilroy Bold" panose="00000800000000000000" pitchFamily="50" charset="0"/>
              </a:defRPr>
            </a:lvl1pPr>
            <a:lvl2pPr>
              <a:defRPr sz="5500" b="1">
                <a:solidFill>
                  <a:srgbClr val="ED0E30"/>
                </a:solidFill>
                <a:latin typeface="Gilroy" pitchFamily="2" charset="77"/>
              </a:defRPr>
            </a:lvl2pPr>
            <a:lvl3pPr>
              <a:defRPr sz="5500" b="1">
                <a:solidFill>
                  <a:srgbClr val="ED0E30"/>
                </a:solidFill>
                <a:latin typeface="Gilroy" pitchFamily="2" charset="77"/>
              </a:defRPr>
            </a:lvl3pPr>
            <a:lvl4pPr>
              <a:defRPr sz="5500" b="1">
                <a:solidFill>
                  <a:srgbClr val="ED0E30"/>
                </a:solidFill>
                <a:latin typeface="Gilroy" pitchFamily="2" charset="77"/>
              </a:defRPr>
            </a:lvl4pPr>
            <a:lvl5pPr>
              <a:defRPr sz="5500" b="1">
                <a:solidFill>
                  <a:srgbClr val="ED0E30"/>
                </a:solidFill>
                <a:latin typeface="Gilroy" pitchFamily="2" charset="77"/>
              </a:defRPr>
            </a:lvl5pPr>
          </a:lstStyle>
          <a:p>
            <a:pPr lvl="0"/>
            <a:r>
              <a:rPr lang="en-GB" dirty="0" err="1"/>
              <a:t>Trasnistion</a:t>
            </a:r>
            <a:endParaRPr lang="en-GB" dirty="0"/>
          </a:p>
        </p:txBody>
      </p:sp>
      <p:sp>
        <p:nvSpPr>
          <p:cNvPr id="13" name="Text Placeholder 17">
            <a:extLst>
              <a:ext uri="{FF2B5EF4-FFF2-40B4-BE49-F238E27FC236}">
                <a16:creationId xmlns:a16="http://schemas.microsoft.com/office/drawing/2014/main" id="{01A16D81-DEF1-AB4E-8CD2-47658F97EEE4}"/>
              </a:ext>
            </a:extLst>
          </p:cNvPr>
          <p:cNvSpPr>
            <a:spLocks noGrp="1"/>
          </p:cNvSpPr>
          <p:nvPr>
            <p:ph type="body" sz="quarter" idx="14" hasCustomPrompt="1"/>
          </p:nvPr>
        </p:nvSpPr>
        <p:spPr>
          <a:xfrm>
            <a:off x="1463675" y="5788343"/>
            <a:ext cx="3025775" cy="400050"/>
          </a:xfrm>
          <a:prstGeom prst="rect">
            <a:avLst/>
          </a:prstGeom>
        </p:spPr>
        <p:txBody>
          <a:bodyPr/>
          <a:lstStyle>
            <a:lvl1pPr marL="0" indent="0">
              <a:buNone/>
              <a:defRPr sz="1600" b="1">
                <a:solidFill>
                  <a:schemeClr val="bg1"/>
                </a:solidFill>
                <a:latin typeface="Gilroy Bold" panose="00000800000000000000" pitchFamily="50" charset="0"/>
              </a:defRPr>
            </a:lvl1pPr>
            <a:lvl2pPr marL="457200" indent="0">
              <a:buNone/>
              <a:defRPr sz="1600" b="1">
                <a:solidFill>
                  <a:srgbClr val="ED0E30"/>
                </a:solidFill>
                <a:latin typeface="Gilroy" pitchFamily="2" charset="77"/>
              </a:defRPr>
            </a:lvl2pPr>
            <a:lvl3pPr marL="914400" indent="0">
              <a:buNone/>
              <a:defRPr sz="1600" b="1">
                <a:solidFill>
                  <a:srgbClr val="ED0E30"/>
                </a:solidFill>
                <a:latin typeface="Gilroy" pitchFamily="2" charset="77"/>
              </a:defRPr>
            </a:lvl3pPr>
            <a:lvl4pPr marL="1371600" indent="0">
              <a:buNone/>
              <a:defRPr sz="1600" b="1">
                <a:solidFill>
                  <a:srgbClr val="ED0E30"/>
                </a:solidFill>
                <a:latin typeface="Gilroy" pitchFamily="2" charset="77"/>
              </a:defRPr>
            </a:lvl4pPr>
            <a:lvl5pPr marL="1828800" indent="0">
              <a:buNone/>
              <a:defRPr sz="1600" b="1">
                <a:solidFill>
                  <a:srgbClr val="ED0E30"/>
                </a:solidFill>
                <a:latin typeface="Gilroy" pitchFamily="2" charset="77"/>
              </a:defRPr>
            </a:lvl5pPr>
          </a:lstStyle>
          <a:p>
            <a:pPr lvl="0"/>
            <a:r>
              <a:rPr lang="en-GB" dirty="0"/>
              <a:t>Website Address</a:t>
            </a:r>
            <a:endParaRPr lang="en-US" dirty="0"/>
          </a:p>
        </p:txBody>
      </p:sp>
      <p:sp>
        <p:nvSpPr>
          <p:cNvPr id="14" name="Text Placeholder 20">
            <a:extLst>
              <a:ext uri="{FF2B5EF4-FFF2-40B4-BE49-F238E27FC236}">
                <a16:creationId xmlns:a16="http://schemas.microsoft.com/office/drawing/2014/main" id="{6F8B5FA9-32A6-A44A-81F8-12A4157F8863}"/>
              </a:ext>
            </a:extLst>
          </p:cNvPr>
          <p:cNvSpPr>
            <a:spLocks noGrp="1"/>
          </p:cNvSpPr>
          <p:nvPr>
            <p:ph type="body" sz="quarter" idx="15" hasCustomPrompt="1"/>
          </p:nvPr>
        </p:nvSpPr>
        <p:spPr>
          <a:xfrm>
            <a:off x="1463675" y="6102350"/>
            <a:ext cx="3641725" cy="436563"/>
          </a:xfrm>
          <a:prstGeom prst="rect">
            <a:avLst/>
          </a:prstGeom>
        </p:spPr>
        <p:txBody>
          <a:bodyPr/>
          <a:lstStyle>
            <a:lvl1pPr marL="0" indent="0">
              <a:buNone/>
              <a:defRPr sz="1400">
                <a:solidFill>
                  <a:schemeClr val="bg1"/>
                </a:solidFill>
                <a:latin typeface="Gilroy" pitchFamily="2" charset="77"/>
              </a:defRPr>
            </a:lvl1pPr>
          </a:lstStyle>
          <a:p>
            <a:pPr lvl="0"/>
            <a:r>
              <a:rPr lang="en-GB" dirty="0"/>
              <a:t>Contact Email</a:t>
            </a:r>
          </a:p>
        </p:txBody>
      </p:sp>
      <p:pic>
        <p:nvPicPr>
          <p:cNvPr id="17" name="Picture 16">
            <a:extLst>
              <a:ext uri="{FF2B5EF4-FFF2-40B4-BE49-F238E27FC236}">
                <a16:creationId xmlns:a16="http://schemas.microsoft.com/office/drawing/2014/main" id="{2B3C04F2-FC16-42DA-8B80-AD12FF0183FF}"/>
              </a:ext>
            </a:extLst>
          </p:cNvPr>
          <p:cNvPicPr>
            <a:picLocks noChangeAspect="1"/>
          </p:cNvPicPr>
          <p:nvPr userDrawn="1"/>
        </p:nvPicPr>
        <p:blipFill>
          <a:blip r:embed="rId2"/>
          <a:srcRect/>
          <a:stretch/>
        </p:blipFill>
        <p:spPr>
          <a:xfrm>
            <a:off x="806507" y="669925"/>
            <a:ext cx="3219845" cy="934431"/>
          </a:xfrm>
          <a:prstGeom prst="rect">
            <a:avLst/>
          </a:prstGeom>
        </p:spPr>
      </p:pic>
      <p:pic>
        <p:nvPicPr>
          <p:cNvPr id="15" name="Picture 14">
            <a:extLst>
              <a:ext uri="{FF2B5EF4-FFF2-40B4-BE49-F238E27FC236}">
                <a16:creationId xmlns:a16="http://schemas.microsoft.com/office/drawing/2014/main" id="{E0D88BFA-7041-4A38-99A5-22097ED5FD3B}"/>
              </a:ext>
            </a:extLst>
          </p:cNvPr>
          <p:cNvPicPr>
            <a:picLocks noChangeAspect="1"/>
          </p:cNvPicPr>
          <p:nvPr userDrawn="1"/>
        </p:nvPicPr>
        <p:blipFill rotWithShape="1">
          <a:blip r:embed="rId3"/>
          <a:srcRect r="3154" b="2233"/>
          <a:stretch/>
        </p:blipFill>
        <p:spPr>
          <a:xfrm>
            <a:off x="4431064" y="165572"/>
            <a:ext cx="7760936" cy="6692428"/>
          </a:xfrm>
          <a:prstGeom prst="rect">
            <a:avLst/>
          </a:prstGeom>
        </p:spPr>
      </p:pic>
    </p:spTree>
    <p:extLst>
      <p:ext uri="{BB962C8B-B14F-4D97-AF65-F5344CB8AC3E}">
        <p14:creationId xmlns:p14="http://schemas.microsoft.com/office/powerpoint/2010/main" val="36965661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End P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5EB81F-03DA-4C7E-A48C-3C7EBA22D4F6}"/>
              </a:ext>
            </a:extLst>
          </p:cNvPr>
          <p:cNvSpPr/>
          <p:nvPr userDrawn="1"/>
        </p:nvSpPr>
        <p:spPr>
          <a:xfrm>
            <a:off x="0" y="0"/>
            <a:ext cx="12192000" cy="6858000"/>
          </a:xfrm>
          <a:prstGeom prst="rect">
            <a:avLst/>
          </a:prstGeom>
          <a:solidFill>
            <a:srgbClr val="6D1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849AFC2-9179-46BC-871D-C3DF0CD5EF29}"/>
              </a:ext>
            </a:extLst>
          </p:cNvPr>
          <p:cNvPicPr>
            <a:picLocks noChangeAspect="1"/>
          </p:cNvPicPr>
          <p:nvPr userDrawn="1"/>
        </p:nvPicPr>
        <p:blipFill rotWithShape="1">
          <a:blip r:embed="rId2">
            <a:alphaModFix amt="67000"/>
          </a:blip>
          <a:srcRect r="2729" b="2376"/>
          <a:stretch/>
        </p:blipFill>
        <p:spPr>
          <a:xfrm>
            <a:off x="4396958" y="175313"/>
            <a:ext cx="7795042" cy="6682687"/>
          </a:xfrm>
          <a:prstGeom prst="rect">
            <a:avLst/>
          </a:prstGeom>
        </p:spPr>
      </p:pic>
      <p:sp>
        <p:nvSpPr>
          <p:cNvPr id="12" name="Text Placeholder 14">
            <a:extLst>
              <a:ext uri="{FF2B5EF4-FFF2-40B4-BE49-F238E27FC236}">
                <a16:creationId xmlns:a16="http://schemas.microsoft.com/office/drawing/2014/main" id="{F14DA620-4255-E04C-99F7-9D636B8E6490}"/>
              </a:ext>
            </a:extLst>
          </p:cNvPr>
          <p:cNvSpPr>
            <a:spLocks noGrp="1"/>
          </p:cNvSpPr>
          <p:nvPr>
            <p:ph type="body" sz="quarter" idx="13" hasCustomPrompt="1"/>
          </p:nvPr>
        </p:nvSpPr>
        <p:spPr>
          <a:xfrm>
            <a:off x="1463675" y="2546350"/>
            <a:ext cx="4365625" cy="1871663"/>
          </a:xfrm>
          <a:prstGeom prst="rect">
            <a:avLst/>
          </a:prstGeom>
        </p:spPr>
        <p:txBody>
          <a:bodyPr/>
          <a:lstStyle>
            <a:lvl1pPr marL="0" indent="0">
              <a:buNone/>
              <a:defRPr sz="5500" b="1">
                <a:solidFill>
                  <a:schemeClr val="bg1"/>
                </a:solidFill>
                <a:latin typeface="Gilroy Bold" panose="00000800000000000000" pitchFamily="50" charset="0"/>
              </a:defRPr>
            </a:lvl1pPr>
            <a:lvl2pPr>
              <a:defRPr sz="5500" b="1">
                <a:solidFill>
                  <a:srgbClr val="ED0E30"/>
                </a:solidFill>
                <a:latin typeface="Gilroy" pitchFamily="2" charset="77"/>
              </a:defRPr>
            </a:lvl2pPr>
            <a:lvl3pPr>
              <a:defRPr sz="5500" b="1">
                <a:solidFill>
                  <a:srgbClr val="ED0E30"/>
                </a:solidFill>
                <a:latin typeface="Gilroy" pitchFamily="2" charset="77"/>
              </a:defRPr>
            </a:lvl3pPr>
            <a:lvl4pPr>
              <a:defRPr sz="5500" b="1">
                <a:solidFill>
                  <a:srgbClr val="ED0E30"/>
                </a:solidFill>
                <a:latin typeface="Gilroy" pitchFamily="2" charset="77"/>
              </a:defRPr>
            </a:lvl4pPr>
            <a:lvl5pPr>
              <a:defRPr sz="5500" b="1">
                <a:solidFill>
                  <a:srgbClr val="ED0E30"/>
                </a:solidFill>
                <a:latin typeface="Gilroy" pitchFamily="2" charset="77"/>
              </a:defRPr>
            </a:lvl5pPr>
          </a:lstStyle>
          <a:p>
            <a:pPr lvl="0"/>
            <a:r>
              <a:rPr lang="en-GB" dirty="0" err="1"/>
              <a:t>Trasnistion</a:t>
            </a:r>
            <a:endParaRPr lang="en-GB" dirty="0"/>
          </a:p>
        </p:txBody>
      </p:sp>
      <p:sp>
        <p:nvSpPr>
          <p:cNvPr id="13" name="Text Placeholder 17">
            <a:extLst>
              <a:ext uri="{FF2B5EF4-FFF2-40B4-BE49-F238E27FC236}">
                <a16:creationId xmlns:a16="http://schemas.microsoft.com/office/drawing/2014/main" id="{01A16D81-DEF1-AB4E-8CD2-47658F97EEE4}"/>
              </a:ext>
            </a:extLst>
          </p:cNvPr>
          <p:cNvSpPr>
            <a:spLocks noGrp="1"/>
          </p:cNvSpPr>
          <p:nvPr>
            <p:ph type="body" sz="quarter" idx="14" hasCustomPrompt="1"/>
          </p:nvPr>
        </p:nvSpPr>
        <p:spPr>
          <a:xfrm>
            <a:off x="1463675" y="5788343"/>
            <a:ext cx="3025775" cy="400050"/>
          </a:xfrm>
          <a:prstGeom prst="rect">
            <a:avLst/>
          </a:prstGeom>
        </p:spPr>
        <p:txBody>
          <a:bodyPr/>
          <a:lstStyle>
            <a:lvl1pPr marL="0" indent="0">
              <a:buNone/>
              <a:defRPr sz="1600" b="1">
                <a:solidFill>
                  <a:schemeClr val="bg1"/>
                </a:solidFill>
                <a:latin typeface="Gilroy Bold" panose="00000800000000000000" pitchFamily="50" charset="0"/>
              </a:defRPr>
            </a:lvl1pPr>
            <a:lvl2pPr marL="457200" indent="0">
              <a:buNone/>
              <a:defRPr sz="1600" b="1">
                <a:solidFill>
                  <a:srgbClr val="ED0E30"/>
                </a:solidFill>
                <a:latin typeface="Gilroy" pitchFamily="2" charset="77"/>
              </a:defRPr>
            </a:lvl2pPr>
            <a:lvl3pPr marL="914400" indent="0">
              <a:buNone/>
              <a:defRPr sz="1600" b="1">
                <a:solidFill>
                  <a:srgbClr val="ED0E30"/>
                </a:solidFill>
                <a:latin typeface="Gilroy" pitchFamily="2" charset="77"/>
              </a:defRPr>
            </a:lvl3pPr>
            <a:lvl4pPr marL="1371600" indent="0">
              <a:buNone/>
              <a:defRPr sz="1600" b="1">
                <a:solidFill>
                  <a:srgbClr val="ED0E30"/>
                </a:solidFill>
                <a:latin typeface="Gilroy" pitchFamily="2" charset="77"/>
              </a:defRPr>
            </a:lvl4pPr>
            <a:lvl5pPr marL="1828800" indent="0">
              <a:buNone/>
              <a:defRPr sz="1600" b="1">
                <a:solidFill>
                  <a:srgbClr val="ED0E30"/>
                </a:solidFill>
                <a:latin typeface="Gilroy" pitchFamily="2" charset="77"/>
              </a:defRPr>
            </a:lvl5pPr>
          </a:lstStyle>
          <a:p>
            <a:pPr lvl="0"/>
            <a:r>
              <a:rPr lang="en-GB" dirty="0"/>
              <a:t>Website Address</a:t>
            </a:r>
            <a:endParaRPr lang="en-US" dirty="0"/>
          </a:p>
        </p:txBody>
      </p:sp>
      <p:sp>
        <p:nvSpPr>
          <p:cNvPr id="14" name="Text Placeholder 20">
            <a:extLst>
              <a:ext uri="{FF2B5EF4-FFF2-40B4-BE49-F238E27FC236}">
                <a16:creationId xmlns:a16="http://schemas.microsoft.com/office/drawing/2014/main" id="{6F8B5FA9-32A6-A44A-81F8-12A4157F8863}"/>
              </a:ext>
            </a:extLst>
          </p:cNvPr>
          <p:cNvSpPr>
            <a:spLocks noGrp="1"/>
          </p:cNvSpPr>
          <p:nvPr>
            <p:ph type="body" sz="quarter" idx="15" hasCustomPrompt="1"/>
          </p:nvPr>
        </p:nvSpPr>
        <p:spPr>
          <a:xfrm>
            <a:off x="1463675" y="6102350"/>
            <a:ext cx="3641725" cy="436563"/>
          </a:xfrm>
          <a:prstGeom prst="rect">
            <a:avLst/>
          </a:prstGeom>
        </p:spPr>
        <p:txBody>
          <a:bodyPr/>
          <a:lstStyle>
            <a:lvl1pPr marL="0" indent="0">
              <a:buNone/>
              <a:defRPr sz="1400">
                <a:solidFill>
                  <a:schemeClr val="bg1"/>
                </a:solidFill>
                <a:latin typeface="Gilroy" pitchFamily="2" charset="77"/>
              </a:defRPr>
            </a:lvl1pPr>
          </a:lstStyle>
          <a:p>
            <a:pPr lvl="0"/>
            <a:r>
              <a:rPr lang="en-GB" dirty="0"/>
              <a:t>Contact Email</a:t>
            </a:r>
          </a:p>
        </p:txBody>
      </p:sp>
      <p:pic>
        <p:nvPicPr>
          <p:cNvPr id="17" name="Picture 16">
            <a:extLst>
              <a:ext uri="{FF2B5EF4-FFF2-40B4-BE49-F238E27FC236}">
                <a16:creationId xmlns:a16="http://schemas.microsoft.com/office/drawing/2014/main" id="{2B3C04F2-FC16-42DA-8B80-AD12FF0183FF}"/>
              </a:ext>
            </a:extLst>
          </p:cNvPr>
          <p:cNvPicPr>
            <a:picLocks noChangeAspect="1"/>
          </p:cNvPicPr>
          <p:nvPr userDrawn="1"/>
        </p:nvPicPr>
        <p:blipFill>
          <a:blip r:embed="rId3"/>
          <a:srcRect/>
          <a:stretch/>
        </p:blipFill>
        <p:spPr>
          <a:xfrm>
            <a:off x="806507" y="669925"/>
            <a:ext cx="3219845" cy="934431"/>
          </a:xfrm>
          <a:prstGeom prst="rect">
            <a:avLst/>
          </a:prstGeom>
        </p:spPr>
      </p:pic>
    </p:spTree>
    <p:extLst>
      <p:ext uri="{BB962C8B-B14F-4D97-AF65-F5344CB8AC3E}">
        <p14:creationId xmlns:p14="http://schemas.microsoft.com/office/powerpoint/2010/main" val="81982869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62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4EFEBB-25CA-994B-A477-A5C0AE05C59F}"/>
              </a:ext>
            </a:extLst>
          </p:cNvPr>
          <p:cNvPicPr>
            <a:picLocks noChangeAspect="1"/>
          </p:cNvPicPr>
          <p:nvPr userDrawn="1"/>
        </p:nvPicPr>
        <p:blipFill>
          <a:blip r:embed="rId12"/>
          <a:stretch>
            <a:fillRect/>
          </a:stretch>
        </p:blipFill>
        <p:spPr>
          <a:xfrm>
            <a:off x="10398083" y="264562"/>
            <a:ext cx="1458956" cy="425210"/>
          </a:xfrm>
          <a:prstGeom prst="rect">
            <a:avLst/>
          </a:prstGeom>
        </p:spPr>
      </p:pic>
    </p:spTree>
    <p:extLst>
      <p:ext uri="{BB962C8B-B14F-4D97-AF65-F5344CB8AC3E}">
        <p14:creationId xmlns:p14="http://schemas.microsoft.com/office/powerpoint/2010/main" val="69466999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7" r:id="rId5"/>
    <p:sldLayoutId id="2147483660" r:id="rId6"/>
    <p:sldLayoutId id="2147483685" r:id="rId7"/>
    <p:sldLayoutId id="2147483686" r:id="rId8"/>
    <p:sldLayoutId id="2147483691" r:id="rId9"/>
    <p:sldLayoutId id="214748369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78">
          <p15:clr>
            <a:srgbClr val="F26B43"/>
          </p15:clr>
        </p15:guide>
        <p15:guide id="2" pos="982">
          <p15:clr>
            <a:srgbClr val="F26B43"/>
          </p15:clr>
        </p15:guide>
        <p15:guide id="3" pos="1617">
          <p15:clr>
            <a:srgbClr val="F26B43"/>
          </p15:clr>
        </p15:guide>
        <p15:guide id="4" pos="1822">
          <p15:clr>
            <a:srgbClr val="F26B43"/>
          </p15:clr>
        </p15:guide>
        <p15:guide id="5" pos="2457">
          <p15:clr>
            <a:srgbClr val="F26B43"/>
          </p15:clr>
        </p15:guide>
        <p15:guide id="6" pos="2638">
          <p15:clr>
            <a:srgbClr val="F26B43"/>
          </p15:clr>
        </p15:guide>
        <p15:guide id="7" pos="3296">
          <p15:clr>
            <a:srgbClr val="F26B43"/>
          </p15:clr>
        </p15:guide>
        <p15:guide id="8" pos="3477">
          <p15:clr>
            <a:srgbClr val="F26B43"/>
          </p15:clr>
        </p15:guide>
        <p15:guide id="9" pos="4135">
          <p15:clr>
            <a:srgbClr val="F26B43"/>
          </p15:clr>
        </p15:guide>
        <p15:guide id="10" pos="4316">
          <p15:clr>
            <a:srgbClr val="F26B43"/>
          </p15:clr>
        </p15:guide>
        <p15:guide id="11" pos="4974">
          <p15:clr>
            <a:srgbClr val="F26B43"/>
          </p15:clr>
        </p15:guide>
        <p15:guide id="12" pos="5155">
          <p15:clr>
            <a:srgbClr val="F26B43"/>
          </p15:clr>
        </p15:guide>
        <p15:guide id="13" pos="5813">
          <p15:clr>
            <a:srgbClr val="F26B43"/>
          </p15:clr>
        </p15:guide>
        <p15:guide id="14" pos="5995">
          <p15:clr>
            <a:srgbClr val="F26B43"/>
          </p15:clr>
        </p15:guide>
        <p15:guide id="15" pos="6652">
          <p15:clr>
            <a:srgbClr val="F26B43"/>
          </p15:clr>
        </p15:guide>
        <p15:guide id="16" pos="6834">
          <p15:clr>
            <a:srgbClr val="F26B43"/>
          </p15:clr>
        </p15:guide>
        <p15:guide id="17" pos="7469">
          <p15:clr>
            <a:srgbClr val="F26B43"/>
          </p15:clr>
        </p15:guide>
        <p15:guide id="18" pos="1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7.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jp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h7mIKjSWrW8?feature=oembed" TargetMode="External"/><Relationship Id="rId5" Type="http://schemas.openxmlformats.org/officeDocument/2006/relationships/image" Target="../media/image30.jpe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5.emf"/><Relationship Id="rId4" Type="http://schemas.openxmlformats.org/officeDocument/2006/relationships/image" Target="../media/image3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78C87758-CD18-E84D-8D7A-CAF4321395FB}"/>
              </a:ext>
            </a:extLst>
          </p:cNvPr>
          <p:cNvSpPr>
            <a:spLocks noGrp="1"/>
          </p:cNvSpPr>
          <p:nvPr>
            <p:ph type="body" sz="quarter" idx="13"/>
          </p:nvPr>
        </p:nvSpPr>
        <p:spPr>
          <a:xfrm>
            <a:off x="781347" y="2013679"/>
            <a:ext cx="5921912" cy="2384210"/>
          </a:xfrm>
        </p:spPr>
        <p:txBody>
          <a:bodyPr/>
          <a:lstStyle/>
          <a:p>
            <a:r>
              <a:rPr lang="en-GB" dirty="0"/>
              <a:t>Secure </a:t>
            </a:r>
            <a:br>
              <a:rPr lang="en-GB" dirty="0"/>
            </a:br>
            <a:r>
              <a:rPr lang="en-GB" dirty="0"/>
              <a:t>Infrastructure</a:t>
            </a:r>
          </a:p>
        </p:txBody>
      </p:sp>
      <p:pic>
        <p:nvPicPr>
          <p:cNvPr id="6" name="Picture 5" descr="A picture containing text, seat, vector graphics&#10;&#10;Description automatically generated">
            <a:extLst>
              <a:ext uri="{FF2B5EF4-FFF2-40B4-BE49-F238E27FC236}">
                <a16:creationId xmlns:a16="http://schemas.microsoft.com/office/drawing/2014/main" id="{CFAED216-1608-5346-AC81-6B3BA9FB74EC}"/>
              </a:ext>
            </a:extLst>
          </p:cNvPr>
          <p:cNvPicPr>
            <a:picLocks noChangeAspect="1"/>
          </p:cNvPicPr>
          <p:nvPr/>
        </p:nvPicPr>
        <p:blipFill>
          <a:blip r:embed="rId3"/>
          <a:stretch>
            <a:fillRect/>
          </a:stretch>
        </p:blipFill>
        <p:spPr>
          <a:xfrm>
            <a:off x="6982229" y="1732452"/>
            <a:ext cx="4602480" cy="3397069"/>
          </a:xfrm>
          <a:prstGeom prst="rect">
            <a:avLst/>
          </a:prstGeom>
        </p:spPr>
      </p:pic>
      <p:sp>
        <p:nvSpPr>
          <p:cNvPr id="9" name="Text Placeholder 8">
            <a:extLst>
              <a:ext uri="{FF2B5EF4-FFF2-40B4-BE49-F238E27FC236}">
                <a16:creationId xmlns:a16="http://schemas.microsoft.com/office/drawing/2014/main" id="{59E182AA-5E6E-0B42-9977-1215AD75566B}"/>
              </a:ext>
            </a:extLst>
          </p:cNvPr>
          <p:cNvSpPr txBox="1">
            <a:spLocks/>
          </p:cNvSpPr>
          <p:nvPr/>
        </p:nvSpPr>
        <p:spPr>
          <a:xfrm>
            <a:off x="781347" y="3669017"/>
            <a:ext cx="4748596" cy="624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Gilroy Bold" panose="000008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Gilroy"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Gilroy"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Gilroy"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0" dirty="0">
                <a:solidFill>
                  <a:srgbClr val="EE0F30"/>
                </a:solidFill>
                <a:latin typeface="Gilroy" pitchFamily="2" charset="77"/>
              </a:rPr>
              <a:t>From FourNet </a:t>
            </a:r>
          </a:p>
        </p:txBody>
      </p:sp>
    </p:spTree>
    <p:extLst>
      <p:ext uri="{BB962C8B-B14F-4D97-AF65-F5344CB8AC3E}">
        <p14:creationId xmlns:p14="http://schemas.microsoft.com/office/powerpoint/2010/main" val="229965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A25246-FEF0-DD4C-AFB9-E261BA9E0801}"/>
              </a:ext>
            </a:extLst>
          </p:cNvPr>
          <p:cNvPicPr>
            <a:picLocks noChangeAspect="1"/>
          </p:cNvPicPr>
          <p:nvPr/>
        </p:nvPicPr>
        <p:blipFill>
          <a:blip r:embed="rId3"/>
          <a:srcRect/>
          <a:stretch/>
        </p:blipFill>
        <p:spPr>
          <a:xfrm>
            <a:off x="7132316" y="2310493"/>
            <a:ext cx="5734597" cy="5734597"/>
          </a:xfrm>
          <a:prstGeom prst="rect">
            <a:avLst/>
          </a:prstGeom>
        </p:spPr>
      </p:pic>
      <p:sp>
        <p:nvSpPr>
          <p:cNvPr id="6" name="Text Placeholder 2">
            <a:extLst>
              <a:ext uri="{FF2B5EF4-FFF2-40B4-BE49-F238E27FC236}">
                <a16:creationId xmlns:a16="http://schemas.microsoft.com/office/drawing/2014/main" id="{44868569-57F4-0346-A644-5AB2276F72BC}"/>
              </a:ext>
            </a:extLst>
          </p:cNvPr>
          <p:cNvSpPr txBox="1">
            <a:spLocks/>
          </p:cNvSpPr>
          <p:nvPr/>
        </p:nvSpPr>
        <p:spPr>
          <a:xfrm>
            <a:off x="473521" y="399415"/>
            <a:ext cx="9024809" cy="7643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Security</a:t>
            </a:r>
          </a:p>
        </p:txBody>
      </p:sp>
      <p:sp>
        <p:nvSpPr>
          <p:cNvPr id="9" name="Rectangle 8">
            <a:extLst>
              <a:ext uri="{FF2B5EF4-FFF2-40B4-BE49-F238E27FC236}">
                <a16:creationId xmlns:a16="http://schemas.microsoft.com/office/drawing/2014/main" id="{F69166C4-9D30-D44C-BE37-BA2718470170}"/>
              </a:ext>
            </a:extLst>
          </p:cNvPr>
          <p:cNvSpPr/>
          <p:nvPr/>
        </p:nvSpPr>
        <p:spPr>
          <a:xfrm>
            <a:off x="497474" y="1424032"/>
            <a:ext cx="6225297" cy="4773614"/>
          </a:xfrm>
          <a:prstGeom prst="rect">
            <a:avLst/>
          </a:prstGeom>
        </p:spPr>
        <p:txBody>
          <a:bodyPr wrap="square">
            <a:spAutoFit/>
          </a:bodyPr>
          <a:lstStyle/>
          <a:p>
            <a:pPr defTabSz="1373063">
              <a:spcBef>
                <a:spcPct val="30000"/>
              </a:spcBef>
              <a:buClr>
                <a:srgbClr val="CF0111"/>
              </a:buClr>
            </a:pPr>
            <a:r>
              <a:rPr lang="en-US" dirty="0">
                <a:solidFill>
                  <a:srgbClr val="2D073A"/>
                </a:solidFill>
                <a:latin typeface="Gilroy" pitchFamily="2" charset="77"/>
              </a:rPr>
              <a:t>Protect from Internal and External threats with advanced security and intelligence. </a:t>
            </a:r>
            <a:br>
              <a:rPr lang="en-US" dirty="0">
                <a:solidFill>
                  <a:srgbClr val="2D073A"/>
                </a:solidFill>
                <a:latin typeface="Gilroy" pitchFamily="2" charset="77"/>
              </a:rPr>
            </a:br>
            <a:endParaRPr lang="en-US" dirty="0">
              <a:solidFill>
                <a:srgbClr val="2D073A"/>
              </a:solidFill>
              <a:latin typeface="Gilroy" pitchFamily="2" charset="77"/>
            </a:endParaRPr>
          </a:p>
          <a:p>
            <a:pPr defTabSz="1373063">
              <a:spcBef>
                <a:spcPct val="30000"/>
              </a:spcBef>
              <a:buClr>
                <a:srgbClr val="CF0111"/>
              </a:buClr>
            </a:pPr>
            <a:r>
              <a:rPr lang="en-US" dirty="0">
                <a:solidFill>
                  <a:srgbClr val="2D073A"/>
                </a:solidFill>
                <a:latin typeface="Gilroy" pitchFamily="2" charset="77"/>
              </a:rPr>
              <a:t>With SD-WAN, every location is equipped with a Next Generation Firewall. Now we can protect against virus and malware threats from inside the </a:t>
            </a:r>
            <a:r>
              <a:rPr lang="en-US" dirty="0" err="1">
                <a:solidFill>
                  <a:srgbClr val="2D073A"/>
                </a:solidFill>
                <a:latin typeface="Gilroy" pitchFamily="2" charset="77"/>
              </a:rPr>
              <a:t>organisation</a:t>
            </a:r>
            <a:r>
              <a:rPr lang="en-US" dirty="0">
                <a:solidFill>
                  <a:srgbClr val="2D073A"/>
                </a:solidFill>
                <a:latin typeface="Gilroy" pitchFamily="2" charset="77"/>
              </a:rPr>
              <a:t> as well as outside. We can stop the spread of malicious programs throughout the business. </a:t>
            </a:r>
            <a:br>
              <a:rPr lang="en-US" dirty="0">
                <a:solidFill>
                  <a:srgbClr val="2D073A"/>
                </a:solidFill>
                <a:latin typeface="Gilroy" pitchFamily="2" charset="77"/>
              </a:rPr>
            </a:br>
            <a:endParaRPr lang="en-US" dirty="0">
              <a:solidFill>
                <a:srgbClr val="2D073A"/>
              </a:solidFill>
              <a:latin typeface="Gilroy" pitchFamily="2" charset="77"/>
            </a:endParaRPr>
          </a:p>
          <a:p>
            <a:pPr defTabSz="1373063">
              <a:spcBef>
                <a:spcPct val="30000"/>
              </a:spcBef>
              <a:buClr>
                <a:srgbClr val="CF0111"/>
              </a:buClr>
            </a:pPr>
            <a:r>
              <a:rPr lang="en-US" dirty="0">
                <a:solidFill>
                  <a:srgbClr val="2D073A"/>
                </a:solidFill>
                <a:latin typeface="Gilroy" pitchFamily="2" charset="77"/>
              </a:rPr>
              <a:t>The application detection engine can also identify </a:t>
            </a:r>
            <a:r>
              <a:rPr lang="en-US" dirty="0" err="1">
                <a:solidFill>
                  <a:srgbClr val="2D073A"/>
                </a:solidFill>
                <a:latin typeface="Gilroy" pitchFamily="2" charset="77"/>
              </a:rPr>
              <a:t>unauthorised</a:t>
            </a:r>
            <a:r>
              <a:rPr lang="en-US" dirty="0">
                <a:solidFill>
                  <a:srgbClr val="2D073A"/>
                </a:solidFill>
                <a:latin typeface="Gilroy" pitchFamily="2" charset="77"/>
              </a:rPr>
              <a:t> applications on the network and block them. </a:t>
            </a:r>
            <a:br>
              <a:rPr lang="en-US" dirty="0">
                <a:solidFill>
                  <a:srgbClr val="2D073A"/>
                </a:solidFill>
                <a:latin typeface="Gilroy" pitchFamily="2" charset="77"/>
              </a:rPr>
            </a:br>
            <a:endParaRPr lang="en-US" dirty="0">
              <a:solidFill>
                <a:srgbClr val="2D073A"/>
              </a:solidFill>
              <a:latin typeface="Gilroy" pitchFamily="2" charset="77"/>
            </a:endParaRPr>
          </a:p>
          <a:p>
            <a:pPr defTabSz="1373063">
              <a:spcBef>
                <a:spcPct val="30000"/>
              </a:spcBef>
              <a:buClr>
                <a:srgbClr val="CF0111"/>
              </a:buClr>
            </a:pPr>
            <a:r>
              <a:rPr lang="en-US" dirty="0">
                <a:solidFill>
                  <a:srgbClr val="2D073A"/>
                </a:solidFill>
                <a:latin typeface="Gilroy" pitchFamily="2" charset="77"/>
              </a:rPr>
              <a:t>All security policies are managed centrally from a single dashboard so it's easy to manage and report on compliance. </a:t>
            </a:r>
          </a:p>
        </p:txBody>
      </p:sp>
    </p:spTree>
    <p:extLst>
      <p:ext uri="{BB962C8B-B14F-4D97-AF65-F5344CB8AC3E}">
        <p14:creationId xmlns:p14="http://schemas.microsoft.com/office/powerpoint/2010/main" val="8371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4868569-57F4-0346-A644-5AB2276F72BC}"/>
              </a:ext>
            </a:extLst>
          </p:cNvPr>
          <p:cNvSpPr txBox="1">
            <a:spLocks/>
          </p:cNvSpPr>
          <p:nvPr/>
        </p:nvSpPr>
        <p:spPr>
          <a:xfrm>
            <a:off x="473521" y="399415"/>
            <a:ext cx="9024809" cy="7643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Application Performance</a:t>
            </a:r>
          </a:p>
        </p:txBody>
      </p:sp>
      <p:sp>
        <p:nvSpPr>
          <p:cNvPr id="9" name="Rectangle 8">
            <a:extLst>
              <a:ext uri="{FF2B5EF4-FFF2-40B4-BE49-F238E27FC236}">
                <a16:creationId xmlns:a16="http://schemas.microsoft.com/office/drawing/2014/main" id="{F69166C4-9D30-D44C-BE37-BA2718470170}"/>
              </a:ext>
            </a:extLst>
          </p:cNvPr>
          <p:cNvSpPr/>
          <p:nvPr/>
        </p:nvSpPr>
        <p:spPr>
          <a:xfrm>
            <a:off x="497474" y="1424032"/>
            <a:ext cx="6225297" cy="4579715"/>
          </a:xfrm>
          <a:prstGeom prst="rect">
            <a:avLst/>
          </a:prstGeom>
        </p:spPr>
        <p:txBody>
          <a:bodyPr wrap="square">
            <a:spAutoFit/>
          </a:bodyPr>
          <a:lstStyle/>
          <a:p>
            <a:pPr defTabSz="1373063">
              <a:spcBef>
                <a:spcPct val="30000"/>
              </a:spcBef>
              <a:buClr>
                <a:srgbClr val="CF0111"/>
              </a:buClr>
            </a:pPr>
            <a:r>
              <a:rPr lang="en-US" dirty="0">
                <a:solidFill>
                  <a:srgbClr val="2D073A"/>
                </a:solidFill>
                <a:latin typeface="Gilroy" pitchFamily="2" charset="77"/>
              </a:rPr>
              <a:t>SD-WAN can automatically identify and </a:t>
            </a:r>
            <a:r>
              <a:rPr lang="en-US" dirty="0" err="1">
                <a:solidFill>
                  <a:srgbClr val="2D073A"/>
                </a:solidFill>
                <a:latin typeface="Gilroy" pitchFamily="2" charset="77"/>
              </a:rPr>
              <a:t>prioritise</a:t>
            </a:r>
            <a:r>
              <a:rPr lang="en-US" dirty="0">
                <a:solidFill>
                  <a:srgbClr val="2D073A"/>
                </a:solidFill>
                <a:latin typeface="Gilroy" pitchFamily="2" charset="77"/>
              </a:rPr>
              <a:t> over 3000 business applications providing an </a:t>
            </a:r>
            <a:r>
              <a:rPr lang="en-US" dirty="0" err="1">
                <a:solidFill>
                  <a:srgbClr val="2D073A"/>
                </a:solidFill>
                <a:latin typeface="Gilroy" pitchFamily="2" charset="77"/>
              </a:rPr>
              <a:t>optimised</a:t>
            </a:r>
            <a:r>
              <a:rPr lang="en-US" dirty="0">
                <a:solidFill>
                  <a:srgbClr val="2D073A"/>
                </a:solidFill>
                <a:latin typeface="Gilroy" pitchFamily="2" charset="77"/>
              </a:rPr>
              <a:t> experience for everyone. </a:t>
            </a:r>
            <a:br>
              <a:rPr lang="en-US" dirty="0">
                <a:solidFill>
                  <a:srgbClr val="2D073A"/>
                </a:solidFill>
                <a:latin typeface="Gilroy" pitchFamily="2" charset="77"/>
              </a:rPr>
            </a:br>
            <a:endParaRPr lang="en-US" dirty="0">
              <a:solidFill>
                <a:srgbClr val="2D073A"/>
              </a:solidFill>
              <a:latin typeface="Gilroy" pitchFamily="2" charset="77"/>
            </a:endParaRPr>
          </a:p>
          <a:p>
            <a:pPr defTabSz="1373063">
              <a:spcBef>
                <a:spcPct val="30000"/>
              </a:spcBef>
              <a:buClr>
                <a:srgbClr val="CF0111"/>
              </a:buClr>
            </a:pPr>
            <a:r>
              <a:rPr lang="en-US" dirty="0">
                <a:solidFill>
                  <a:srgbClr val="2D073A"/>
                </a:solidFill>
                <a:latin typeface="Gilroy" pitchFamily="2" charset="77"/>
              </a:rPr>
              <a:t>The network adapts to your goals ensuring that the applications provide the best experience every time. </a:t>
            </a:r>
            <a:br>
              <a:rPr lang="en-US" dirty="0">
                <a:solidFill>
                  <a:srgbClr val="2D073A"/>
                </a:solidFill>
                <a:latin typeface="Gilroy" pitchFamily="2" charset="77"/>
              </a:rPr>
            </a:br>
            <a:r>
              <a:rPr lang="en-US" dirty="0">
                <a:solidFill>
                  <a:srgbClr val="2D073A"/>
                </a:solidFill>
                <a:latin typeface="Gilroy" pitchFamily="2" charset="77"/>
              </a:rPr>
              <a:t>You set the priority that's important to your business. </a:t>
            </a:r>
            <a:br>
              <a:rPr lang="en-US" dirty="0">
                <a:solidFill>
                  <a:srgbClr val="2D073A"/>
                </a:solidFill>
                <a:latin typeface="Gilroy" pitchFamily="2" charset="77"/>
              </a:rPr>
            </a:br>
            <a:endParaRPr lang="en-US" dirty="0">
              <a:solidFill>
                <a:srgbClr val="2D073A"/>
              </a:solidFill>
              <a:latin typeface="Gilroy" pitchFamily="2" charset="77"/>
            </a:endParaRPr>
          </a:p>
          <a:p>
            <a:pPr defTabSz="1373063">
              <a:spcBef>
                <a:spcPct val="30000"/>
              </a:spcBef>
              <a:buClr>
                <a:srgbClr val="CF0111"/>
              </a:buClr>
            </a:pPr>
            <a:r>
              <a:rPr lang="en-US" dirty="0">
                <a:solidFill>
                  <a:srgbClr val="2D073A"/>
                </a:solidFill>
                <a:latin typeface="Gilroy" pitchFamily="2" charset="77"/>
              </a:rPr>
              <a:t>SD-WAN can also mitigate security risks by identifying unapproved software applications running on the network and blocking their access. </a:t>
            </a:r>
          </a:p>
          <a:p>
            <a:pPr defTabSz="1373063">
              <a:spcBef>
                <a:spcPct val="30000"/>
              </a:spcBef>
              <a:buClr>
                <a:srgbClr val="CF0111"/>
              </a:buClr>
            </a:pPr>
            <a:endParaRPr lang="en-US" dirty="0">
              <a:solidFill>
                <a:srgbClr val="2D073A"/>
              </a:solidFill>
              <a:latin typeface="Gilroy" pitchFamily="2" charset="77"/>
            </a:endParaRPr>
          </a:p>
          <a:p>
            <a:pPr defTabSz="1373063">
              <a:spcBef>
                <a:spcPct val="30000"/>
              </a:spcBef>
              <a:buClr>
                <a:srgbClr val="CF0111"/>
              </a:buClr>
            </a:pPr>
            <a:r>
              <a:rPr lang="en-US" dirty="0">
                <a:solidFill>
                  <a:srgbClr val="2D073A"/>
                </a:solidFill>
                <a:latin typeface="Gilroy" pitchFamily="2" charset="77"/>
              </a:rPr>
              <a:t>We can choose the best network path for traffic to optimize bandwidth and save money. Also prioritize voice and video traffic</a:t>
            </a:r>
          </a:p>
        </p:txBody>
      </p:sp>
      <p:grpSp>
        <p:nvGrpSpPr>
          <p:cNvPr id="4" name="Group 3">
            <a:extLst>
              <a:ext uri="{FF2B5EF4-FFF2-40B4-BE49-F238E27FC236}">
                <a16:creationId xmlns:a16="http://schemas.microsoft.com/office/drawing/2014/main" id="{030CC9F9-4E9D-3B4A-9871-BD38278CED38}"/>
              </a:ext>
            </a:extLst>
          </p:cNvPr>
          <p:cNvGrpSpPr/>
          <p:nvPr/>
        </p:nvGrpSpPr>
        <p:grpSpPr>
          <a:xfrm rot="691172">
            <a:off x="8018172" y="1005086"/>
            <a:ext cx="2769846" cy="5270500"/>
            <a:chOff x="8018172" y="1163782"/>
            <a:chExt cx="2769846" cy="5270500"/>
          </a:xfrm>
        </p:grpSpPr>
        <p:pic>
          <p:nvPicPr>
            <p:cNvPr id="3" name="Picture 2" descr="Icon&#10;&#10;Description automatically generated with medium confidence">
              <a:extLst>
                <a:ext uri="{FF2B5EF4-FFF2-40B4-BE49-F238E27FC236}">
                  <a16:creationId xmlns:a16="http://schemas.microsoft.com/office/drawing/2014/main" id="{05D4ECB7-1191-1148-8073-8C6045D0E479}"/>
                </a:ext>
              </a:extLst>
            </p:cNvPr>
            <p:cNvPicPr>
              <a:picLocks noChangeAspect="1"/>
            </p:cNvPicPr>
            <p:nvPr/>
          </p:nvPicPr>
          <p:blipFill>
            <a:blip r:embed="rId3"/>
            <a:stretch>
              <a:fillRect/>
            </a:stretch>
          </p:blipFill>
          <p:spPr>
            <a:xfrm>
              <a:off x="8018172" y="1163782"/>
              <a:ext cx="2769846" cy="5270500"/>
            </a:xfrm>
            <a:prstGeom prst="rect">
              <a:avLst/>
            </a:prstGeom>
          </p:spPr>
        </p:pic>
        <p:pic>
          <p:nvPicPr>
            <p:cNvPr id="8" name="Picture 7" descr="Logo, company name&#10;&#10;Description automatically generated">
              <a:extLst>
                <a:ext uri="{FF2B5EF4-FFF2-40B4-BE49-F238E27FC236}">
                  <a16:creationId xmlns:a16="http://schemas.microsoft.com/office/drawing/2014/main" id="{2034B935-8C24-0246-8B60-C9B9F6348DBD}"/>
                </a:ext>
              </a:extLst>
            </p:cNvPr>
            <p:cNvPicPr>
              <a:picLocks noChangeAspect="1"/>
            </p:cNvPicPr>
            <p:nvPr/>
          </p:nvPicPr>
          <p:blipFill>
            <a:blip r:embed="rId4"/>
            <a:stretch>
              <a:fillRect/>
            </a:stretch>
          </p:blipFill>
          <p:spPr>
            <a:xfrm>
              <a:off x="8586820" y="3170437"/>
              <a:ext cx="723957" cy="407561"/>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3C5E9A65-A35E-0746-9919-5883AF2F50B7}"/>
                </a:ext>
              </a:extLst>
            </p:cNvPr>
            <p:cNvPicPr>
              <a:picLocks noChangeAspect="1"/>
            </p:cNvPicPr>
            <p:nvPr/>
          </p:nvPicPr>
          <p:blipFill>
            <a:blip r:embed="rId5"/>
            <a:stretch>
              <a:fillRect/>
            </a:stretch>
          </p:blipFill>
          <p:spPr>
            <a:xfrm>
              <a:off x="9564105" y="3170437"/>
              <a:ext cx="630640" cy="441448"/>
            </a:xfrm>
            <a:prstGeom prst="rect">
              <a:avLst/>
            </a:prstGeom>
          </p:spPr>
        </p:pic>
        <p:pic>
          <p:nvPicPr>
            <p:cNvPr id="12" name="Picture 11" descr="Icon&#10;&#10;Description automatically generated">
              <a:extLst>
                <a:ext uri="{FF2B5EF4-FFF2-40B4-BE49-F238E27FC236}">
                  <a16:creationId xmlns:a16="http://schemas.microsoft.com/office/drawing/2014/main" id="{92BBEB9D-5F6F-1646-AA98-07245D880318}"/>
                </a:ext>
              </a:extLst>
            </p:cNvPr>
            <p:cNvPicPr>
              <a:picLocks noChangeAspect="1"/>
            </p:cNvPicPr>
            <p:nvPr/>
          </p:nvPicPr>
          <p:blipFill>
            <a:blip r:embed="rId6"/>
            <a:stretch>
              <a:fillRect/>
            </a:stretch>
          </p:blipFill>
          <p:spPr>
            <a:xfrm>
              <a:off x="8669623" y="4118641"/>
              <a:ext cx="558350" cy="299677"/>
            </a:xfrm>
            <a:prstGeom prst="rect">
              <a:avLst/>
            </a:prstGeom>
          </p:spPr>
        </p:pic>
        <p:pic>
          <p:nvPicPr>
            <p:cNvPr id="13" name="Picture 12" descr="Logo&#10;&#10;Description automatically generated">
              <a:extLst>
                <a:ext uri="{FF2B5EF4-FFF2-40B4-BE49-F238E27FC236}">
                  <a16:creationId xmlns:a16="http://schemas.microsoft.com/office/drawing/2014/main" id="{A2F05B35-0912-9947-9C2B-592B3562AE02}"/>
                </a:ext>
              </a:extLst>
            </p:cNvPr>
            <p:cNvPicPr>
              <a:picLocks noChangeAspect="1"/>
            </p:cNvPicPr>
            <p:nvPr/>
          </p:nvPicPr>
          <p:blipFill>
            <a:blip r:embed="rId7"/>
            <a:stretch>
              <a:fillRect/>
            </a:stretch>
          </p:blipFill>
          <p:spPr>
            <a:xfrm>
              <a:off x="9543191" y="4118641"/>
              <a:ext cx="629366" cy="354018"/>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7BBC4443-31A6-C944-80C7-564A41C8C271}"/>
                </a:ext>
              </a:extLst>
            </p:cNvPr>
            <p:cNvPicPr>
              <a:picLocks noChangeAspect="1"/>
            </p:cNvPicPr>
            <p:nvPr/>
          </p:nvPicPr>
          <p:blipFill>
            <a:blip r:embed="rId8"/>
            <a:stretch>
              <a:fillRect/>
            </a:stretch>
          </p:blipFill>
          <p:spPr>
            <a:xfrm>
              <a:off x="9538523" y="5126166"/>
              <a:ext cx="652906" cy="128405"/>
            </a:xfrm>
            <a:prstGeom prst="rect">
              <a:avLst/>
            </a:prstGeom>
          </p:spPr>
        </p:pic>
        <p:pic>
          <p:nvPicPr>
            <p:cNvPr id="16" name="Picture 15" descr="Icon&#10;&#10;Description automatically generated">
              <a:extLst>
                <a:ext uri="{FF2B5EF4-FFF2-40B4-BE49-F238E27FC236}">
                  <a16:creationId xmlns:a16="http://schemas.microsoft.com/office/drawing/2014/main" id="{25D0E54A-C901-E448-85AC-FBF0D1E848D9}"/>
                </a:ext>
              </a:extLst>
            </p:cNvPr>
            <p:cNvPicPr>
              <a:picLocks noChangeAspect="1"/>
            </p:cNvPicPr>
            <p:nvPr/>
          </p:nvPicPr>
          <p:blipFill>
            <a:blip r:embed="rId9"/>
            <a:stretch>
              <a:fillRect/>
            </a:stretch>
          </p:blipFill>
          <p:spPr>
            <a:xfrm>
              <a:off x="8348242" y="4863521"/>
              <a:ext cx="1215863" cy="638328"/>
            </a:xfrm>
            <a:prstGeom prst="rect">
              <a:avLst/>
            </a:prstGeom>
          </p:spPr>
        </p:pic>
      </p:grpSp>
    </p:spTree>
    <p:extLst>
      <p:ext uri="{BB962C8B-B14F-4D97-AF65-F5344CB8AC3E}">
        <p14:creationId xmlns:p14="http://schemas.microsoft.com/office/powerpoint/2010/main" val="111436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4868569-57F4-0346-A644-5AB2276F72BC}"/>
              </a:ext>
            </a:extLst>
          </p:cNvPr>
          <p:cNvSpPr txBox="1">
            <a:spLocks/>
          </p:cNvSpPr>
          <p:nvPr/>
        </p:nvSpPr>
        <p:spPr>
          <a:xfrm>
            <a:off x="473521" y="399415"/>
            <a:ext cx="9024809" cy="7643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Insights and Analytics</a:t>
            </a:r>
          </a:p>
        </p:txBody>
      </p:sp>
      <p:sp>
        <p:nvSpPr>
          <p:cNvPr id="9" name="Rectangle 8">
            <a:extLst>
              <a:ext uri="{FF2B5EF4-FFF2-40B4-BE49-F238E27FC236}">
                <a16:creationId xmlns:a16="http://schemas.microsoft.com/office/drawing/2014/main" id="{F69166C4-9D30-D44C-BE37-BA2718470170}"/>
              </a:ext>
            </a:extLst>
          </p:cNvPr>
          <p:cNvSpPr/>
          <p:nvPr/>
        </p:nvSpPr>
        <p:spPr>
          <a:xfrm>
            <a:off x="497474" y="1424032"/>
            <a:ext cx="5519605" cy="3388620"/>
          </a:xfrm>
          <a:prstGeom prst="rect">
            <a:avLst/>
          </a:prstGeom>
        </p:spPr>
        <p:txBody>
          <a:bodyPr wrap="square">
            <a:spAutoFit/>
          </a:bodyPr>
          <a:lstStyle/>
          <a:p>
            <a:pPr defTabSz="1373063">
              <a:spcBef>
                <a:spcPct val="30000"/>
              </a:spcBef>
              <a:buClr>
                <a:srgbClr val="CF0111"/>
              </a:buClr>
            </a:pPr>
            <a:r>
              <a:rPr lang="en-US" dirty="0">
                <a:solidFill>
                  <a:srgbClr val="2D073A"/>
                </a:solidFill>
                <a:latin typeface="Gilroy" pitchFamily="2" charset="77"/>
              </a:rPr>
              <a:t>Gain full insight into your business applications and track the changing needs of your </a:t>
            </a:r>
            <a:r>
              <a:rPr lang="en-US" dirty="0" err="1">
                <a:solidFill>
                  <a:srgbClr val="2D073A"/>
                </a:solidFill>
                <a:latin typeface="Gilroy" pitchFamily="2" charset="77"/>
              </a:rPr>
              <a:t>organisation</a:t>
            </a:r>
            <a:r>
              <a:rPr lang="en-US" dirty="0">
                <a:solidFill>
                  <a:srgbClr val="2D073A"/>
                </a:solidFill>
                <a:latin typeface="Gilroy" pitchFamily="2" charset="77"/>
              </a:rPr>
              <a:t>. </a:t>
            </a:r>
            <a:r>
              <a:rPr lang="en-US" dirty="0" err="1">
                <a:solidFill>
                  <a:srgbClr val="2D073A"/>
                </a:solidFill>
                <a:latin typeface="Gilroy" pitchFamily="2" charset="77"/>
              </a:rPr>
              <a:t>Analyse</a:t>
            </a:r>
            <a:r>
              <a:rPr lang="en-US" dirty="0">
                <a:solidFill>
                  <a:srgbClr val="2D073A"/>
                </a:solidFill>
                <a:latin typeface="Gilroy" pitchFamily="2" charset="77"/>
              </a:rPr>
              <a:t> metrics to ensure that teams get the performance they need, when they need it. </a:t>
            </a:r>
            <a:br>
              <a:rPr lang="en-US" dirty="0">
                <a:solidFill>
                  <a:srgbClr val="2D073A"/>
                </a:solidFill>
                <a:latin typeface="Gilroy" pitchFamily="2" charset="77"/>
              </a:rPr>
            </a:br>
            <a:endParaRPr lang="en-US" dirty="0">
              <a:solidFill>
                <a:srgbClr val="2D073A"/>
              </a:solidFill>
              <a:latin typeface="Gilroy" pitchFamily="2" charset="77"/>
            </a:endParaRPr>
          </a:p>
          <a:p>
            <a:pPr defTabSz="1373063">
              <a:spcBef>
                <a:spcPct val="30000"/>
              </a:spcBef>
              <a:buClr>
                <a:srgbClr val="CF0111"/>
              </a:buClr>
            </a:pPr>
            <a:r>
              <a:rPr lang="en-US" dirty="0">
                <a:solidFill>
                  <a:srgbClr val="2D073A"/>
                </a:solidFill>
                <a:latin typeface="Gilroy" pitchFamily="2" charset="77"/>
              </a:rPr>
              <a:t>Identify risks, security threats and Shadow IT applications.</a:t>
            </a:r>
          </a:p>
          <a:p>
            <a:pPr defTabSz="1373063">
              <a:spcBef>
                <a:spcPct val="30000"/>
              </a:spcBef>
              <a:buClr>
                <a:srgbClr val="CF0111"/>
              </a:buClr>
            </a:pPr>
            <a:endParaRPr lang="en-US" dirty="0">
              <a:solidFill>
                <a:srgbClr val="2D073A"/>
              </a:solidFill>
              <a:latin typeface="Gilroy" pitchFamily="2" charset="77"/>
            </a:endParaRPr>
          </a:p>
          <a:p>
            <a:pPr defTabSz="1373063">
              <a:spcBef>
                <a:spcPct val="30000"/>
              </a:spcBef>
              <a:buClr>
                <a:srgbClr val="CF0111"/>
              </a:buClr>
            </a:pPr>
            <a:r>
              <a:rPr lang="en-US" dirty="0">
                <a:solidFill>
                  <a:srgbClr val="2D073A"/>
                </a:solidFill>
                <a:latin typeface="Gilroy" pitchFamily="2" charset="77"/>
              </a:rPr>
              <a:t>All of these analytics are hosted centrally in Agile Cloud and connects back to </a:t>
            </a:r>
            <a:r>
              <a:rPr lang="en-US" dirty="0" err="1">
                <a:solidFill>
                  <a:srgbClr val="2D073A"/>
                </a:solidFill>
                <a:latin typeface="Gilroy" pitchFamily="2" charset="77"/>
              </a:rPr>
              <a:t>FortiLab</a:t>
            </a:r>
            <a:r>
              <a:rPr lang="en-US" dirty="0">
                <a:solidFill>
                  <a:srgbClr val="2D073A"/>
                </a:solidFill>
                <a:latin typeface="Gilroy" pitchFamily="2" charset="77"/>
              </a:rPr>
              <a:t> services for  AI Driven automated remediation</a:t>
            </a:r>
          </a:p>
        </p:txBody>
      </p:sp>
      <p:sp>
        <p:nvSpPr>
          <p:cNvPr id="14" name="Rounded Rectangle 13">
            <a:extLst>
              <a:ext uri="{FF2B5EF4-FFF2-40B4-BE49-F238E27FC236}">
                <a16:creationId xmlns:a16="http://schemas.microsoft.com/office/drawing/2014/main" id="{14C182C7-1AB3-F146-BA2D-81E579F70AF4}"/>
              </a:ext>
            </a:extLst>
          </p:cNvPr>
          <p:cNvSpPr/>
          <p:nvPr/>
        </p:nvSpPr>
        <p:spPr>
          <a:xfrm>
            <a:off x="582930" y="5072902"/>
            <a:ext cx="3584221" cy="855342"/>
          </a:xfrm>
          <a:prstGeom prst="roundRect">
            <a:avLst>
              <a:gd name="adj" fmla="val 1519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a:extLst>
              <a:ext uri="{FF2B5EF4-FFF2-40B4-BE49-F238E27FC236}">
                <a16:creationId xmlns:a16="http://schemas.microsoft.com/office/drawing/2014/main" id="{EBB941F7-C26D-7B41-A5A7-577E6A05ECAA}"/>
              </a:ext>
            </a:extLst>
          </p:cNvPr>
          <p:cNvSpPr txBox="1">
            <a:spLocks/>
          </p:cNvSpPr>
          <p:nvPr/>
        </p:nvSpPr>
        <p:spPr>
          <a:xfrm>
            <a:off x="856890" y="5243777"/>
            <a:ext cx="1189623" cy="60210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solidFill>
                  <a:schemeClr val="bg1"/>
                </a:solidFill>
              </a:rPr>
              <a:t>30%</a:t>
            </a:r>
          </a:p>
        </p:txBody>
      </p:sp>
      <p:sp>
        <p:nvSpPr>
          <p:cNvPr id="18" name="Text Placeholder 2">
            <a:extLst>
              <a:ext uri="{FF2B5EF4-FFF2-40B4-BE49-F238E27FC236}">
                <a16:creationId xmlns:a16="http://schemas.microsoft.com/office/drawing/2014/main" id="{35D77C2E-1D87-C545-B504-8683CF448369}"/>
              </a:ext>
            </a:extLst>
          </p:cNvPr>
          <p:cNvSpPr txBox="1">
            <a:spLocks/>
          </p:cNvSpPr>
          <p:nvPr/>
        </p:nvSpPr>
        <p:spPr>
          <a:xfrm>
            <a:off x="1879449" y="5282780"/>
            <a:ext cx="2148099" cy="43558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latin typeface="Gilroy" pitchFamily="2" charset="77"/>
              </a:rPr>
              <a:t>of business technology spend is Shadow IT</a:t>
            </a:r>
          </a:p>
        </p:txBody>
      </p:sp>
      <p:pic>
        <p:nvPicPr>
          <p:cNvPr id="5" name="Picture 4" descr="A picture containing graphical user interface&#10;&#10;Description automatically generated">
            <a:extLst>
              <a:ext uri="{FF2B5EF4-FFF2-40B4-BE49-F238E27FC236}">
                <a16:creationId xmlns:a16="http://schemas.microsoft.com/office/drawing/2014/main" id="{B4F1FE35-1BB0-6A41-9561-5DD8E62C0F13}"/>
              </a:ext>
            </a:extLst>
          </p:cNvPr>
          <p:cNvPicPr>
            <a:picLocks noChangeAspect="1"/>
          </p:cNvPicPr>
          <p:nvPr/>
        </p:nvPicPr>
        <p:blipFill>
          <a:blip r:embed="rId3"/>
          <a:stretch>
            <a:fillRect/>
          </a:stretch>
        </p:blipFill>
        <p:spPr>
          <a:xfrm>
            <a:off x="4587565" y="1282262"/>
            <a:ext cx="8700504" cy="6525378"/>
          </a:xfrm>
          <a:prstGeom prst="rect">
            <a:avLst/>
          </a:prstGeom>
        </p:spPr>
      </p:pic>
      <p:pic>
        <p:nvPicPr>
          <p:cNvPr id="10" name="Picture 9" descr="Diagram&#10;&#10;Description automatically generated">
            <a:extLst>
              <a:ext uri="{FF2B5EF4-FFF2-40B4-BE49-F238E27FC236}">
                <a16:creationId xmlns:a16="http://schemas.microsoft.com/office/drawing/2014/main" id="{DC6C52E9-E8B5-714E-9079-044DC21C5D80}"/>
              </a:ext>
            </a:extLst>
          </p:cNvPr>
          <p:cNvPicPr>
            <a:picLocks noChangeAspect="1"/>
          </p:cNvPicPr>
          <p:nvPr/>
        </p:nvPicPr>
        <p:blipFill>
          <a:blip r:embed="rId4"/>
          <a:stretch>
            <a:fillRect/>
          </a:stretch>
        </p:blipFill>
        <p:spPr>
          <a:xfrm>
            <a:off x="6585148" y="2586038"/>
            <a:ext cx="4711276" cy="2989700"/>
          </a:xfrm>
          <a:prstGeom prst="rect">
            <a:avLst/>
          </a:prstGeom>
        </p:spPr>
      </p:pic>
    </p:spTree>
    <p:extLst>
      <p:ext uri="{BB962C8B-B14F-4D97-AF65-F5344CB8AC3E}">
        <p14:creationId xmlns:p14="http://schemas.microsoft.com/office/powerpoint/2010/main" val="37224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D073A"/>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466B5B0-8831-D84A-90E2-A6B1A28DCFB8}"/>
              </a:ext>
            </a:extLst>
          </p:cNvPr>
          <p:cNvSpPr txBox="1">
            <a:spLocks/>
          </p:cNvSpPr>
          <p:nvPr/>
        </p:nvSpPr>
        <p:spPr>
          <a:xfrm>
            <a:off x="473521" y="399415"/>
            <a:ext cx="9024809" cy="7643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rgbClr val="FFFFFF"/>
                </a:solidFill>
                <a:effectLst/>
                <a:uLnTx/>
                <a:uFillTx/>
                <a:latin typeface="Gilroy Bold" panose="00000800000000000000" pitchFamily="50" charset="0"/>
                <a:ea typeface="+mn-ea"/>
                <a:cs typeface="+mn-cs"/>
              </a:rPr>
              <a:t>Traditional MPLS </a:t>
            </a:r>
            <a:br>
              <a:rPr kumimoji="0" lang="en-US" sz="4800" b="0" i="0" u="none" strike="noStrike" kern="1200" cap="none" spc="0" normalizeH="0" baseline="0" noProof="0" dirty="0">
                <a:ln>
                  <a:noFill/>
                </a:ln>
                <a:solidFill>
                  <a:srgbClr val="FFFFFF"/>
                </a:solidFill>
                <a:effectLst/>
                <a:uLnTx/>
                <a:uFillTx/>
                <a:latin typeface="Gilroy Bold" panose="00000800000000000000" pitchFamily="50" charset="0"/>
                <a:ea typeface="+mn-ea"/>
                <a:cs typeface="+mn-cs"/>
              </a:rPr>
            </a:br>
            <a:r>
              <a:rPr kumimoji="0" lang="en-US" sz="4800" b="0" i="0" u="none" strike="noStrike" kern="1200" cap="none" spc="0" normalizeH="0" baseline="0" noProof="0" dirty="0">
                <a:ln>
                  <a:noFill/>
                </a:ln>
                <a:solidFill>
                  <a:srgbClr val="FFFFFF"/>
                </a:solidFill>
                <a:effectLst/>
                <a:uLnTx/>
                <a:uFillTx/>
                <a:latin typeface="Gilroy Bold" panose="00000800000000000000" pitchFamily="50" charset="0"/>
                <a:ea typeface="+mn-ea"/>
                <a:cs typeface="+mn-cs"/>
              </a:rPr>
              <a:t>Networks</a:t>
            </a:r>
          </a:p>
        </p:txBody>
      </p:sp>
      <p:sp>
        <p:nvSpPr>
          <p:cNvPr id="8" name="Rectangle 7">
            <a:extLst>
              <a:ext uri="{FF2B5EF4-FFF2-40B4-BE49-F238E27FC236}">
                <a16:creationId xmlns:a16="http://schemas.microsoft.com/office/drawing/2014/main" id="{1006FDE2-0443-5D4C-9B7C-4D4A03B436BF}"/>
              </a:ext>
            </a:extLst>
          </p:cNvPr>
          <p:cNvSpPr/>
          <p:nvPr/>
        </p:nvSpPr>
        <p:spPr>
          <a:xfrm>
            <a:off x="497475" y="1938382"/>
            <a:ext cx="2190641" cy="2376035"/>
          </a:xfrm>
          <a:prstGeom prst="rect">
            <a:avLst/>
          </a:prstGeom>
        </p:spPr>
        <p:txBody>
          <a:bodyPr wrap="square">
            <a:spAutoFit/>
          </a:bodyPr>
          <a:lstStyle/>
          <a:p>
            <a:pPr marL="0" marR="0" lvl="0" indent="0" algn="l" defTabSz="1373063" rtl="0" eaLnBrk="1" fontAlgn="auto" latinLnBrk="0" hangingPunct="1">
              <a:lnSpc>
                <a:spcPct val="100000"/>
              </a:lnSpc>
              <a:spcBef>
                <a:spcPct val="30000"/>
              </a:spcBef>
              <a:spcAft>
                <a:spcPts val="0"/>
              </a:spcAft>
              <a:buClr>
                <a:srgbClr val="CF0111"/>
              </a:buClr>
              <a:buSzTx/>
              <a:buFontTx/>
              <a:buNone/>
              <a:tabLst/>
              <a:defRPr/>
            </a:pPr>
            <a: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t>A typical MPLS network has two key features</a:t>
            </a:r>
            <a:b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br>
            <a:endPar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endParaRPr>
          </a:p>
          <a:p>
            <a:pPr marL="285750" marR="0" lvl="0" indent="-285750" algn="l" defTabSz="1373063" rtl="0" eaLnBrk="1" fontAlgn="auto" latinLnBrk="0" hangingPunct="1">
              <a:lnSpc>
                <a:spcPct val="100000"/>
              </a:lnSpc>
              <a:spcBef>
                <a:spcPct val="30000"/>
              </a:spcBef>
              <a:spcAft>
                <a:spcPts val="0"/>
              </a:spcAft>
              <a:buClr>
                <a:srgbClr val="CF0111"/>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t>Each site can communicate freely with every other site</a:t>
            </a:r>
          </a:p>
          <a:p>
            <a:pPr marL="285750" marR="0" lvl="0" indent="-285750" algn="l" defTabSz="1373063" rtl="0" eaLnBrk="1" fontAlgn="auto" latinLnBrk="0" hangingPunct="1">
              <a:lnSpc>
                <a:spcPct val="100000"/>
              </a:lnSpc>
              <a:spcBef>
                <a:spcPct val="30000"/>
              </a:spcBef>
              <a:spcAft>
                <a:spcPts val="0"/>
              </a:spcAft>
              <a:buClr>
                <a:srgbClr val="CF0111"/>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t>Internet access is </a:t>
            </a:r>
            <a:r>
              <a:rPr kumimoji="0" lang="en-US" sz="1400" b="0" i="0" u="none" strike="noStrike" kern="1200" cap="none" spc="0" normalizeH="0" baseline="0" noProof="0" dirty="0" err="1">
                <a:ln>
                  <a:noFill/>
                </a:ln>
                <a:solidFill>
                  <a:srgbClr val="FFFFFF"/>
                </a:solidFill>
                <a:effectLst/>
                <a:uLnTx/>
                <a:uFillTx/>
                <a:latin typeface="Gilroy" pitchFamily="2" charset="77"/>
                <a:ea typeface="+mn-ea"/>
                <a:cs typeface="+mn-cs"/>
              </a:rPr>
              <a:t>centralised</a:t>
            </a:r>
            <a: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t> through one single site at the head office location </a:t>
            </a:r>
          </a:p>
        </p:txBody>
      </p:sp>
      <p:pic>
        <p:nvPicPr>
          <p:cNvPr id="15" name="Picture 14" descr="A picture containing drawing&#10;&#10;Description automatically generated">
            <a:extLst>
              <a:ext uri="{FF2B5EF4-FFF2-40B4-BE49-F238E27FC236}">
                <a16:creationId xmlns:a16="http://schemas.microsoft.com/office/drawing/2014/main" id="{C1603F73-92E5-D547-A640-7919B92F1D6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0398083" y="264562"/>
            <a:ext cx="1458956" cy="425210"/>
          </a:xfrm>
          <a:prstGeom prst="rect">
            <a:avLst/>
          </a:prstGeom>
          <a:noFill/>
        </p:spPr>
      </p:pic>
      <p:grpSp>
        <p:nvGrpSpPr>
          <p:cNvPr id="430" name="Group 429">
            <a:extLst>
              <a:ext uri="{FF2B5EF4-FFF2-40B4-BE49-F238E27FC236}">
                <a16:creationId xmlns:a16="http://schemas.microsoft.com/office/drawing/2014/main" id="{4CABFB3E-1C1A-6049-BAFA-218C0B34186D}"/>
              </a:ext>
            </a:extLst>
          </p:cNvPr>
          <p:cNvGrpSpPr/>
          <p:nvPr/>
        </p:nvGrpSpPr>
        <p:grpSpPr>
          <a:xfrm>
            <a:off x="10233811" y="1521824"/>
            <a:ext cx="1611458" cy="1043119"/>
            <a:chOff x="10233811" y="1521824"/>
            <a:chExt cx="1611458" cy="1043119"/>
          </a:xfrm>
        </p:grpSpPr>
        <p:grpSp>
          <p:nvGrpSpPr>
            <p:cNvPr id="431" name="Group 430">
              <a:extLst>
                <a:ext uri="{FF2B5EF4-FFF2-40B4-BE49-F238E27FC236}">
                  <a16:creationId xmlns:a16="http://schemas.microsoft.com/office/drawing/2014/main" id="{319D8087-FA2E-5846-A979-FED196E22D20}"/>
                </a:ext>
              </a:extLst>
            </p:cNvPr>
            <p:cNvGrpSpPr/>
            <p:nvPr/>
          </p:nvGrpSpPr>
          <p:grpSpPr>
            <a:xfrm>
              <a:off x="10233811" y="1521824"/>
              <a:ext cx="1611458" cy="1043119"/>
              <a:chOff x="10233811" y="1521824"/>
              <a:chExt cx="1611458" cy="1043119"/>
            </a:xfrm>
          </p:grpSpPr>
          <p:grpSp>
            <p:nvGrpSpPr>
              <p:cNvPr id="434" name="Graphic 175">
                <a:extLst>
                  <a:ext uri="{FF2B5EF4-FFF2-40B4-BE49-F238E27FC236}">
                    <a16:creationId xmlns:a16="http://schemas.microsoft.com/office/drawing/2014/main" id="{315537E6-512F-7644-843A-E8060CF888D8}"/>
                  </a:ext>
                </a:extLst>
              </p:cNvPr>
              <p:cNvGrpSpPr/>
              <p:nvPr/>
            </p:nvGrpSpPr>
            <p:grpSpPr>
              <a:xfrm>
                <a:off x="10233811" y="1521824"/>
                <a:ext cx="1611458" cy="1043119"/>
                <a:chOff x="10233811" y="1521824"/>
                <a:chExt cx="1611458" cy="1043119"/>
              </a:xfrm>
            </p:grpSpPr>
            <p:sp>
              <p:nvSpPr>
                <p:cNvPr id="439" name="Freeform 438">
                  <a:extLst>
                    <a:ext uri="{FF2B5EF4-FFF2-40B4-BE49-F238E27FC236}">
                      <a16:creationId xmlns:a16="http://schemas.microsoft.com/office/drawing/2014/main" id="{E2AD5A3A-B617-7F4F-AB90-F01F0124038A}"/>
                    </a:ext>
                  </a:extLst>
                </p:cNvPr>
                <p:cNvSpPr/>
                <p:nvPr/>
              </p:nvSpPr>
              <p:spPr>
                <a:xfrm>
                  <a:off x="10233811" y="1816723"/>
                  <a:ext cx="1611458" cy="748220"/>
                </a:xfrm>
                <a:custGeom>
                  <a:avLst/>
                  <a:gdLst>
                    <a:gd name="connsiteX0" fmla="*/ 80 w 1611458"/>
                    <a:gd name="connsiteY0" fmla="*/ 0 h 748220"/>
                    <a:gd name="connsiteX1" fmla="*/ 80 w 1611458"/>
                    <a:gd name="connsiteY1" fmla="*/ 433779 h 748220"/>
                    <a:gd name="connsiteX2" fmla="*/ 327864 w 1611458"/>
                    <a:gd name="connsiteY2" fmla="*/ 748221 h 748220"/>
                    <a:gd name="connsiteX3" fmla="*/ 1283674 w 1611458"/>
                    <a:gd name="connsiteY3" fmla="*/ 748221 h 748220"/>
                    <a:gd name="connsiteX4" fmla="*/ 1299767 w 1611458"/>
                    <a:gd name="connsiteY4" fmla="*/ 747820 h 748220"/>
                    <a:gd name="connsiteX5" fmla="*/ 1305052 w 1611458"/>
                    <a:gd name="connsiteY5" fmla="*/ 747500 h 748220"/>
                    <a:gd name="connsiteX6" fmla="*/ 1315700 w 1611458"/>
                    <a:gd name="connsiteY6" fmla="*/ 746699 h 748220"/>
                    <a:gd name="connsiteX7" fmla="*/ 1321865 w 1611458"/>
                    <a:gd name="connsiteY7" fmla="*/ 746058 h 748220"/>
                    <a:gd name="connsiteX8" fmla="*/ 1331393 w 1611458"/>
                    <a:gd name="connsiteY8" fmla="*/ 744857 h 748220"/>
                    <a:gd name="connsiteX9" fmla="*/ 1337878 w 1611458"/>
                    <a:gd name="connsiteY9" fmla="*/ 743896 h 748220"/>
                    <a:gd name="connsiteX10" fmla="*/ 1346925 w 1611458"/>
                    <a:gd name="connsiteY10" fmla="*/ 742374 h 748220"/>
                    <a:gd name="connsiteX11" fmla="*/ 1353410 w 1611458"/>
                    <a:gd name="connsiteY11" fmla="*/ 741092 h 748220"/>
                    <a:gd name="connsiteX12" fmla="*/ 1362218 w 1611458"/>
                    <a:gd name="connsiteY12" fmla="*/ 739170 h 748220"/>
                    <a:gd name="connsiteX13" fmla="*/ 1368623 w 1611458"/>
                    <a:gd name="connsiteY13" fmla="*/ 737568 h 748220"/>
                    <a:gd name="connsiteX14" fmla="*/ 1377270 w 1611458"/>
                    <a:gd name="connsiteY14" fmla="*/ 735246 h 748220"/>
                    <a:gd name="connsiteX15" fmla="*/ 1383435 w 1611458"/>
                    <a:gd name="connsiteY15" fmla="*/ 733403 h 748220"/>
                    <a:gd name="connsiteX16" fmla="*/ 1392162 w 1611458"/>
                    <a:gd name="connsiteY16" fmla="*/ 730600 h 748220"/>
                    <a:gd name="connsiteX17" fmla="*/ 1398006 w 1611458"/>
                    <a:gd name="connsiteY17" fmla="*/ 728598 h 748220"/>
                    <a:gd name="connsiteX18" fmla="*/ 1407054 w 1611458"/>
                    <a:gd name="connsiteY18" fmla="*/ 725154 h 748220"/>
                    <a:gd name="connsiteX19" fmla="*/ 1412178 w 1611458"/>
                    <a:gd name="connsiteY19" fmla="*/ 723152 h 748220"/>
                    <a:gd name="connsiteX20" fmla="*/ 1423067 w 1611458"/>
                    <a:gd name="connsiteY20" fmla="*/ 718426 h 748220"/>
                    <a:gd name="connsiteX21" fmla="*/ 1426029 w 1611458"/>
                    <a:gd name="connsiteY21" fmla="*/ 717145 h 748220"/>
                    <a:gd name="connsiteX22" fmla="*/ 1439560 w 1611458"/>
                    <a:gd name="connsiteY22" fmla="*/ 710497 h 748220"/>
                    <a:gd name="connsiteX23" fmla="*/ 1443163 w 1611458"/>
                    <a:gd name="connsiteY23" fmla="*/ 708495 h 748220"/>
                    <a:gd name="connsiteX24" fmla="*/ 1452691 w 1611458"/>
                    <a:gd name="connsiteY24" fmla="*/ 703209 h 748220"/>
                    <a:gd name="connsiteX25" fmla="*/ 1457494 w 1611458"/>
                    <a:gd name="connsiteY25" fmla="*/ 700325 h 748220"/>
                    <a:gd name="connsiteX26" fmla="*/ 1465421 w 1611458"/>
                    <a:gd name="connsiteY26" fmla="*/ 695440 h 748220"/>
                    <a:gd name="connsiteX27" fmla="*/ 1470465 w 1611458"/>
                    <a:gd name="connsiteY27" fmla="*/ 692076 h 748220"/>
                    <a:gd name="connsiteX28" fmla="*/ 1477751 w 1611458"/>
                    <a:gd name="connsiteY28" fmla="*/ 687110 h 748220"/>
                    <a:gd name="connsiteX29" fmla="*/ 1482795 w 1611458"/>
                    <a:gd name="connsiteY29" fmla="*/ 683426 h 748220"/>
                    <a:gd name="connsiteX30" fmla="*/ 1489680 w 1611458"/>
                    <a:gd name="connsiteY30" fmla="*/ 678220 h 748220"/>
                    <a:gd name="connsiteX31" fmla="*/ 1494644 w 1611458"/>
                    <a:gd name="connsiteY31" fmla="*/ 674296 h 748220"/>
                    <a:gd name="connsiteX32" fmla="*/ 1497687 w 1611458"/>
                    <a:gd name="connsiteY32" fmla="*/ 671893 h 748220"/>
                    <a:gd name="connsiteX33" fmla="*/ 1499928 w 1611458"/>
                    <a:gd name="connsiteY33" fmla="*/ 669890 h 748220"/>
                    <a:gd name="connsiteX34" fmla="*/ 1511218 w 1611458"/>
                    <a:gd name="connsiteY34" fmla="*/ 659959 h 748220"/>
                    <a:gd name="connsiteX35" fmla="*/ 1514260 w 1611458"/>
                    <a:gd name="connsiteY35" fmla="*/ 657156 h 748220"/>
                    <a:gd name="connsiteX36" fmla="*/ 1527471 w 1611458"/>
                    <a:gd name="connsiteY36" fmla="*/ 643860 h 748220"/>
                    <a:gd name="connsiteX37" fmla="*/ 1530433 w 1611458"/>
                    <a:gd name="connsiteY37" fmla="*/ 640577 h 748220"/>
                    <a:gd name="connsiteX38" fmla="*/ 1540121 w 1611458"/>
                    <a:gd name="connsiteY38" fmla="*/ 629444 h 748220"/>
                    <a:gd name="connsiteX39" fmla="*/ 1543644 w 1611458"/>
                    <a:gd name="connsiteY39" fmla="*/ 625119 h 748220"/>
                    <a:gd name="connsiteX40" fmla="*/ 1553652 w 1611458"/>
                    <a:gd name="connsiteY40" fmla="*/ 611984 h 748220"/>
                    <a:gd name="connsiteX41" fmla="*/ 1554853 w 1611458"/>
                    <a:gd name="connsiteY41" fmla="*/ 610462 h 748220"/>
                    <a:gd name="connsiteX42" fmla="*/ 1555093 w 1611458"/>
                    <a:gd name="connsiteY42" fmla="*/ 610062 h 748220"/>
                    <a:gd name="connsiteX43" fmla="*/ 1565261 w 1611458"/>
                    <a:gd name="connsiteY43" fmla="*/ 594684 h 748220"/>
                    <a:gd name="connsiteX44" fmla="*/ 1567903 w 1611458"/>
                    <a:gd name="connsiteY44" fmla="*/ 590279 h 748220"/>
                    <a:gd name="connsiteX45" fmla="*/ 1574789 w 1611458"/>
                    <a:gd name="connsiteY45" fmla="*/ 578185 h 748220"/>
                    <a:gd name="connsiteX46" fmla="*/ 1577431 w 1611458"/>
                    <a:gd name="connsiteY46" fmla="*/ 573299 h 748220"/>
                    <a:gd name="connsiteX47" fmla="*/ 1584877 w 1611458"/>
                    <a:gd name="connsiteY47" fmla="*/ 557922 h 748220"/>
                    <a:gd name="connsiteX48" fmla="*/ 1585517 w 1611458"/>
                    <a:gd name="connsiteY48" fmla="*/ 556560 h 748220"/>
                    <a:gd name="connsiteX49" fmla="*/ 1592483 w 1611458"/>
                    <a:gd name="connsiteY49" fmla="*/ 539340 h 748220"/>
                    <a:gd name="connsiteX50" fmla="*/ 1593204 w 1611458"/>
                    <a:gd name="connsiteY50" fmla="*/ 537578 h 748220"/>
                    <a:gd name="connsiteX51" fmla="*/ 1595525 w 1611458"/>
                    <a:gd name="connsiteY51" fmla="*/ 530690 h 748220"/>
                    <a:gd name="connsiteX52" fmla="*/ 1596966 w 1611458"/>
                    <a:gd name="connsiteY52" fmla="*/ 526445 h 748220"/>
                    <a:gd name="connsiteX53" fmla="*/ 1601050 w 1611458"/>
                    <a:gd name="connsiteY53" fmla="*/ 512590 h 748220"/>
                    <a:gd name="connsiteX54" fmla="*/ 1601370 w 1611458"/>
                    <a:gd name="connsiteY54" fmla="*/ 511228 h 748220"/>
                    <a:gd name="connsiteX55" fmla="*/ 1604413 w 1611458"/>
                    <a:gd name="connsiteY55" fmla="*/ 498493 h 748220"/>
                    <a:gd name="connsiteX56" fmla="*/ 1605374 w 1611458"/>
                    <a:gd name="connsiteY56" fmla="*/ 493768 h 748220"/>
                    <a:gd name="connsiteX57" fmla="*/ 1607215 w 1611458"/>
                    <a:gd name="connsiteY57" fmla="*/ 484077 h 748220"/>
                    <a:gd name="connsiteX58" fmla="*/ 1608015 w 1611458"/>
                    <a:gd name="connsiteY58" fmla="*/ 478630 h 748220"/>
                    <a:gd name="connsiteX59" fmla="*/ 1609297 w 1611458"/>
                    <a:gd name="connsiteY59" fmla="*/ 469260 h 748220"/>
                    <a:gd name="connsiteX60" fmla="*/ 1609937 w 1611458"/>
                    <a:gd name="connsiteY60" fmla="*/ 463813 h 748220"/>
                    <a:gd name="connsiteX61" fmla="*/ 1610738 w 1611458"/>
                    <a:gd name="connsiteY61" fmla="*/ 453722 h 748220"/>
                    <a:gd name="connsiteX62" fmla="*/ 1611058 w 1611458"/>
                    <a:gd name="connsiteY62" fmla="*/ 448916 h 748220"/>
                    <a:gd name="connsiteX63" fmla="*/ 1611459 w 1611458"/>
                    <a:gd name="connsiteY63" fmla="*/ 433939 h 748220"/>
                    <a:gd name="connsiteX64" fmla="*/ 1611459 w 1611458"/>
                    <a:gd name="connsiteY64" fmla="*/ 433939 h 748220"/>
                    <a:gd name="connsiteX65" fmla="*/ 1611459 w 1611458"/>
                    <a:gd name="connsiteY65" fmla="*/ 0 h 748220"/>
                    <a:gd name="connsiteX66" fmla="*/ 0 w 1611458"/>
                    <a:gd name="connsiteY66" fmla="*/ 0 h 74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11458" h="748220">
                      <a:moveTo>
                        <a:pt x="80" y="0"/>
                      </a:moveTo>
                      <a:lnTo>
                        <a:pt x="80" y="433779"/>
                      </a:lnTo>
                      <a:cubicBezTo>
                        <a:pt x="80" y="607419"/>
                        <a:pt x="146758" y="748221"/>
                        <a:pt x="327864" y="748221"/>
                      </a:cubicBezTo>
                      <a:lnTo>
                        <a:pt x="1283674" y="748221"/>
                      </a:lnTo>
                      <a:cubicBezTo>
                        <a:pt x="1289039" y="748221"/>
                        <a:pt x="1294483" y="748060"/>
                        <a:pt x="1299767" y="747820"/>
                      </a:cubicBezTo>
                      <a:cubicBezTo>
                        <a:pt x="1301529" y="747740"/>
                        <a:pt x="1303290" y="747580"/>
                        <a:pt x="1305052" y="747500"/>
                      </a:cubicBezTo>
                      <a:cubicBezTo>
                        <a:pt x="1308655" y="747259"/>
                        <a:pt x="1312177" y="747019"/>
                        <a:pt x="1315700" y="746699"/>
                      </a:cubicBezTo>
                      <a:cubicBezTo>
                        <a:pt x="1317782" y="746539"/>
                        <a:pt x="1319783" y="746218"/>
                        <a:pt x="1321865" y="746058"/>
                      </a:cubicBezTo>
                      <a:cubicBezTo>
                        <a:pt x="1325068" y="745738"/>
                        <a:pt x="1328270" y="745337"/>
                        <a:pt x="1331393" y="744857"/>
                      </a:cubicBezTo>
                      <a:cubicBezTo>
                        <a:pt x="1333555" y="744536"/>
                        <a:pt x="1335716" y="744216"/>
                        <a:pt x="1337878" y="743896"/>
                      </a:cubicBezTo>
                      <a:cubicBezTo>
                        <a:pt x="1340920" y="743415"/>
                        <a:pt x="1343883" y="742934"/>
                        <a:pt x="1346925" y="742374"/>
                      </a:cubicBezTo>
                      <a:cubicBezTo>
                        <a:pt x="1349087" y="741973"/>
                        <a:pt x="1351249" y="741493"/>
                        <a:pt x="1353410" y="741092"/>
                      </a:cubicBezTo>
                      <a:cubicBezTo>
                        <a:pt x="1356373" y="740452"/>
                        <a:pt x="1359255" y="739811"/>
                        <a:pt x="1362218" y="739170"/>
                      </a:cubicBezTo>
                      <a:cubicBezTo>
                        <a:pt x="1364379" y="738690"/>
                        <a:pt x="1366461" y="738129"/>
                        <a:pt x="1368623" y="737568"/>
                      </a:cubicBezTo>
                      <a:cubicBezTo>
                        <a:pt x="1371505" y="736847"/>
                        <a:pt x="1374387" y="736047"/>
                        <a:pt x="1377270" y="735246"/>
                      </a:cubicBezTo>
                      <a:cubicBezTo>
                        <a:pt x="1379351" y="734685"/>
                        <a:pt x="1381433" y="734044"/>
                        <a:pt x="1383435" y="733403"/>
                      </a:cubicBezTo>
                      <a:cubicBezTo>
                        <a:pt x="1386317" y="732522"/>
                        <a:pt x="1389280" y="731561"/>
                        <a:pt x="1392162" y="730600"/>
                      </a:cubicBezTo>
                      <a:cubicBezTo>
                        <a:pt x="1394083" y="729960"/>
                        <a:pt x="1396085" y="729319"/>
                        <a:pt x="1398006" y="728598"/>
                      </a:cubicBezTo>
                      <a:cubicBezTo>
                        <a:pt x="1401049" y="727477"/>
                        <a:pt x="1404091" y="726355"/>
                        <a:pt x="1407054" y="725154"/>
                      </a:cubicBezTo>
                      <a:cubicBezTo>
                        <a:pt x="1408735" y="724513"/>
                        <a:pt x="1410496" y="723872"/>
                        <a:pt x="1412178" y="723152"/>
                      </a:cubicBezTo>
                      <a:cubicBezTo>
                        <a:pt x="1415861" y="721630"/>
                        <a:pt x="1419464" y="720028"/>
                        <a:pt x="1423067" y="718426"/>
                      </a:cubicBezTo>
                      <a:cubicBezTo>
                        <a:pt x="1424027" y="717946"/>
                        <a:pt x="1425068" y="717545"/>
                        <a:pt x="1426029" y="717145"/>
                      </a:cubicBezTo>
                      <a:cubicBezTo>
                        <a:pt x="1430593" y="715062"/>
                        <a:pt x="1435076" y="712820"/>
                        <a:pt x="1439560" y="710497"/>
                      </a:cubicBezTo>
                      <a:cubicBezTo>
                        <a:pt x="1440761" y="709856"/>
                        <a:pt x="1441962" y="709136"/>
                        <a:pt x="1443163" y="708495"/>
                      </a:cubicBezTo>
                      <a:cubicBezTo>
                        <a:pt x="1446365" y="706813"/>
                        <a:pt x="1449568" y="705051"/>
                        <a:pt x="1452691" y="703209"/>
                      </a:cubicBezTo>
                      <a:cubicBezTo>
                        <a:pt x="1454292" y="702248"/>
                        <a:pt x="1455893" y="701287"/>
                        <a:pt x="1457494" y="700325"/>
                      </a:cubicBezTo>
                      <a:cubicBezTo>
                        <a:pt x="1460136" y="698724"/>
                        <a:pt x="1462858" y="697122"/>
                        <a:pt x="1465421" y="695440"/>
                      </a:cubicBezTo>
                      <a:cubicBezTo>
                        <a:pt x="1467102" y="694318"/>
                        <a:pt x="1468784" y="693197"/>
                        <a:pt x="1470465" y="692076"/>
                      </a:cubicBezTo>
                      <a:cubicBezTo>
                        <a:pt x="1472947" y="690474"/>
                        <a:pt x="1475349" y="688792"/>
                        <a:pt x="1477751" y="687110"/>
                      </a:cubicBezTo>
                      <a:cubicBezTo>
                        <a:pt x="1479432" y="685909"/>
                        <a:pt x="1481113" y="684627"/>
                        <a:pt x="1482795" y="683426"/>
                      </a:cubicBezTo>
                      <a:cubicBezTo>
                        <a:pt x="1485117" y="681744"/>
                        <a:pt x="1487438" y="679982"/>
                        <a:pt x="1489680" y="678220"/>
                      </a:cubicBezTo>
                      <a:cubicBezTo>
                        <a:pt x="1491362" y="676939"/>
                        <a:pt x="1492963" y="675657"/>
                        <a:pt x="1494644" y="674296"/>
                      </a:cubicBezTo>
                      <a:cubicBezTo>
                        <a:pt x="1495685" y="673495"/>
                        <a:pt x="1496726" y="672694"/>
                        <a:pt x="1497687" y="671893"/>
                      </a:cubicBezTo>
                      <a:cubicBezTo>
                        <a:pt x="1498487" y="671252"/>
                        <a:pt x="1499128" y="670531"/>
                        <a:pt x="1499928" y="669890"/>
                      </a:cubicBezTo>
                      <a:cubicBezTo>
                        <a:pt x="1503772" y="666687"/>
                        <a:pt x="1507535" y="663323"/>
                        <a:pt x="1511218" y="659959"/>
                      </a:cubicBezTo>
                      <a:cubicBezTo>
                        <a:pt x="1512259" y="658998"/>
                        <a:pt x="1513299" y="658117"/>
                        <a:pt x="1514260" y="657156"/>
                      </a:cubicBezTo>
                      <a:cubicBezTo>
                        <a:pt x="1518824" y="652831"/>
                        <a:pt x="1523227" y="648426"/>
                        <a:pt x="1527471" y="643860"/>
                      </a:cubicBezTo>
                      <a:cubicBezTo>
                        <a:pt x="1528431" y="642819"/>
                        <a:pt x="1529392" y="641698"/>
                        <a:pt x="1530433" y="640577"/>
                      </a:cubicBezTo>
                      <a:cubicBezTo>
                        <a:pt x="1533796" y="636893"/>
                        <a:pt x="1536998" y="633208"/>
                        <a:pt x="1540121" y="629444"/>
                      </a:cubicBezTo>
                      <a:cubicBezTo>
                        <a:pt x="1541322" y="628002"/>
                        <a:pt x="1542523" y="626561"/>
                        <a:pt x="1543644" y="625119"/>
                      </a:cubicBezTo>
                      <a:cubicBezTo>
                        <a:pt x="1547086" y="620794"/>
                        <a:pt x="1550449" y="616469"/>
                        <a:pt x="1553652" y="611984"/>
                      </a:cubicBezTo>
                      <a:cubicBezTo>
                        <a:pt x="1554052" y="611423"/>
                        <a:pt x="1554452" y="610943"/>
                        <a:pt x="1554853" y="610462"/>
                      </a:cubicBezTo>
                      <a:cubicBezTo>
                        <a:pt x="1554933" y="610382"/>
                        <a:pt x="1555013" y="610222"/>
                        <a:pt x="1555093" y="610062"/>
                      </a:cubicBezTo>
                      <a:cubicBezTo>
                        <a:pt x="1558616" y="605016"/>
                        <a:pt x="1562058" y="599890"/>
                        <a:pt x="1565261" y="594684"/>
                      </a:cubicBezTo>
                      <a:cubicBezTo>
                        <a:pt x="1566142" y="593242"/>
                        <a:pt x="1567022" y="591801"/>
                        <a:pt x="1567903" y="590279"/>
                      </a:cubicBezTo>
                      <a:cubicBezTo>
                        <a:pt x="1570305" y="586274"/>
                        <a:pt x="1572627" y="582270"/>
                        <a:pt x="1574789" y="578185"/>
                      </a:cubicBezTo>
                      <a:cubicBezTo>
                        <a:pt x="1575669" y="576583"/>
                        <a:pt x="1576550" y="574901"/>
                        <a:pt x="1577431" y="573299"/>
                      </a:cubicBezTo>
                      <a:cubicBezTo>
                        <a:pt x="1580073" y="568254"/>
                        <a:pt x="1582555" y="563128"/>
                        <a:pt x="1584877" y="557922"/>
                      </a:cubicBezTo>
                      <a:cubicBezTo>
                        <a:pt x="1585117" y="557441"/>
                        <a:pt x="1585277" y="557041"/>
                        <a:pt x="1585517" y="556560"/>
                      </a:cubicBezTo>
                      <a:cubicBezTo>
                        <a:pt x="1587999" y="550874"/>
                        <a:pt x="1590321" y="545107"/>
                        <a:pt x="1592483" y="539340"/>
                      </a:cubicBezTo>
                      <a:cubicBezTo>
                        <a:pt x="1592723" y="538700"/>
                        <a:pt x="1592963" y="538139"/>
                        <a:pt x="1593204" y="537578"/>
                      </a:cubicBezTo>
                      <a:cubicBezTo>
                        <a:pt x="1594004" y="535336"/>
                        <a:pt x="1594805" y="533013"/>
                        <a:pt x="1595525" y="530690"/>
                      </a:cubicBezTo>
                      <a:cubicBezTo>
                        <a:pt x="1596006" y="529249"/>
                        <a:pt x="1596486" y="527887"/>
                        <a:pt x="1596966" y="526445"/>
                      </a:cubicBezTo>
                      <a:cubicBezTo>
                        <a:pt x="1598408" y="521880"/>
                        <a:pt x="1599769" y="517235"/>
                        <a:pt x="1601050" y="512590"/>
                      </a:cubicBezTo>
                      <a:cubicBezTo>
                        <a:pt x="1601130" y="512109"/>
                        <a:pt x="1601290" y="511708"/>
                        <a:pt x="1601370" y="511228"/>
                      </a:cubicBezTo>
                      <a:cubicBezTo>
                        <a:pt x="1602491" y="506983"/>
                        <a:pt x="1603532" y="502738"/>
                        <a:pt x="1604413" y="498493"/>
                      </a:cubicBezTo>
                      <a:cubicBezTo>
                        <a:pt x="1604733" y="496891"/>
                        <a:pt x="1605053" y="495370"/>
                        <a:pt x="1605374" y="493768"/>
                      </a:cubicBezTo>
                      <a:cubicBezTo>
                        <a:pt x="1606014" y="490564"/>
                        <a:pt x="1606654" y="487360"/>
                        <a:pt x="1607215" y="484077"/>
                      </a:cubicBezTo>
                      <a:cubicBezTo>
                        <a:pt x="1607535" y="482235"/>
                        <a:pt x="1607775" y="480473"/>
                        <a:pt x="1608015" y="478630"/>
                      </a:cubicBezTo>
                      <a:cubicBezTo>
                        <a:pt x="1608496" y="475507"/>
                        <a:pt x="1608896" y="472383"/>
                        <a:pt x="1609297" y="469260"/>
                      </a:cubicBezTo>
                      <a:cubicBezTo>
                        <a:pt x="1609537" y="467418"/>
                        <a:pt x="1609697" y="465656"/>
                        <a:pt x="1609937" y="463813"/>
                      </a:cubicBezTo>
                      <a:cubicBezTo>
                        <a:pt x="1610257" y="460450"/>
                        <a:pt x="1610497" y="457086"/>
                        <a:pt x="1610738" y="453722"/>
                      </a:cubicBezTo>
                      <a:cubicBezTo>
                        <a:pt x="1610818" y="452120"/>
                        <a:pt x="1610978" y="450518"/>
                        <a:pt x="1611058" y="448916"/>
                      </a:cubicBezTo>
                      <a:cubicBezTo>
                        <a:pt x="1611298" y="443951"/>
                        <a:pt x="1611459" y="438905"/>
                        <a:pt x="1611459" y="433939"/>
                      </a:cubicBezTo>
                      <a:lnTo>
                        <a:pt x="1611459" y="433939"/>
                      </a:lnTo>
                      <a:lnTo>
                        <a:pt x="1611459" y="0"/>
                      </a:lnTo>
                      <a:lnTo>
                        <a:pt x="0" y="0"/>
                      </a:lnTo>
                      <a:close/>
                    </a:path>
                  </a:pathLst>
                </a:custGeom>
                <a:solidFill>
                  <a:srgbClr val="652683">
                    <a:alpha val="50000"/>
                  </a:srgbClr>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440" name="Freeform 439">
                  <a:extLst>
                    <a:ext uri="{FF2B5EF4-FFF2-40B4-BE49-F238E27FC236}">
                      <a16:creationId xmlns:a16="http://schemas.microsoft.com/office/drawing/2014/main" id="{D7FF2FB9-E511-F346-967F-F7D8F6F29868}"/>
                    </a:ext>
                  </a:extLst>
                </p:cNvPr>
                <p:cNvSpPr/>
                <p:nvPr/>
              </p:nvSpPr>
              <p:spPr>
                <a:xfrm>
                  <a:off x="10233891" y="1521824"/>
                  <a:ext cx="1611378" cy="664444"/>
                </a:xfrm>
                <a:custGeom>
                  <a:avLst/>
                  <a:gdLst>
                    <a:gd name="connsiteX0" fmla="*/ 1283594 w 1611378"/>
                    <a:gd name="connsiteY0" fmla="*/ 0 h 664444"/>
                    <a:gd name="connsiteX1" fmla="*/ 1611378 w 1611378"/>
                    <a:gd name="connsiteY1" fmla="*/ 314362 h 664444"/>
                    <a:gd name="connsiteX2" fmla="*/ 1611378 w 1611378"/>
                    <a:gd name="connsiteY2" fmla="*/ 350003 h 664444"/>
                    <a:gd name="connsiteX3" fmla="*/ 1283594 w 1611378"/>
                    <a:gd name="connsiteY3" fmla="*/ 664444 h 664444"/>
                    <a:gd name="connsiteX4" fmla="*/ 327784 w 1611378"/>
                    <a:gd name="connsiteY4" fmla="*/ 664444 h 664444"/>
                    <a:gd name="connsiteX5" fmla="*/ 0 w 1611378"/>
                    <a:gd name="connsiteY5" fmla="*/ 350003 h 664444"/>
                    <a:gd name="connsiteX6" fmla="*/ 0 w 1611378"/>
                    <a:gd name="connsiteY6" fmla="*/ 314362 h 664444"/>
                    <a:gd name="connsiteX7" fmla="*/ 327784 w 1611378"/>
                    <a:gd name="connsiteY7" fmla="*/ 0 h 664444"/>
                    <a:gd name="connsiteX8" fmla="*/ 1283594 w 1611378"/>
                    <a:gd name="connsiteY8" fmla="*/ 0 h 6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378" h="664444">
                      <a:moveTo>
                        <a:pt x="1283594" y="0"/>
                      </a:moveTo>
                      <a:cubicBezTo>
                        <a:pt x="1464620" y="0"/>
                        <a:pt x="1611378" y="140722"/>
                        <a:pt x="1611378" y="314362"/>
                      </a:cubicBezTo>
                      <a:lnTo>
                        <a:pt x="1611378" y="350003"/>
                      </a:lnTo>
                      <a:cubicBezTo>
                        <a:pt x="1611378" y="523642"/>
                        <a:pt x="1464620" y="664444"/>
                        <a:pt x="1283594" y="664444"/>
                      </a:cubicBezTo>
                      <a:lnTo>
                        <a:pt x="327784" y="664444"/>
                      </a:lnTo>
                      <a:cubicBezTo>
                        <a:pt x="146678" y="664444"/>
                        <a:pt x="0" y="523642"/>
                        <a:pt x="0" y="350003"/>
                      </a:cubicBezTo>
                      <a:lnTo>
                        <a:pt x="0" y="314362"/>
                      </a:lnTo>
                      <a:cubicBezTo>
                        <a:pt x="0" y="140722"/>
                        <a:pt x="146678" y="0"/>
                        <a:pt x="327784" y="0"/>
                      </a:cubicBezTo>
                      <a:lnTo>
                        <a:pt x="1283594" y="0"/>
                      </a:lnTo>
                      <a:close/>
                    </a:path>
                  </a:pathLst>
                </a:custGeom>
                <a:solidFill>
                  <a:srgbClr val="63218D"/>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441" name="Freeform 440">
                  <a:extLst>
                    <a:ext uri="{FF2B5EF4-FFF2-40B4-BE49-F238E27FC236}">
                      <a16:creationId xmlns:a16="http://schemas.microsoft.com/office/drawing/2014/main" id="{3B186310-839A-7944-B108-64C89632ACAD}"/>
                    </a:ext>
                  </a:extLst>
                </p:cNvPr>
                <p:cNvSpPr/>
                <p:nvPr/>
              </p:nvSpPr>
              <p:spPr>
                <a:xfrm>
                  <a:off x="10295700" y="1565634"/>
                  <a:ext cx="1487838" cy="576663"/>
                </a:xfrm>
                <a:custGeom>
                  <a:avLst/>
                  <a:gdLst>
                    <a:gd name="connsiteX0" fmla="*/ 1185195 w 1487838"/>
                    <a:gd name="connsiteY0" fmla="*/ 0 h 576663"/>
                    <a:gd name="connsiteX1" fmla="*/ 1487839 w 1487838"/>
                    <a:gd name="connsiteY1" fmla="*/ 272874 h 576663"/>
                    <a:gd name="connsiteX2" fmla="*/ 1487839 w 1487838"/>
                    <a:gd name="connsiteY2" fmla="*/ 303789 h 576663"/>
                    <a:gd name="connsiteX3" fmla="*/ 1185195 w 1487838"/>
                    <a:gd name="connsiteY3" fmla="*/ 576663 h 576663"/>
                    <a:gd name="connsiteX4" fmla="*/ 302644 w 1487838"/>
                    <a:gd name="connsiteY4" fmla="*/ 576663 h 576663"/>
                    <a:gd name="connsiteX5" fmla="*/ 0 w 1487838"/>
                    <a:gd name="connsiteY5" fmla="*/ 303789 h 576663"/>
                    <a:gd name="connsiteX6" fmla="*/ 0 w 1487838"/>
                    <a:gd name="connsiteY6" fmla="*/ 272874 h 576663"/>
                    <a:gd name="connsiteX7" fmla="*/ 302644 w 1487838"/>
                    <a:gd name="connsiteY7" fmla="*/ 0 h 576663"/>
                    <a:gd name="connsiteX8" fmla="*/ 1185195 w 1487838"/>
                    <a:gd name="connsiteY8" fmla="*/ 0 h 57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838" h="576663">
                      <a:moveTo>
                        <a:pt x="1185195" y="0"/>
                      </a:moveTo>
                      <a:cubicBezTo>
                        <a:pt x="1352290" y="0"/>
                        <a:pt x="1487839" y="122140"/>
                        <a:pt x="1487839" y="272874"/>
                      </a:cubicBezTo>
                      <a:lnTo>
                        <a:pt x="1487839" y="303789"/>
                      </a:lnTo>
                      <a:cubicBezTo>
                        <a:pt x="1487839" y="454523"/>
                        <a:pt x="1352290" y="576663"/>
                        <a:pt x="1185195" y="576663"/>
                      </a:cubicBezTo>
                      <a:lnTo>
                        <a:pt x="302644" y="576663"/>
                      </a:lnTo>
                      <a:cubicBezTo>
                        <a:pt x="135469" y="576663"/>
                        <a:pt x="0" y="454523"/>
                        <a:pt x="0" y="303789"/>
                      </a:cubicBezTo>
                      <a:lnTo>
                        <a:pt x="0" y="272874"/>
                      </a:lnTo>
                      <a:cubicBezTo>
                        <a:pt x="0" y="122140"/>
                        <a:pt x="135469" y="0"/>
                        <a:pt x="302644" y="0"/>
                      </a:cubicBezTo>
                      <a:lnTo>
                        <a:pt x="1185195" y="0"/>
                      </a:lnTo>
                      <a:close/>
                    </a:path>
                  </a:pathLst>
                </a:custGeom>
                <a:noFill/>
                <a:ln w="159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pic>
            <p:nvPicPr>
              <p:cNvPr id="435" name="Picture 434" descr="Background pattern&#10;&#10;Description automatically generated">
                <a:extLst>
                  <a:ext uri="{FF2B5EF4-FFF2-40B4-BE49-F238E27FC236}">
                    <a16:creationId xmlns:a16="http://schemas.microsoft.com/office/drawing/2014/main" id="{F8D5A275-6E99-7948-AEAB-2AE9E24AEE43}"/>
                  </a:ext>
                </a:extLst>
              </p:cNvPr>
              <p:cNvPicPr>
                <a:picLocks noChangeAspect="1"/>
              </p:cNvPicPr>
              <p:nvPr/>
            </p:nvPicPr>
            <p:blipFill>
              <a:blip r:embed="rId5"/>
              <a:stretch>
                <a:fillRect/>
              </a:stretch>
            </p:blipFill>
            <p:spPr>
              <a:xfrm>
                <a:off x="10457787" y="2262120"/>
                <a:ext cx="218216" cy="249389"/>
              </a:xfrm>
              <a:prstGeom prst="rect">
                <a:avLst/>
              </a:prstGeom>
            </p:spPr>
          </p:pic>
          <p:pic>
            <p:nvPicPr>
              <p:cNvPr id="436" name="Picture 435" descr="Background pattern&#10;&#10;Description automatically generated">
                <a:extLst>
                  <a:ext uri="{FF2B5EF4-FFF2-40B4-BE49-F238E27FC236}">
                    <a16:creationId xmlns:a16="http://schemas.microsoft.com/office/drawing/2014/main" id="{F40D3977-E537-5946-BC70-393F84588561}"/>
                  </a:ext>
                </a:extLst>
              </p:cNvPr>
              <p:cNvPicPr>
                <a:picLocks noChangeAspect="1"/>
              </p:cNvPicPr>
              <p:nvPr/>
            </p:nvPicPr>
            <p:blipFill>
              <a:blip r:embed="rId5"/>
              <a:stretch>
                <a:fillRect/>
              </a:stretch>
            </p:blipFill>
            <p:spPr>
              <a:xfrm>
                <a:off x="10731591" y="2262120"/>
                <a:ext cx="218216" cy="249389"/>
              </a:xfrm>
              <a:prstGeom prst="rect">
                <a:avLst/>
              </a:prstGeom>
            </p:spPr>
          </p:pic>
          <p:pic>
            <p:nvPicPr>
              <p:cNvPr id="437" name="Picture 436" descr="Background pattern&#10;&#10;Description automatically generated">
                <a:extLst>
                  <a:ext uri="{FF2B5EF4-FFF2-40B4-BE49-F238E27FC236}">
                    <a16:creationId xmlns:a16="http://schemas.microsoft.com/office/drawing/2014/main" id="{C696BADF-98D0-5348-996E-53E54C33C0D3}"/>
                  </a:ext>
                </a:extLst>
              </p:cNvPr>
              <p:cNvPicPr>
                <a:picLocks noChangeAspect="1"/>
              </p:cNvPicPr>
              <p:nvPr/>
            </p:nvPicPr>
            <p:blipFill>
              <a:blip r:embed="rId5"/>
              <a:stretch>
                <a:fillRect/>
              </a:stretch>
            </p:blipFill>
            <p:spPr>
              <a:xfrm>
                <a:off x="11093218" y="2262120"/>
                <a:ext cx="218216" cy="249389"/>
              </a:xfrm>
              <a:prstGeom prst="rect">
                <a:avLst/>
              </a:prstGeom>
            </p:spPr>
          </p:pic>
          <p:pic>
            <p:nvPicPr>
              <p:cNvPr id="438" name="Picture 437" descr="Background pattern&#10;&#10;Description automatically generated">
                <a:extLst>
                  <a:ext uri="{FF2B5EF4-FFF2-40B4-BE49-F238E27FC236}">
                    <a16:creationId xmlns:a16="http://schemas.microsoft.com/office/drawing/2014/main" id="{FBA14F3C-E4FE-1548-8F68-432A44731EA6}"/>
                  </a:ext>
                </a:extLst>
              </p:cNvPr>
              <p:cNvPicPr>
                <a:picLocks noChangeAspect="1"/>
              </p:cNvPicPr>
              <p:nvPr/>
            </p:nvPicPr>
            <p:blipFill>
              <a:blip r:embed="rId5"/>
              <a:stretch>
                <a:fillRect/>
              </a:stretch>
            </p:blipFill>
            <p:spPr>
              <a:xfrm>
                <a:off x="11367022" y="2262120"/>
                <a:ext cx="218216" cy="249389"/>
              </a:xfrm>
              <a:prstGeom prst="rect">
                <a:avLst/>
              </a:prstGeom>
            </p:spPr>
          </p:pic>
        </p:grpSp>
        <p:sp>
          <p:nvSpPr>
            <p:cNvPr id="432" name="TextBox 431">
              <a:extLst>
                <a:ext uri="{FF2B5EF4-FFF2-40B4-BE49-F238E27FC236}">
                  <a16:creationId xmlns:a16="http://schemas.microsoft.com/office/drawing/2014/main" id="{53A1CCED-1D8F-D244-8247-F4FFD0808FBE}"/>
                </a:ext>
              </a:extLst>
            </p:cNvPr>
            <p:cNvSpPr txBox="1"/>
            <p:nvPr/>
          </p:nvSpPr>
          <p:spPr>
            <a:xfrm>
              <a:off x="10355238" y="1685709"/>
              <a:ext cx="13518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Partner</a:t>
              </a:r>
            </a:p>
          </p:txBody>
        </p:sp>
        <p:sp>
          <p:nvSpPr>
            <p:cNvPr id="433" name="Freeform 432">
              <a:extLst>
                <a:ext uri="{FF2B5EF4-FFF2-40B4-BE49-F238E27FC236}">
                  <a16:creationId xmlns:a16="http://schemas.microsoft.com/office/drawing/2014/main" id="{2B86397D-4094-7E4B-8D84-832953D29C78}"/>
                </a:ext>
              </a:extLst>
            </p:cNvPr>
            <p:cNvSpPr/>
            <p:nvPr/>
          </p:nvSpPr>
          <p:spPr>
            <a:xfrm>
              <a:off x="10324726" y="1571604"/>
              <a:ext cx="1445720" cy="549157"/>
            </a:xfrm>
            <a:custGeom>
              <a:avLst/>
              <a:gdLst>
                <a:gd name="connsiteX0" fmla="*/ 1283594 w 1611378"/>
                <a:gd name="connsiteY0" fmla="*/ 0 h 664444"/>
                <a:gd name="connsiteX1" fmla="*/ 1611378 w 1611378"/>
                <a:gd name="connsiteY1" fmla="*/ 314362 h 664444"/>
                <a:gd name="connsiteX2" fmla="*/ 1611378 w 1611378"/>
                <a:gd name="connsiteY2" fmla="*/ 350003 h 664444"/>
                <a:gd name="connsiteX3" fmla="*/ 1283594 w 1611378"/>
                <a:gd name="connsiteY3" fmla="*/ 664444 h 664444"/>
                <a:gd name="connsiteX4" fmla="*/ 327784 w 1611378"/>
                <a:gd name="connsiteY4" fmla="*/ 664444 h 664444"/>
                <a:gd name="connsiteX5" fmla="*/ 0 w 1611378"/>
                <a:gd name="connsiteY5" fmla="*/ 350003 h 664444"/>
                <a:gd name="connsiteX6" fmla="*/ 0 w 1611378"/>
                <a:gd name="connsiteY6" fmla="*/ 314362 h 664444"/>
                <a:gd name="connsiteX7" fmla="*/ 327784 w 1611378"/>
                <a:gd name="connsiteY7" fmla="*/ 0 h 664444"/>
                <a:gd name="connsiteX8" fmla="*/ 1283594 w 1611378"/>
                <a:gd name="connsiteY8" fmla="*/ 0 h 6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378" h="664444">
                  <a:moveTo>
                    <a:pt x="1283594" y="0"/>
                  </a:moveTo>
                  <a:cubicBezTo>
                    <a:pt x="1464620" y="0"/>
                    <a:pt x="1611378" y="140722"/>
                    <a:pt x="1611378" y="314362"/>
                  </a:cubicBezTo>
                  <a:lnTo>
                    <a:pt x="1611378" y="350003"/>
                  </a:lnTo>
                  <a:cubicBezTo>
                    <a:pt x="1611378" y="523642"/>
                    <a:pt x="1464620" y="664444"/>
                    <a:pt x="1283594" y="664444"/>
                  </a:cubicBezTo>
                  <a:lnTo>
                    <a:pt x="327784" y="664444"/>
                  </a:lnTo>
                  <a:cubicBezTo>
                    <a:pt x="146678" y="664444"/>
                    <a:pt x="0" y="523642"/>
                    <a:pt x="0" y="350003"/>
                  </a:cubicBezTo>
                  <a:lnTo>
                    <a:pt x="0" y="314362"/>
                  </a:lnTo>
                  <a:cubicBezTo>
                    <a:pt x="0" y="140722"/>
                    <a:pt x="146678" y="0"/>
                    <a:pt x="327784" y="0"/>
                  </a:cubicBezTo>
                  <a:lnTo>
                    <a:pt x="1283594" y="0"/>
                  </a:lnTo>
                  <a:close/>
                </a:path>
              </a:pathLst>
            </a:custGeom>
            <a:noFill/>
            <a:ln w="25400" cap="flat">
              <a:gradFill>
                <a:gsLst>
                  <a:gs pos="0">
                    <a:srgbClr val="652683"/>
                  </a:gs>
                  <a:gs pos="100000">
                    <a:srgbClr val="2D073A"/>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grpSp>
      <p:sp>
        <p:nvSpPr>
          <p:cNvPr id="442" name="Freeform 441">
            <a:extLst>
              <a:ext uri="{FF2B5EF4-FFF2-40B4-BE49-F238E27FC236}">
                <a16:creationId xmlns:a16="http://schemas.microsoft.com/office/drawing/2014/main" id="{BAD95EF5-FB06-1647-8920-93F19E3905BB}"/>
              </a:ext>
            </a:extLst>
          </p:cNvPr>
          <p:cNvSpPr/>
          <p:nvPr/>
        </p:nvSpPr>
        <p:spPr>
          <a:xfrm>
            <a:off x="4920491" y="3933557"/>
            <a:ext cx="805688" cy="323491"/>
          </a:xfrm>
          <a:custGeom>
            <a:avLst/>
            <a:gdLst>
              <a:gd name="connsiteX0" fmla="*/ 0 w 805769"/>
              <a:gd name="connsiteY0" fmla="*/ 323492 h 323491"/>
              <a:gd name="connsiteX1" fmla="*/ 0 w 805769"/>
              <a:gd name="connsiteY1" fmla="*/ 126626 h 323491"/>
              <a:gd name="connsiteX2" fmla="*/ 126582 w 805769"/>
              <a:gd name="connsiteY2" fmla="*/ 0 h 323491"/>
              <a:gd name="connsiteX3" fmla="*/ 805769 w 805769"/>
              <a:gd name="connsiteY3" fmla="*/ 0 h 323491"/>
            </a:gdLst>
            <a:ahLst/>
            <a:cxnLst>
              <a:cxn ang="0">
                <a:pos x="connsiteX0" y="connsiteY0"/>
              </a:cxn>
              <a:cxn ang="0">
                <a:pos x="connsiteX1" y="connsiteY1"/>
              </a:cxn>
              <a:cxn ang="0">
                <a:pos x="connsiteX2" y="connsiteY2"/>
              </a:cxn>
              <a:cxn ang="0">
                <a:pos x="connsiteX3" y="connsiteY3"/>
              </a:cxn>
            </a:cxnLst>
            <a:rect l="l" t="t" r="r" b="b"/>
            <a:pathLst>
              <a:path w="805769" h="323491">
                <a:moveTo>
                  <a:pt x="0" y="323492"/>
                </a:moveTo>
                <a:lnTo>
                  <a:pt x="0" y="126626"/>
                </a:lnTo>
                <a:cubicBezTo>
                  <a:pt x="0" y="56705"/>
                  <a:pt x="56686" y="0"/>
                  <a:pt x="126582" y="0"/>
                </a:cubicBezTo>
                <a:lnTo>
                  <a:pt x="805769" y="0"/>
                </a:lnTo>
              </a:path>
            </a:pathLst>
          </a:custGeom>
          <a:noFill/>
          <a:ln w="23995" cap="flat">
            <a:gradFill>
              <a:gsLst>
                <a:gs pos="0">
                  <a:srgbClr val="652683"/>
                </a:gs>
                <a:gs pos="58000">
                  <a:srgbClr val="EE0F30"/>
                </a:gs>
              </a:gsLst>
              <a:lin ang="0" scaled="0"/>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43" name="Freeform 442">
            <a:extLst>
              <a:ext uri="{FF2B5EF4-FFF2-40B4-BE49-F238E27FC236}">
                <a16:creationId xmlns:a16="http://schemas.microsoft.com/office/drawing/2014/main" id="{92BE027B-9DBF-4D4F-B419-2927EFDD50EB}"/>
              </a:ext>
            </a:extLst>
          </p:cNvPr>
          <p:cNvSpPr/>
          <p:nvPr/>
        </p:nvSpPr>
        <p:spPr>
          <a:xfrm>
            <a:off x="7544043" y="2954912"/>
            <a:ext cx="1817464" cy="1818090"/>
          </a:xfrm>
          <a:custGeom>
            <a:avLst/>
            <a:gdLst>
              <a:gd name="connsiteX0" fmla="*/ 1447727 w 1817464"/>
              <a:gd name="connsiteY0" fmla="*/ 0 h 1818090"/>
              <a:gd name="connsiteX1" fmla="*/ 1817464 w 1817464"/>
              <a:gd name="connsiteY1" fmla="*/ 369865 h 1818090"/>
              <a:gd name="connsiteX2" fmla="*/ 1817464 w 1817464"/>
              <a:gd name="connsiteY2" fmla="*/ 1448226 h 1818090"/>
              <a:gd name="connsiteX3" fmla="*/ 1447727 w 1817464"/>
              <a:gd name="connsiteY3" fmla="*/ 1818091 h 1818090"/>
              <a:gd name="connsiteX4" fmla="*/ 369738 w 1817464"/>
              <a:gd name="connsiteY4" fmla="*/ 1818091 h 1818090"/>
              <a:gd name="connsiteX5" fmla="*/ 0 w 1817464"/>
              <a:gd name="connsiteY5" fmla="*/ 1448226 h 1818090"/>
              <a:gd name="connsiteX6" fmla="*/ 0 w 1817464"/>
              <a:gd name="connsiteY6" fmla="*/ 369865 h 1818090"/>
              <a:gd name="connsiteX7" fmla="*/ 369738 w 1817464"/>
              <a:gd name="connsiteY7" fmla="*/ 0 h 181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7464" h="1818090">
                <a:moveTo>
                  <a:pt x="1447727" y="0"/>
                </a:moveTo>
                <a:cubicBezTo>
                  <a:pt x="1651927" y="0"/>
                  <a:pt x="1817464" y="165594"/>
                  <a:pt x="1817464" y="369865"/>
                </a:cubicBezTo>
                <a:lnTo>
                  <a:pt x="1817464" y="1448226"/>
                </a:lnTo>
                <a:cubicBezTo>
                  <a:pt x="1817464" y="1652497"/>
                  <a:pt x="1651927" y="1818091"/>
                  <a:pt x="1447727" y="1818091"/>
                </a:cubicBezTo>
                <a:lnTo>
                  <a:pt x="369738" y="1818091"/>
                </a:lnTo>
                <a:cubicBezTo>
                  <a:pt x="165537" y="1818091"/>
                  <a:pt x="0" y="1652497"/>
                  <a:pt x="0" y="1448226"/>
                </a:cubicBezTo>
                <a:lnTo>
                  <a:pt x="0" y="369865"/>
                </a:lnTo>
                <a:cubicBezTo>
                  <a:pt x="0" y="165594"/>
                  <a:pt x="165537" y="0"/>
                  <a:pt x="369738" y="0"/>
                </a:cubicBezTo>
                <a:close/>
              </a:path>
            </a:pathLst>
          </a:custGeom>
          <a:noFill/>
          <a:ln w="23995"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44" name="Freeform 443">
            <a:extLst>
              <a:ext uri="{FF2B5EF4-FFF2-40B4-BE49-F238E27FC236}">
                <a16:creationId xmlns:a16="http://schemas.microsoft.com/office/drawing/2014/main" id="{39F586A5-3629-0442-AA85-219DE430055E}"/>
              </a:ext>
            </a:extLst>
          </p:cNvPr>
          <p:cNvSpPr/>
          <p:nvPr/>
        </p:nvSpPr>
        <p:spPr>
          <a:xfrm>
            <a:off x="7428991" y="3863957"/>
            <a:ext cx="218095" cy="8009"/>
          </a:xfrm>
          <a:custGeom>
            <a:avLst/>
            <a:gdLst>
              <a:gd name="connsiteX0" fmla="*/ 0 w 218095"/>
              <a:gd name="connsiteY0" fmla="*/ 0 h 8009"/>
              <a:gd name="connsiteX1" fmla="*/ 218096 w 218095"/>
              <a:gd name="connsiteY1" fmla="*/ 0 h 8009"/>
            </a:gdLst>
            <a:ahLst/>
            <a:cxnLst>
              <a:cxn ang="0">
                <a:pos x="connsiteX0" y="connsiteY0"/>
              </a:cxn>
              <a:cxn ang="0">
                <a:pos x="connsiteX1" y="connsiteY1"/>
              </a:cxn>
            </a:cxnLst>
            <a:rect l="l" t="t" r="r" b="b"/>
            <a:pathLst>
              <a:path w="218095" h="8009">
                <a:moveTo>
                  <a:pt x="0" y="0"/>
                </a:moveTo>
                <a:lnTo>
                  <a:pt x="218096" y="0"/>
                </a:lnTo>
              </a:path>
            </a:pathLst>
          </a:custGeom>
          <a:ln w="23995" cap="flat">
            <a:gradFill>
              <a:gsLst>
                <a:gs pos="0">
                  <a:srgbClr val="652683"/>
                </a:gs>
                <a:gs pos="99000">
                  <a:srgbClr val="EE0F30"/>
                </a:gs>
              </a:gsLst>
              <a:lin ang="9600000" scaled="0"/>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45" name="Freeform 444">
            <a:extLst>
              <a:ext uri="{FF2B5EF4-FFF2-40B4-BE49-F238E27FC236}">
                <a16:creationId xmlns:a16="http://schemas.microsoft.com/office/drawing/2014/main" id="{48569FF0-A945-5A42-AD94-338A97E09248}"/>
              </a:ext>
            </a:extLst>
          </p:cNvPr>
          <p:cNvSpPr/>
          <p:nvPr/>
        </p:nvSpPr>
        <p:spPr>
          <a:xfrm>
            <a:off x="9361588" y="3909610"/>
            <a:ext cx="877266" cy="8009"/>
          </a:xfrm>
          <a:custGeom>
            <a:avLst/>
            <a:gdLst>
              <a:gd name="connsiteX0" fmla="*/ 0 w 877266"/>
              <a:gd name="connsiteY0" fmla="*/ 0 h 8009"/>
              <a:gd name="connsiteX1" fmla="*/ 877267 w 877266"/>
              <a:gd name="connsiteY1" fmla="*/ 0 h 8009"/>
            </a:gdLst>
            <a:ahLst/>
            <a:cxnLst>
              <a:cxn ang="0">
                <a:pos x="connsiteX0" y="connsiteY0"/>
              </a:cxn>
              <a:cxn ang="0">
                <a:pos x="connsiteX1" y="connsiteY1"/>
              </a:cxn>
            </a:cxnLst>
            <a:rect l="l" t="t" r="r" b="b"/>
            <a:pathLst>
              <a:path w="877266" h="8009">
                <a:moveTo>
                  <a:pt x="0" y="0"/>
                </a:moveTo>
                <a:lnTo>
                  <a:pt x="877267" y="0"/>
                </a:lnTo>
              </a:path>
            </a:pathLst>
          </a:custGeom>
          <a:ln w="23995" cap="flat">
            <a:gradFill>
              <a:gsLst>
                <a:gs pos="0">
                  <a:schemeClr val="accent1">
                    <a:lumMod val="5000"/>
                    <a:lumOff val="95000"/>
                  </a:schemeClr>
                </a:gs>
                <a:gs pos="100000">
                  <a:srgbClr val="EE0F30"/>
                </a:gs>
              </a:gsLst>
              <a:lin ang="9600000" scaled="0"/>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46" name="Freeform 445">
            <a:extLst>
              <a:ext uri="{FF2B5EF4-FFF2-40B4-BE49-F238E27FC236}">
                <a16:creationId xmlns:a16="http://schemas.microsoft.com/office/drawing/2014/main" id="{6A558A11-1F9C-1A46-88BF-57B6DC1C5CED}"/>
              </a:ext>
            </a:extLst>
          </p:cNvPr>
          <p:cNvSpPr/>
          <p:nvPr/>
        </p:nvSpPr>
        <p:spPr>
          <a:xfrm>
            <a:off x="10233912" y="3061486"/>
            <a:ext cx="1611458" cy="1612013"/>
          </a:xfrm>
          <a:custGeom>
            <a:avLst/>
            <a:gdLst>
              <a:gd name="connsiteX0" fmla="*/ 805769 w 1611458"/>
              <a:gd name="connsiteY0" fmla="*/ 0 h 1612013"/>
              <a:gd name="connsiteX1" fmla="*/ 1611458 w 1611458"/>
              <a:gd name="connsiteY1" fmla="*/ 805967 h 1612013"/>
              <a:gd name="connsiteX2" fmla="*/ 1611458 w 1611458"/>
              <a:gd name="connsiteY2" fmla="*/ 806047 h 1612013"/>
              <a:gd name="connsiteX3" fmla="*/ 805769 w 1611458"/>
              <a:gd name="connsiteY3" fmla="*/ 1612014 h 1612013"/>
              <a:gd name="connsiteX4" fmla="*/ 805689 w 1611458"/>
              <a:gd name="connsiteY4" fmla="*/ 1612014 h 1612013"/>
              <a:gd name="connsiteX5" fmla="*/ 0 w 1611458"/>
              <a:gd name="connsiteY5" fmla="*/ 806047 h 1612013"/>
              <a:gd name="connsiteX6" fmla="*/ 0 w 1611458"/>
              <a:gd name="connsiteY6" fmla="*/ 805967 h 1612013"/>
              <a:gd name="connsiteX7" fmla="*/ 805689 w 1611458"/>
              <a:gd name="connsiteY7" fmla="*/ 0 h 161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1458" h="1612013">
                <a:moveTo>
                  <a:pt x="805769" y="0"/>
                </a:moveTo>
                <a:cubicBezTo>
                  <a:pt x="1250739" y="0"/>
                  <a:pt x="1611458" y="360844"/>
                  <a:pt x="1611458" y="805967"/>
                </a:cubicBezTo>
                <a:lnTo>
                  <a:pt x="1611458" y="806047"/>
                </a:lnTo>
                <a:cubicBezTo>
                  <a:pt x="1611458" y="1251170"/>
                  <a:pt x="1250739" y="1612014"/>
                  <a:pt x="805769" y="1612014"/>
                </a:cubicBezTo>
                <a:lnTo>
                  <a:pt x="805689" y="1612014"/>
                </a:lnTo>
                <a:cubicBezTo>
                  <a:pt x="360719" y="1612014"/>
                  <a:pt x="0" y="1251170"/>
                  <a:pt x="0" y="806047"/>
                </a:cubicBezTo>
                <a:lnTo>
                  <a:pt x="0" y="805967"/>
                </a:lnTo>
                <a:cubicBezTo>
                  <a:pt x="0" y="360844"/>
                  <a:pt x="360719" y="0"/>
                  <a:pt x="805689" y="0"/>
                </a:cubicBezTo>
                <a:close/>
              </a:path>
            </a:pathLst>
          </a:custGeom>
          <a:noFill/>
          <a:ln w="23995" cap="flat">
            <a:solidFill>
              <a:srgbClr val="F2F2F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47" name="Freeform 446">
            <a:extLst>
              <a:ext uri="{FF2B5EF4-FFF2-40B4-BE49-F238E27FC236}">
                <a16:creationId xmlns:a16="http://schemas.microsoft.com/office/drawing/2014/main" id="{D84C5B36-16F6-E444-ADCC-014AA0E6C4C8}"/>
              </a:ext>
            </a:extLst>
          </p:cNvPr>
          <p:cNvSpPr/>
          <p:nvPr/>
        </p:nvSpPr>
        <p:spPr>
          <a:xfrm>
            <a:off x="11039580" y="2186268"/>
            <a:ext cx="8006" cy="875326"/>
          </a:xfrm>
          <a:custGeom>
            <a:avLst/>
            <a:gdLst>
              <a:gd name="connsiteX0" fmla="*/ 0 w 8006"/>
              <a:gd name="connsiteY0" fmla="*/ 0 h 875326"/>
              <a:gd name="connsiteX1" fmla="*/ 0 w 8006"/>
              <a:gd name="connsiteY1" fmla="*/ 875327 h 875326"/>
            </a:gdLst>
            <a:ahLst/>
            <a:cxnLst>
              <a:cxn ang="0">
                <a:pos x="connsiteX0" y="connsiteY0"/>
              </a:cxn>
              <a:cxn ang="0">
                <a:pos x="connsiteX1" y="connsiteY1"/>
              </a:cxn>
            </a:cxnLst>
            <a:rect l="l" t="t" r="r" b="b"/>
            <a:pathLst>
              <a:path w="8006" h="875326">
                <a:moveTo>
                  <a:pt x="0" y="0"/>
                </a:moveTo>
                <a:lnTo>
                  <a:pt x="0" y="875327"/>
                </a:lnTo>
              </a:path>
            </a:pathLst>
          </a:custGeom>
          <a:ln w="23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448" name="Graphic 175">
            <a:extLst>
              <a:ext uri="{FF2B5EF4-FFF2-40B4-BE49-F238E27FC236}">
                <a16:creationId xmlns:a16="http://schemas.microsoft.com/office/drawing/2014/main" id="{A5F7AFF2-28CD-094C-8E35-F4A0103C24FA}"/>
              </a:ext>
            </a:extLst>
          </p:cNvPr>
          <p:cNvGrpSpPr/>
          <p:nvPr/>
        </p:nvGrpSpPr>
        <p:grpSpPr>
          <a:xfrm>
            <a:off x="9456180" y="2288284"/>
            <a:ext cx="1526349" cy="1515022"/>
            <a:chOff x="9447257" y="2309449"/>
            <a:chExt cx="1526349" cy="1515022"/>
          </a:xfrm>
          <a:noFill/>
        </p:grpSpPr>
        <p:sp>
          <p:nvSpPr>
            <p:cNvPr id="449" name="Freeform 448">
              <a:extLst>
                <a:ext uri="{FF2B5EF4-FFF2-40B4-BE49-F238E27FC236}">
                  <a16:creationId xmlns:a16="http://schemas.microsoft.com/office/drawing/2014/main" id="{BA4B1910-AB63-BC4C-B022-0A61993E7B25}"/>
                </a:ext>
              </a:extLst>
            </p:cNvPr>
            <p:cNvSpPr/>
            <p:nvPr/>
          </p:nvSpPr>
          <p:spPr>
            <a:xfrm>
              <a:off x="9447257" y="3691999"/>
              <a:ext cx="66533" cy="132472"/>
            </a:xfrm>
            <a:custGeom>
              <a:avLst/>
              <a:gdLst>
                <a:gd name="connsiteX0" fmla="*/ 65813 w 66533"/>
                <a:gd name="connsiteY0" fmla="*/ 132472 h 132472"/>
                <a:gd name="connsiteX1" fmla="*/ 0 w 66533"/>
                <a:gd name="connsiteY1" fmla="*/ 66557 h 132472"/>
                <a:gd name="connsiteX2" fmla="*/ 66534 w 66533"/>
                <a:gd name="connsiteY2" fmla="*/ 0 h 132472"/>
              </a:gdLst>
              <a:ahLst/>
              <a:cxnLst>
                <a:cxn ang="0">
                  <a:pos x="connsiteX0" y="connsiteY0"/>
                </a:cxn>
                <a:cxn ang="0">
                  <a:pos x="connsiteX1" y="connsiteY1"/>
                </a:cxn>
                <a:cxn ang="0">
                  <a:pos x="connsiteX2" y="connsiteY2"/>
                </a:cxn>
              </a:cxnLst>
              <a:rect l="l" t="t" r="r" b="b"/>
              <a:pathLst>
                <a:path w="66533" h="132472">
                  <a:moveTo>
                    <a:pt x="65813" y="132472"/>
                  </a:moveTo>
                  <a:lnTo>
                    <a:pt x="0" y="66557"/>
                  </a:lnTo>
                  <a:lnTo>
                    <a:pt x="66534" y="0"/>
                  </a:lnTo>
                </a:path>
              </a:pathLst>
            </a:custGeom>
            <a:noFill/>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50" name="Freeform 449">
              <a:extLst>
                <a:ext uri="{FF2B5EF4-FFF2-40B4-BE49-F238E27FC236}">
                  <a16:creationId xmlns:a16="http://schemas.microsoft.com/office/drawing/2014/main" id="{6252E332-4FFF-1D4D-9766-F5D5272FFE7D}"/>
                </a:ext>
              </a:extLst>
            </p:cNvPr>
            <p:cNvSpPr/>
            <p:nvPr/>
          </p:nvSpPr>
          <p:spPr>
            <a:xfrm>
              <a:off x="9447257" y="3758556"/>
              <a:ext cx="222979" cy="8009"/>
            </a:xfrm>
            <a:custGeom>
              <a:avLst/>
              <a:gdLst>
                <a:gd name="connsiteX0" fmla="*/ 0 w 222979"/>
                <a:gd name="connsiteY0" fmla="*/ 0 h 8009"/>
                <a:gd name="connsiteX1" fmla="*/ 222980 w 222979"/>
                <a:gd name="connsiteY1" fmla="*/ 0 h 8009"/>
              </a:gdLst>
              <a:ahLst/>
              <a:cxnLst>
                <a:cxn ang="0">
                  <a:pos x="connsiteX0" y="connsiteY0"/>
                </a:cxn>
                <a:cxn ang="0">
                  <a:pos x="connsiteX1" y="connsiteY1"/>
                </a:cxn>
              </a:cxnLst>
              <a:rect l="l" t="t" r="r" b="b"/>
              <a:pathLst>
                <a:path w="222979" h="8009">
                  <a:moveTo>
                    <a:pt x="0" y="0"/>
                  </a:moveTo>
                  <a:lnTo>
                    <a:pt x="222980" y="0"/>
                  </a:lnTo>
                </a:path>
              </a:pathLst>
            </a:custGeom>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51" name="Freeform 450">
              <a:extLst>
                <a:ext uri="{FF2B5EF4-FFF2-40B4-BE49-F238E27FC236}">
                  <a16:creationId xmlns:a16="http://schemas.microsoft.com/office/drawing/2014/main" id="{0BC5BC1D-765A-C44B-A207-D1E4EB7AC671}"/>
                </a:ext>
              </a:extLst>
            </p:cNvPr>
            <p:cNvSpPr/>
            <p:nvPr/>
          </p:nvSpPr>
          <p:spPr>
            <a:xfrm>
              <a:off x="10841180" y="2309449"/>
              <a:ext cx="132426" cy="66556"/>
            </a:xfrm>
            <a:custGeom>
              <a:avLst/>
              <a:gdLst>
                <a:gd name="connsiteX0" fmla="*/ 0 w 132426"/>
                <a:gd name="connsiteY0" fmla="*/ 65836 h 66556"/>
                <a:gd name="connsiteX1" fmla="*/ 65813 w 132426"/>
                <a:gd name="connsiteY1" fmla="*/ 0 h 66556"/>
                <a:gd name="connsiteX2" fmla="*/ 132427 w 132426"/>
                <a:gd name="connsiteY2" fmla="*/ 66557 h 66556"/>
              </a:gdLst>
              <a:ahLst/>
              <a:cxnLst>
                <a:cxn ang="0">
                  <a:pos x="connsiteX0" y="connsiteY0"/>
                </a:cxn>
                <a:cxn ang="0">
                  <a:pos x="connsiteX1" y="connsiteY1"/>
                </a:cxn>
                <a:cxn ang="0">
                  <a:pos x="connsiteX2" y="connsiteY2"/>
                </a:cxn>
              </a:cxnLst>
              <a:rect l="l" t="t" r="r" b="b"/>
              <a:pathLst>
                <a:path w="132426" h="66556">
                  <a:moveTo>
                    <a:pt x="0" y="65836"/>
                  </a:moveTo>
                  <a:lnTo>
                    <a:pt x="65813" y="0"/>
                  </a:lnTo>
                  <a:lnTo>
                    <a:pt x="132427" y="66557"/>
                  </a:lnTo>
                </a:path>
              </a:pathLst>
            </a:custGeom>
            <a:noFill/>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452" name="Graphic 175">
              <a:extLst>
                <a:ext uri="{FF2B5EF4-FFF2-40B4-BE49-F238E27FC236}">
                  <a16:creationId xmlns:a16="http://schemas.microsoft.com/office/drawing/2014/main" id="{BEDFF176-F9CB-FC43-B6CA-21461B38F6A0}"/>
                </a:ext>
              </a:extLst>
            </p:cNvPr>
            <p:cNvGrpSpPr/>
            <p:nvPr/>
          </p:nvGrpSpPr>
          <p:grpSpPr>
            <a:xfrm>
              <a:off x="9488810" y="2349095"/>
              <a:ext cx="1418583" cy="1409140"/>
              <a:chOff x="9488810" y="2349095"/>
              <a:chExt cx="1418583" cy="1409140"/>
            </a:xfrm>
            <a:noFill/>
          </p:grpSpPr>
          <p:sp>
            <p:nvSpPr>
              <p:cNvPr id="454" name="Freeform 453">
                <a:extLst>
                  <a:ext uri="{FF2B5EF4-FFF2-40B4-BE49-F238E27FC236}">
                    <a16:creationId xmlns:a16="http://schemas.microsoft.com/office/drawing/2014/main" id="{2AECF034-86B7-4B4D-BAF1-78C638346627}"/>
                  </a:ext>
                </a:extLst>
              </p:cNvPr>
              <p:cNvSpPr/>
              <p:nvPr/>
            </p:nvSpPr>
            <p:spPr>
              <a:xfrm>
                <a:off x="10907393" y="2349095"/>
                <a:ext cx="8006" cy="40046"/>
              </a:xfrm>
              <a:custGeom>
                <a:avLst/>
                <a:gdLst>
                  <a:gd name="connsiteX0" fmla="*/ 0 w 8006"/>
                  <a:gd name="connsiteY0" fmla="*/ 0 h 40046"/>
                  <a:gd name="connsiteX1" fmla="*/ 0 w 8006"/>
                  <a:gd name="connsiteY1" fmla="*/ 40046 h 40046"/>
                </a:gdLst>
                <a:ahLst/>
                <a:cxnLst>
                  <a:cxn ang="0">
                    <a:pos x="connsiteX0" y="connsiteY0"/>
                  </a:cxn>
                  <a:cxn ang="0">
                    <a:pos x="connsiteX1" y="connsiteY1"/>
                  </a:cxn>
                </a:cxnLst>
                <a:rect l="l" t="t" r="r" b="b"/>
                <a:pathLst>
                  <a:path w="8006" h="40046">
                    <a:moveTo>
                      <a:pt x="0" y="0"/>
                    </a:moveTo>
                    <a:lnTo>
                      <a:pt x="0" y="40046"/>
                    </a:lnTo>
                  </a:path>
                </a:pathLst>
              </a:custGeom>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55" name="Freeform 454">
                <a:extLst>
                  <a:ext uri="{FF2B5EF4-FFF2-40B4-BE49-F238E27FC236}">
                    <a16:creationId xmlns:a16="http://schemas.microsoft.com/office/drawing/2014/main" id="{35D4A4A0-1DC4-7746-B58D-DACB92142D93}"/>
                  </a:ext>
                </a:extLst>
              </p:cNvPr>
              <p:cNvSpPr/>
              <p:nvPr/>
            </p:nvSpPr>
            <p:spPr>
              <a:xfrm>
                <a:off x="10907393" y="2464348"/>
                <a:ext cx="8006" cy="714982"/>
              </a:xfrm>
              <a:custGeom>
                <a:avLst/>
                <a:gdLst>
                  <a:gd name="connsiteX0" fmla="*/ 0 w 8006"/>
                  <a:gd name="connsiteY0" fmla="*/ 0 h 714982"/>
                  <a:gd name="connsiteX1" fmla="*/ 0 w 8006"/>
                  <a:gd name="connsiteY1" fmla="*/ 714982 h 714982"/>
                </a:gdLst>
                <a:ahLst/>
                <a:cxnLst>
                  <a:cxn ang="0">
                    <a:pos x="connsiteX0" y="connsiteY0"/>
                  </a:cxn>
                  <a:cxn ang="0">
                    <a:pos x="connsiteX1" y="connsiteY1"/>
                  </a:cxn>
                </a:cxnLst>
                <a:rect l="l" t="t" r="r" b="b"/>
                <a:pathLst>
                  <a:path w="8006" h="714982">
                    <a:moveTo>
                      <a:pt x="0" y="0"/>
                    </a:moveTo>
                    <a:lnTo>
                      <a:pt x="0" y="714982"/>
                    </a:lnTo>
                  </a:path>
                </a:pathLst>
              </a:custGeom>
              <a:ln w="23995" cap="flat">
                <a:solidFill>
                  <a:srgbClr val="FF0000"/>
                </a:solidFill>
                <a:custDash>
                  <a:ds d="0" sp="0"/>
                  <a:ds d="705000" sp="70500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56" name="Freeform 455">
                <a:extLst>
                  <a:ext uri="{FF2B5EF4-FFF2-40B4-BE49-F238E27FC236}">
                    <a16:creationId xmlns:a16="http://schemas.microsoft.com/office/drawing/2014/main" id="{7104F4F6-7817-EE4F-ABF9-F955123862BD}"/>
                  </a:ext>
                </a:extLst>
              </p:cNvPr>
              <p:cNvSpPr/>
              <p:nvPr/>
            </p:nvSpPr>
            <p:spPr>
              <a:xfrm>
                <a:off x="10868802" y="3216893"/>
                <a:ext cx="38591" cy="50698"/>
              </a:xfrm>
              <a:custGeom>
                <a:avLst/>
                <a:gdLst>
                  <a:gd name="connsiteX0" fmla="*/ 38591 w 38591"/>
                  <a:gd name="connsiteY0" fmla="*/ 0 h 50698"/>
                  <a:gd name="connsiteX1" fmla="*/ 38591 w 38591"/>
                  <a:gd name="connsiteY1" fmla="*/ 40046 h 50698"/>
                  <a:gd name="connsiteX2" fmla="*/ 0 w 38591"/>
                  <a:gd name="connsiteY2" fmla="*/ 50698 h 50698"/>
                </a:gdLst>
                <a:ahLst/>
                <a:cxnLst>
                  <a:cxn ang="0">
                    <a:pos x="connsiteX0" y="connsiteY0"/>
                  </a:cxn>
                  <a:cxn ang="0">
                    <a:pos x="connsiteX1" y="connsiteY1"/>
                  </a:cxn>
                  <a:cxn ang="0">
                    <a:pos x="connsiteX2" y="connsiteY2"/>
                  </a:cxn>
                </a:cxnLst>
                <a:rect l="l" t="t" r="r" b="b"/>
                <a:pathLst>
                  <a:path w="38591" h="50698">
                    <a:moveTo>
                      <a:pt x="38591" y="0"/>
                    </a:moveTo>
                    <a:lnTo>
                      <a:pt x="38591" y="40046"/>
                    </a:lnTo>
                    <a:cubicBezTo>
                      <a:pt x="25380" y="43410"/>
                      <a:pt x="12570" y="46934"/>
                      <a:pt x="0" y="50698"/>
                    </a:cubicBezTo>
                  </a:path>
                </a:pathLst>
              </a:custGeom>
              <a:noFill/>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57" name="Freeform 456">
                <a:extLst>
                  <a:ext uri="{FF2B5EF4-FFF2-40B4-BE49-F238E27FC236}">
                    <a16:creationId xmlns:a16="http://schemas.microsoft.com/office/drawing/2014/main" id="{B2433C1B-AC53-194B-A2F6-5F5A2800C44F}"/>
                  </a:ext>
                </a:extLst>
              </p:cNvPr>
              <p:cNvSpPr/>
              <p:nvPr/>
            </p:nvSpPr>
            <p:spPr>
              <a:xfrm>
                <a:off x="10448864" y="3291138"/>
                <a:ext cx="350922" cy="392851"/>
              </a:xfrm>
              <a:custGeom>
                <a:avLst/>
                <a:gdLst>
                  <a:gd name="connsiteX0" fmla="*/ 350923 w 350922"/>
                  <a:gd name="connsiteY0" fmla="*/ 0 h 392851"/>
                  <a:gd name="connsiteX1" fmla="*/ 0 w 350922"/>
                  <a:gd name="connsiteY1" fmla="*/ 392852 h 392851"/>
                </a:gdLst>
                <a:ahLst/>
                <a:cxnLst>
                  <a:cxn ang="0">
                    <a:pos x="connsiteX0" y="connsiteY0"/>
                  </a:cxn>
                  <a:cxn ang="0">
                    <a:pos x="connsiteX1" y="connsiteY1"/>
                  </a:cxn>
                </a:cxnLst>
                <a:rect l="l" t="t" r="r" b="b"/>
                <a:pathLst>
                  <a:path w="350922" h="392851">
                    <a:moveTo>
                      <a:pt x="350923" y="0"/>
                    </a:moveTo>
                    <a:cubicBezTo>
                      <a:pt x="174301" y="69039"/>
                      <a:pt x="69736" y="185974"/>
                      <a:pt x="0" y="392852"/>
                    </a:cubicBezTo>
                  </a:path>
                </a:pathLst>
              </a:custGeom>
              <a:noFill/>
              <a:ln w="23995" cap="flat">
                <a:solidFill>
                  <a:srgbClr val="FF0000"/>
                </a:solidFill>
                <a:custDash>
                  <a:ds d="0" sp="0"/>
                  <a:ds d="682500" sp="68250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58" name="Freeform 457">
                <a:extLst>
                  <a:ext uri="{FF2B5EF4-FFF2-40B4-BE49-F238E27FC236}">
                    <a16:creationId xmlns:a16="http://schemas.microsoft.com/office/drawing/2014/main" id="{F59F4181-4F20-F64E-B0E8-4FEE2F63B708}"/>
                  </a:ext>
                </a:extLst>
              </p:cNvPr>
              <p:cNvSpPr/>
              <p:nvPr/>
            </p:nvSpPr>
            <p:spPr>
              <a:xfrm>
                <a:off x="10394340" y="3718670"/>
                <a:ext cx="43474" cy="39565"/>
              </a:xfrm>
              <a:custGeom>
                <a:avLst/>
                <a:gdLst>
                  <a:gd name="connsiteX0" fmla="*/ 43475 w 43474"/>
                  <a:gd name="connsiteY0" fmla="*/ 0 h 39565"/>
                  <a:gd name="connsiteX1" fmla="*/ 40032 w 43474"/>
                  <a:gd name="connsiteY1" fmla="*/ 11453 h 39565"/>
                  <a:gd name="connsiteX2" fmla="*/ 40032 w 43474"/>
                  <a:gd name="connsiteY2" fmla="*/ 39566 h 39565"/>
                  <a:gd name="connsiteX3" fmla="*/ 0 w 43474"/>
                  <a:gd name="connsiteY3" fmla="*/ 39566 h 39565"/>
                </a:gdLst>
                <a:ahLst/>
                <a:cxnLst>
                  <a:cxn ang="0">
                    <a:pos x="connsiteX0" y="connsiteY0"/>
                  </a:cxn>
                  <a:cxn ang="0">
                    <a:pos x="connsiteX1" y="connsiteY1"/>
                  </a:cxn>
                  <a:cxn ang="0">
                    <a:pos x="connsiteX2" y="connsiteY2"/>
                  </a:cxn>
                  <a:cxn ang="0">
                    <a:pos x="connsiteX3" y="connsiteY3"/>
                  </a:cxn>
                </a:cxnLst>
                <a:rect l="l" t="t" r="r" b="b"/>
                <a:pathLst>
                  <a:path w="43474" h="39565">
                    <a:moveTo>
                      <a:pt x="43475" y="0"/>
                    </a:moveTo>
                    <a:cubicBezTo>
                      <a:pt x="42354" y="3764"/>
                      <a:pt x="41153" y="7609"/>
                      <a:pt x="40032" y="11453"/>
                    </a:cubicBezTo>
                    <a:lnTo>
                      <a:pt x="40032" y="39566"/>
                    </a:lnTo>
                    <a:lnTo>
                      <a:pt x="0" y="39566"/>
                    </a:lnTo>
                  </a:path>
                </a:pathLst>
              </a:custGeom>
              <a:noFill/>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59" name="Freeform 458">
                <a:extLst>
                  <a:ext uri="{FF2B5EF4-FFF2-40B4-BE49-F238E27FC236}">
                    <a16:creationId xmlns:a16="http://schemas.microsoft.com/office/drawing/2014/main" id="{98D7ECEE-B7D9-E04D-B8B8-337E93676AE9}"/>
                  </a:ext>
                </a:extLst>
              </p:cNvPr>
              <p:cNvSpPr/>
              <p:nvPr/>
            </p:nvSpPr>
            <p:spPr>
              <a:xfrm>
                <a:off x="9568154" y="3758236"/>
                <a:ext cx="747482" cy="8009"/>
              </a:xfrm>
              <a:custGeom>
                <a:avLst/>
                <a:gdLst>
                  <a:gd name="connsiteX0" fmla="*/ 747482 w 747482"/>
                  <a:gd name="connsiteY0" fmla="*/ 0 h 8009"/>
                  <a:gd name="connsiteX1" fmla="*/ 0 w 747482"/>
                  <a:gd name="connsiteY1" fmla="*/ 0 h 8009"/>
                </a:gdLst>
                <a:ahLst/>
                <a:cxnLst>
                  <a:cxn ang="0">
                    <a:pos x="connsiteX0" y="connsiteY0"/>
                  </a:cxn>
                  <a:cxn ang="0">
                    <a:pos x="connsiteX1" y="connsiteY1"/>
                  </a:cxn>
                </a:cxnLst>
                <a:rect l="l" t="t" r="r" b="b"/>
                <a:pathLst>
                  <a:path w="747482" h="8009">
                    <a:moveTo>
                      <a:pt x="747482" y="0"/>
                    </a:moveTo>
                    <a:lnTo>
                      <a:pt x="0" y="0"/>
                    </a:lnTo>
                  </a:path>
                </a:pathLst>
              </a:custGeom>
              <a:ln w="23995" cap="flat">
                <a:solidFill>
                  <a:srgbClr val="FF0000"/>
                </a:solidFill>
                <a:custDash>
                  <a:ds d="0" sp="0"/>
                  <a:ds d="737250" sp="73725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60" name="Freeform 459">
                <a:extLst>
                  <a:ext uri="{FF2B5EF4-FFF2-40B4-BE49-F238E27FC236}">
                    <a16:creationId xmlns:a16="http://schemas.microsoft.com/office/drawing/2014/main" id="{EEE6E076-F0F9-FE4C-9811-D046CDE536FB}"/>
                  </a:ext>
                </a:extLst>
              </p:cNvPr>
              <p:cNvSpPr/>
              <p:nvPr/>
            </p:nvSpPr>
            <p:spPr>
              <a:xfrm>
                <a:off x="9488810" y="3758236"/>
                <a:ext cx="40032" cy="8009"/>
              </a:xfrm>
              <a:custGeom>
                <a:avLst/>
                <a:gdLst>
                  <a:gd name="connsiteX0" fmla="*/ 40032 w 40032"/>
                  <a:gd name="connsiteY0" fmla="*/ 0 h 8009"/>
                  <a:gd name="connsiteX1" fmla="*/ 0 w 40032"/>
                  <a:gd name="connsiteY1" fmla="*/ 0 h 8009"/>
                </a:gdLst>
                <a:ahLst/>
                <a:cxnLst>
                  <a:cxn ang="0">
                    <a:pos x="connsiteX0" y="connsiteY0"/>
                  </a:cxn>
                  <a:cxn ang="0">
                    <a:pos x="connsiteX1" y="connsiteY1"/>
                  </a:cxn>
                </a:cxnLst>
                <a:rect l="l" t="t" r="r" b="b"/>
                <a:pathLst>
                  <a:path w="40032" h="8009">
                    <a:moveTo>
                      <a:pt x="40032" y="0"/>
                    </a:moveTo>
                    <a:lnTo>
                      <a:pt x="0" y="0"/>
                    </a:lnTo>
                  </a:path>
                </a:pathLst>
              </a:custGeom>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
          <p:nvSpPr>
            <p:cNvPr id="453" name="Freeform 452">
              <a:extLst>
                <a:ext uri="{FF2B5EF4-FFF2-40B4-BE49-F238E27FC236}">
                  <a16:creationId xmlns:a16="http://schemas.microsoft.com/office/drawing/2014/main" id="{6306D315-5276-3144-B605-6CC9F18A688F}"/>
                </a:ext>
              </a:extLst>
            </p:cNvPr>
            <p:cNvSpPr/>
            <p:nvPr/>
          </p:nvSpPr>
          <p:spPr>
            <a:xfrm>
              <a:off x="10906993" y="2309449"/>
              <a:ext cx="8006" cy="223136"/>
            </a:xfrm>
            <a:custGeom>
              <a:avLst/>
              <a:gdLst>
                <a:gd name="connsiteX0" fmla="*/ 0 w 8006"/>
                <a:gd name="connsiteY0" fmla="*/ 0 h 223136"/>
                <a:gd name="connsiteX1" fmla="*/ 0 w 8006"/>
                <a:gd name="connsiteY1" fmla="*/ 223137 h 223136"/>
              </a:gdLst>
              <a:ahLst/>
              <a:cxnLst>
                <a:cxn ang="0">
                  <a:pos x="connsiteX0" y="connsiteY0"/>
                </a:cxn>
                <a:cxn ang="0">
                  <a:pos x="connsiteX1" y="connsiteY1"/>
                </a:cxn>
              </a:cxnLst>
              <a:rect l="l" t="t" r="r" b="b"/>
              <a:pathLst>
                <a:path w="8006" h="223136">
                  <a:moveTo>
                    <a:pt x="0" y="0"/>
                  </a:moveTo>
                  <a:lnTo>
                    <a:pt x="0" y="223137"/>
                  </a:lnTo>
                </a:path>
              </a:pathLst>
            </a:custGeom>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
        <p:nvSpPr>
          <p:cNvPr id="461" name="Freeform 460">
            <a:extLst>
              <a:ext uri="{FF2B5EF4-FFF2-40B4-BE49-F238E27FC236}">
                <a16:creationId xmlns:a16="http://schemas.microsoft.com/office/drawing/2014/main" id="{47CBD4F5-97C5-AF45-B9FC-689C35780792}"/>
              </a:ext>
            </a:extLst>
          </p:cNvPr>
          <p:cNvSpPr/>
          <p:nvPr/>
        </p:nvSpPr>
        <p:spPr>
          <a:xfrm rot="5400000">
            <a:off x="10596542" y="2618957"/>
            <a:ext cx="877266" cy="8009"/>
          </a:xfrm>
          <a:custGeom>
            <a:avLst/>
            <a:gdLst>
              <a:gd name="connsiteX0" fmla="*/ 0 w 877266"/>
              <a:gd name="connsiteY0" fmla="*/ 0 h 8009"/>
              <a:gd name="connsiteX1" fmla="*/ 877267 w 877266"/>
              <a:gd name="connsiteY1" fmla="*/ 0 h 8009"/>
            </a:gdLst>
            <a:ahLst/>
            <a:cxnLst>
              <a:cxn ang="0">
                <a:pos x="connsiteX0" y="connsiteY0"/>
              </a:cxn>
              <a:cxn ang="0">
                <a:pos x="connsiteX1" y="connsiteY1"/>
              </a:cxn>
            </a:cxnLst>
            <a:rect l="l" t="t" r="r" b="b"/>
            <a:pathLst>
              <a:path w="877266" h="8009">
                <a:moveTo>
                  <a:pt x="0" y="0"/>
                </a:moveTo>
                <a:lnTo>
                  <a:pt x="877267" y="0"/>
                </a:lnTo>
              </a:path>
            </a:pathLst>
          </a:custGeom>
          <a:ln w="23995" cap="flat">
            <a:gradFill>
              <a:gsLst>
                <a:gs pos="0">
                  <a:schemeClr val="accent1">
                    <a:lumMod val="5000"/>
                    <a:lumOff val="95000"/>
                  </a:schemeClr>
                </a:gs>
                <a:gs pos="100000">
                  <a:srgbClr val="652683"/>
                </a:gs>
              </a:gsLst>
              <a:lin ang="9600000" scaled="0"/>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462" name="Group 461">
            <a:extLst>
              <a:ext uri="{FF2B5EF4-FFF2-40B4-BE49-F238E27FC236}">
                <a16:creationId xmlns:a16="http://schemas.microsoft.com/office/drawing/2014/main" id="{FF04BA98-E003-BB43-889D-84DBF24DF56E}"/>
              </a:ext>
            </a:extLst>
          </p:cNvPr>
          <p:cNvGrpSpPr/>
          <p:nvPr/>
        </p:nvGrpSpPr>
        <p:grpSpPr>
          <a:xfrm>
            <a:off x="5726259" y="3553440"/>
            <a:ext cx="1702811" cy="621034"/>
            <a:chOff x="5726259" y="3553440"/>
            <a:chExt cx="1702811" cy="621034"/>
          </a:xfrm>
        </p:grpSpPr>
        <p:sp>
          <p:nvSpPr>
            <p:cNvPr id="463" name="Freeform 462">
              <a:extLst>
                <a:ext uri="{FF2B5EF4-FFF2-40B4-BE49-F238E27FC236}">
                  <a16:creationId xmlns:a16="http://schemas.microsoft.com/office/drawing/2014/main" id="{806127C6-9316-9242-9B66-D536FB814786}"/>
                </a:ext>
              </a:extLst>
            </p:cNvPr>
            <p:cNvSpPr/>
            <p:nvPr/>
          </p:nvSpPr>
          <p:spPr>
            <a:xfrm>
              <a:off x="5726259" y="3553440"/>
              <a:ext cx="1702811" cy="621034"/>
            </a:xfrm>
            <a:custGeom>
              <a:avLst/>
              <a:gdLst>
                <a:gd name="connsiteX0" fmla="*/ 1392402 w 1702811"/>
                <a:gd name="connsiteY0" fmla="*/ 0 h 621034"/>
                <a:gd name="connsiteX1" fmla="*/ 1702812 w 1702811"/>
                <a:gd name="connsiteY1" fmla="*/ 310517 h 621034"/>
                <a:gd name="connsiteX2" fmla="*/ 1702812 w 1702811"/>
                <a:gd name="connsiteY2" fmla="*/ 310517 h 621034"/>
                <a:gd name="connsiteX3" fmla="*/ 1392402 w 1702811"/>
                <a:gd name="connsiteY3" fmla="*/ 621034 h 621034"/>
                <a:gd name="connsiteX4" fmla="*/ 310410 w 1702811"/>
                <a:gd name="connsiteY4" fmla="*/ 621034 h 621034"/>
                <a:gd name="connsiteX5" fmla="*/ 0 w 1702811"/>
                <a:gd name="connsiteY5" fmla="*/ 310517 h 621034"/>
                <a:gd name="connsiteX6" fmla="*/ 0 w 1702811"/>
                <a:gd name="connsiteY6" fmla="*/ 310517 h 621034"/>
                <a:gd name="connsiteX7" fmla="*/ 310410 w 1702811"/>
                <a:gd name="connsiteY7" fmla="*/ 0 h 6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811" h="621034">
                  <a:moveTo>
                    <a:pt x="1392402" y="0"/>
                  </a:moveTo>
                  <a:cubicBezTo>
                    <a:pt x="1563837" y="0"/>
                    <a:pt x="1702812" y="139023"/>
                    <a:pt x="1702812" y="310517"/>
                  </a:cubicBezTo>
                  <a:lnTo>
                    <a:pt x="1702812" y="310517"/>
                  </a:lnTo>
                  <a:cubicBezTo>
                    <a:pt x="1702812" y="482011"/>
                    <a:pt x="1563837" y="621034"/>
                    <a:pt x="1392402" y="621034"/>
                  </a:cubicBezTo>
                  <a:lnTo>
                    <a:pt x="310410" y="621034"/>
                  </a:lnTo>
                  <a:cubicBezTo>
                    <a:pt x="138975" y="621034"/>
                    <a:pt x="0" y="482011"/>
                    <a:pt x="0" y="310517"/>
                  </a:cubicBezTo>
                  <a:lnTo>
                    <a:pt x="0" y="310517"/>
                  </a:lnTo>
                  <a:cubicBezTo>
                    <a:pt x="0" y="139023"/>
                    <a:pt x="138975" y="0"/>
                    <a:pt x="310410" y="0"/>
                  </a:cubicBezTo>
                  <a:close/>
                </a:path>
              </a:pathLst>
            </a:custGeom>
            <a:noFill/>
            <a:ln w="23995"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64" name="TextBox 463">
              <a:extLst>
                <a:ext uri="{FF2B5EF4-FFF2-40B4-BE49-F238E27FC236}">
                  <a16:creationId xmlns:a16="http://schemas.microsoft.com/office/drawing/2014/main" id="{8CC09B17-A543-414D-BE34-2601049052C5}"/>
                </a:ext>
              </a:extLst>
            </p:cNvPr>
            <p:cNvSpPr txBox="1"/>
            <p:nvPr/>
          </p:nvSpPr>
          <p:spPr>
            <a:xfrm>
              <a:off x="5882076" y="3705577"/>
              <a:ext cx="13518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Private WAN</a:t>
              </a:r>
            </a:p>
          </p:txBody>
        </p:sp>
      </p:grpSp>
      <p:grpSp>
        <p:nvGrpSpPr>
          <p:cNvPr id="465" name="Group 464">
            <a:extLst>
              <a:ext uri="{FF2B5EF4-FFF2-40B4-BE49-F238E27FC236}">
                <a16:creationId xmlns:a16="http://schemas.microsoft.com/office/drawing/2014/main" id="{C31F5486-8266-7444-A598-B9EDD9769CD8}"/>
              </a:ext>
            </a:extLst>
          </p:cNvPr>
          <p:cNvGrpSpPr/>
          <p:nvPr/>
        </p:nvGrpSpPr>
        <p:grpSpPr>
          <a:xfrm>
            <a:off x="10355238" y="3444973"/>
            <a:ext cx="1351863" cy="868632"/>
            <a:chOff x="10355238" y="3444973"/>
            <a:chExt cx="1351863" cy="868632"/>
          </a:xfrm>
        </p:grpSpPr>
        <p:sp>
          <p:nvSpPr>
            <p:cNvPr id="466" name="Freeform 465">
              <a:extLst>
                <a:ext uri="{FF2B5EF4-FFF2-40B4-BE49-F238E27FC236}">
                  <a16:creationId xmlns:a16="http://schemas.microsoft.com/office/drawing/2014/main" id="{92AD7347-A87C-164F-BDF5-0C19E0D8D5C5}"/>
                </a:ext>
              </a:extLst>
            </p:cNvPr>
            <p:cNvSpPr/>
            <p:nvPr/>
          </p:nvSpPr>
          <p:spPr>
            <a:xfrm>
              <a:off x="10817399" y="3444973"/>
              <a:ext cx="435551" cy="435701"/>
            </a:xfrm>
            <a:custGeom>
              <a:avLst/>
              <a:gdLst>
                <a:gd name="connsiteX0" fmla="*/ 217776 w 435551"/>
                <a:gd name="connsiteY0" fmla="*/ 0 h 435701"/>
                <a:gd name="connsiteX1" fmla="*/ 0 w 435551"/>
                <a:gd name="connsiteY1" fmla="*/ 217851 h 435701"/>
                <a:gd name="connsiteX2" fmla="*/ 217776 w 435551"/>
                <a:gd name="connsiteY2" fmla="*/ 435701 h 435701"/>
                <a:gd name="connsiteX3" fmla="*/ 435551 w 435551"/>
                <a:gd name="connsiteY3" fmla="*/ 217851 h 435701"/>
                <a:gd name="connsiteX4" fmla="*/ 217776 w 435551"/>
                <a:gd name="connsiteY4" fmla="*/ 0 h 435701"/>
                <a:gd name="connsiteX5" fmla="*/ 378225 w 435551"/>
                <a:gd name="connsiteY5" fmla="*/ 187576 h 435701"/>
                <a:gd name="connsiteX6" fmla="*/ 323701 w 435551"/>
                <a:gd name="connsiteY6" fmla="*/ 187576 h 435701"/>
                <a:gd name="connsiteX7" fmla="*/ 309129 w 435551"/>
                <a:gd name="connsiteY7" fmla="*/ 82495 h 435701"/>
                <a:gd name="connsiteX8" fmla="*/ 378305 w 435551"/>
                <a:gd name="connsiteY8" fmla="*/ 187576 h 435701"/>
                <a:gd name="connsiteX9" fmla="*/ 247079 w 435551"/>
                <a:gd name="connsiteY9" fmla="*/ 57106 h 435701"/>
                <a:gd name="connsiteX10" fmla="*/ 251162 w 435551"/>
                <a:gd name="connsiteY10" fmla="*/ 74726 h 435701"/>
                <a:gd name="connsiteX11" fmla="*/ 267495 w 435551"/>
                <a:gd name="connsiteY11" fmla="*/ 187576 h 435701"/>
                <a:gd name="connsiteX12" fmla="*/ 167975 w 435551"/>
                <a:gd name="connsiteY12" fmla="*/ 187576 h 435701"/>
                <a:gd name="connsiteX13" fmla="*/ 184309 w 435551"/>
                <a:gd name="connsiteY13" fmla="*/ 74726 h 435701"/>
                <a:gd name="connsiteX14" fmla="*/ 188392 w 435551"/>
                <a:gd name="connsiteY14" fmla="*/ 57106 h 435701"/>
                <a:gd name="connsiteX15" fmla="*/ 217695 w 435551"/>
                <a:gd name="connsiteY15" fmla="*/ 54463 h 435701"/>
                <a:gd name="connsiteX16" fmla="*/ 247079 w 435551"/>
                <a:gd name="connsiteY16" fmla="*/ 57106 h 435701"/>
                <a:gd name="connsiteX17" fmla="*/ 126422 w 435551"/>
                <a:gd name="connsiteY17" fmla="*/ 82415 h 435701"/>
                <a:gd name="connsiteX18" fmla="*/ 111770 w 435551"/>
                <a:gd name="connsiteY18" fmla="*/ 187496 h 435701"/>
                <a:gd name="connsiteX19" fmla="*/ 57246 w 435551"/>
                <a:gd name="connsiteY19" fmla="*/ 187496 h 435701"/>
                <a:gd name="connsiteX20" fmla="*/ 126422 w 435551"/>
                <a:gd name="connsiteY20" fmla="*/ 82415 h 435701"/>
                <a:gd name="connsiteX21" fmla="*/ 56365 w 435551"/>
                <a:gd name="connsiteY21" fmla="*/ 242839 h 435701"/>
                <a:gd name="connsiteX22" fmla="*/ 110649 w 435551"/>
                <a:gd name="connsiteY22" fmla="*/ 242839 h 435701"/>
                <a:gd name="connsiteX23" fmla="*/ 120977 w 435551"/>
                <a:gd name="connsiteY23" fmla="*/ 349202 h 435701"/>
                <a:gd name="connsiteX24" fmla="*/ 56365 w 435551"/>
                <a:gd name="connsiteY24" fmla="*/ 242839 h 435701"/>
                <a:gd name="connsiteX25" fmla="*/ 182707 w 435551"/>
                <a:gd name="connsiteY25" fmla="*/ 377234 h 435701"/>
                <a:gd name="connsiteX26" fmla="*/ 166854 w 435551"/>
                <a:gd name="connsiteY26" fmla="*/ 242839 h 435701"/>
                <a:gd name="connsiteX27" fmla="*/ 268696 w 435551"/>
                <a:gd name="connsiteY27" fmla="*/ 242839 h 435701"/>
                <a:gd name="connsiteX28" fmla="*/ 252844 w 435551"/>
                <a:gd name="connsiteY28" fmla="*/ 377234 h 435701"/>
                <a:gd name="connsiteX29" fmla="*/ 217776 w 435551"/>
                <a:gd name="connsiteY29" fmla="*/ 380998 h 435701"/>
                <a:gd name="connsiteX30" fmla="*/ 182707 w 435551"/>
                <a:gd name="connsiteY30" fmla="*/ 377234 h 435701"/>
                <a:gd name="connsiteX31" fmla="*/ 314493 w 435551"/>
                <a:gd name="connsiteY31" fmla="*/ 349202 h 435701"/>
                <a:gd name="connsiteX32" fmla="*/ 324822 w 435551"/>
                <a:gd name="connsiteY32" fmla="*/ 242839 h 435701"/>
                <a:gd name="connsiteX33" fmla="*/ 379105 w 435551"/>
                <a:gd name="connsiteY33" fmla="*/ 242839 h 435701"/>
                <a:gd name="connsiteX34" fmla="*/ 314493 w 435551"/>
                <a:gd name="connsiteY34" fmla="*/ 349202 h 43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551" h="435701">
                  <a:moveTo>
                    <a:pt x="217776" y="0"/>
                  </a:moveTo>
                  <a:cubicBezTo>
                    <a:pt x="97519" y="0"/>
                    <a:pt x="0" y="97552"/>
                    <a:pt x="0" y="217851"/>
                  </a:cubicBezTo>
                  <a:cubicBezTo>
                    <a:pt x="0" y="338149"/>
                    <a:pt x="97519" y="435701"/>
                    <a:pt x="217776" y="435701"/>
                  </a:cubicBezTo>
                  <a:cubicBezTo>
                    <a:pt x="338032" y="435701"/>
                    <a:pt x="435551" y="338149"/>
                    <a:pt x="435551" y="217851"/>
                  </a:cubicBezTo>
                  <a:cubicBezTo>
                    <a:pt x="435551" y="97552"/>
                    <a:pt x="338032" y="0"/>
                    <a:pt x="217776" y="0"/>
                  </a:cubicBezTo>
                  <a:close/>
                  <a:moveTo>
                    <a:pt x="378225" y="187576"/>
                  </a:moveTo>
                  <a:lnTo>
                    <a:pt x="323701" y="187576"/>
                  </a:lnTo>
                  <a:cubicBezTo>
                    <a:pt x="321539" y="152335"/>
                    <a:pt x="316655" y="117175"/>
                    <a:pt x="309129" y="82495"/>
                  </a:cubicBezTo>
                  <a:cubicBezTo>
                    <a:pt x="344517" y="106523"/>
                    <a:pt x="370058" y="144006"/>
                    <a:pt x="378305" y="187576"/>
                  </a:cubicBezTo>
                  <a:close/>
                  <a:moveTo>
                    <a:pt x="247079" y="57106"/>
                  </a:moveTo>
                  <a:lnTo>
                    <a:pt x="251162" y="74726"/>
                  </a:lnTo>
                  <a:cubicBezTo>
                    <a:pt x="259729" y="111969"/>
                    <a:pt x="265174" y="149692"/>
                    <a:pt x="267495" y="187576"/>
                  </a:cubicBezTo>
                  <a:lnTo>
                    <a:pt x="167975" y="187576"/>
                  </a:lnTo>
                  <a:cubicBezTo>
                    <a:pt x="170297" y="149692"/>
                    <a:pt x="175742" y="111969"/>
                    <a:pt x="184309" y="74726"/>
                  </a:cubicBezTo>
                  <a:lnTo>
                    <a:pt x="188392" y="57106"/>
                  </a:lnTo>
                  <a:cubicBezTo>
                    <a:pt x="197919" y="55344"/>
                    <a:pt x="207687" y="54463"/>
                    <a:pt x="217695" y="54463"/>
                  </a:cubicBezTo>
                  <a:cubicBezTo>
                    <a:pt x="227703" y="54463"/>
                    <a:pt x="237551" y="55344"/>
                    <a:pt x="247079" y="57106"/>
                  </a:cubicBezTo>
                  <a:close/>
                  <a:moveTo>
                    <a:pt x="126422" y="82415"/>
                  </a:moveTo>
                  <a:cubicBezTo>
                    <a:pt x="118815" y="117095"/>
                    <a:pt x="113932" y="152255"/>
                    <a:pt x="111770" y="187496"/>
                  </a:cubicBezTo>
                  <a:lnTo>
                    <a:pt x="57246" y="187496"/>
                  </a:lnTo>
                  <a:cubicBezTo>
                    <a:pt x="65413" y="143926"/>
                    <a:pt x="90953" y="106362"/>
                    <a:pt x="126422" y="82415"/>
                  </a:cubicBezTo>
                  <a:close/>
                  <a:moveTo>
                    <a:pt x="56365" y="242839"/>
                  </a:moveTo>
                  <a:lnTo>
                    <a:pt x="110649" y="242839"/>
                  </a:lnTo>
                  <a:cubicBezTo>
                    <a:pt x="111370" y="278480"/>
                    <a:pt x="114733" y="314041"/>
                    <a:pt x="120977" y="349202"/>
                  </a:cubicBezTo>
                  <a:cubicBezTo>
                    <a:pt x="87030" y="324133"/>
                    <a:pt x="63091" y="286329"/>
                    <a:pt x="56365" y="242839"/>
                  </a:cubicBezTo>
                  <a:close/>
                  <a:moveTo>
                    <a:pt x="182707" y="377234"/>
                  </a:moveTo>
                  <a:cubicBezTo>
                    <a:pt x="173019" y="332943"/>
                    <a:pt x="167735" y="287931"/>
                    <a:pt x="166854" y="242839"/>
                  </a:cubicBezTo>
                  <a:lnTo>
                    <a:pt x="268696" y="242839"/>
                  </a:lnTo>
                  <a:cubicBezTo>
                    <a:pt x="267816" y="287931"/>
                    <a:pt x="262531" y="332943"/>
                    <a:pt x="252844" y="377234"/>
                  </a:cubicBezTo>
                  <a:cubicBezTo>
                    <a:pt x="241554" y="379717"/>
                    <a:pt x="229785" y="380998"/>
                    <a:pt x="217776" y="380998"/>
                  </a:cubicBezTo>
                  <a:cubicBezTo>
                    <a:pt x="205766" y="380998"/>
                    <a:pt x="193996" y="379717"/>
                    <a:pt x="182707" y="377234"/>
                  </a:cubicBezTo>
                  <a:close/>
                  <a:moveTo>
                    <a:pt x="314493" y="349202"/>
                  </a:moveTo>
                  <a:cubicBezTo>
                    <a:pt x="320658" y="314041"/>
                    <a:pt x="324101" y="278480"/>
                    <a:pt x="324822" y="242839"/>
                  </a:cubicBezTo>
                  <a:lnTo>
                    <a:pt x="379105" y="242839"/>
                  </a:lnTo>
                  <a:cubicBezTo>
                    <a:pt x="372380" y="286329"/>
                    <a:pt x="348441" y="324133"/>
                    <a:pt x="314493" y="349202"/>
                  </a:cubicBezTo>
                  <a:close/>
                </a:path>
              </a:pathLst>
            </a:custGeom>
            <a:solidFill>
              <a:srgbClr val="FFFFFF"/>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67" name="TextBox 466">
              <a:extLst>
                <a:ext uri="{FF2B5EF4-FFF2-40B4-BE49-F238E27FC236}">
                  <a16:creationId xmlns:a16="http://schemas.microsoft.com/office/drawing/2014/main" id="{A2013B36-6749-9F4C-A00C-6ACD9736F111}"/>
                </a:ext>
              </a:extLst>
            </p:cNvPr>
            <p:cNvSpPr txBox="1"/>
            <p:nvPr/>
          </p:nvSpPr>
          <p:spPr>
            <a:xfrm>
              <a:off x="10355238" y="4005828"/>
              <a:ext cx="13518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Internet</a:t>
              </a:r>
            </a:p>
          </p:txBody>
        </p:sp>
      </p:grpSp>
      <p:grpSp>
        <p:nvGrpSpPr>
          <p:cNvPr id="468" name="Group 467">
            <a:extLst>
              <a:ext uri="{FF2B5EF4-FFF2-40B4-BE49-F238E27FC236}">
                <a16:creationId xmlns:a16="http://schemas.microsoft.com/office/drawing/2014/main" id="{70867716-65D7-924B-8DF8-8E207161844D}"/>
              </a:ext>
            </a:extLst>
          </p:cNvPr>
          <p:cNvGrpSpPr/>
          <p:nvPr/>
        </p:nvGrpSpPr>
        <p:grpSpPr>
          <a:xfrm>
            <a:off x="4114801" y="1468643"/>
            <a:ext cx="1611458" cy="1924132"/>
            <a:chOff x="4114801" y="1468643"/>
            <a:chExt cx="1611458" cy="1924132"/>
          </a:xfrm>
        </p:grpSpPr>
        <p:grpSp>
          <p:nvGrpSpPr>
            <p:cNvPr id="469" name="Group 468">
              <a:extLst>
                <a:ext uri="{FF2B5EF4-FFF2-40B4-BE49-F238E27FC236}">
                  <a16:creationId xmlns:a16="http://schemas.microsoft.com/office/drawing/2014/main" id="{EF398B3D-7961-4445-8B55-5B9CE8D8237C}"/>
                </a:ext>
              </a:extLst>
            </p:cNvPr>
            <p:cNvGrpSpPr/>
            <p:nvPr/>
          </p:nvGrpSpPr>
          <p:grpSpPr>
            <a:xfrm>
              <a:off x="4114801" y="1468643"/>
              <a:ext cx="1611458" cy="1924132"/>
              <a:chOff x="4114801" y="1468643"/>
              <a:chExt cx="1611458" cy="1924132"/>
            </a:xfrm>
          </p:grpSpPr>
          <p:grpSp>
            <p:nvGrpSpPr>
              <p:cNvPr id="471" name="Group 470">
                <a:extLst>
                  <a:ext uri="{FF2B5EF4-FFF2-40B4-BE49-F238E27FC236}">
                    <a16:creationId xmlns:a16="http://schemas.microsoft.com/office/drawing/2014/main" id="{307AA83F-4E49-744C-8EC7-F2F5CA382CB0}"/>
                  </a:ext>
                </a:extLst>
              </p:cNvPr>
              <p:cNvGrpSpPr/>
              <p:nvPr/>
            </p:nvGrpSpPr>
            <p:grpSpPr>
              <a:xfrm>
                <a:off x="4114801" y="1468643"/>
                <a:ext cx="1611458" cy="1924132"/>
                <a:chOff x="4114801" y="1468643"/>
                <a:chExt cx="1611458" cy="1924132"/>
              </a:xfrm>
            </p:grpSpPr>
            <p:grpSp>
              <p:nvGrpSpPr>
                <p:cNvPr id="477" name="Graphic 175">
                  <a:extLst>
                    <a:ext uri="{FF2B5EF4-FFF2-40B4-BE49-F238E27FC236}">
                      <a16:creationId xmlns:a16="http://schemas.microsoft.com/office/drawing/2014/main" id="{0B87FBA0-8CBE-3140-A8B8-637A9D36BAB6}"/>
                    </a:ext>
                  </a:extLst>
                </p:cNvPr>
                <p:cNvGrpSpPr/>
                <p:nvPr/>
              </p:nvGrpSpPr>
              <p:grpSpPr>
                <a:xfrm>
                  <a:off x="4114801" y="1468643"/>
                  <a:ext cx="1611458" cy="1924132"/>
                  <a:chOff x="4114801" y="1468643"/>
                  <a:chExt cx="1611458" cy="1924132"/>
                </a:xfrm>
              </p:grpSpPr>
              <p:sp>
                <p:nvSpPr>
                  <p:cNvPr id="491" name="Freeform 490">
                    <a:extLst>
                      <a:ext uri="{FF2B5EF4-FFF2-40B4-BE49-F238E27FC236}">
                        <a16:creationId xmlns:a16="http://schemas.microsoft.com/office/drawing/2014/main" id="{8E54FFED-15C9-C142-A358-C1B63FA221EB}"/>
                      </a:ext>
                    </a:extLst>
                  </p:cNvPr>
                  <p:cNvSpPr/>
                  <p:nvPr/>
                </p:nvSpPr>
                <p:spPr>
                  <a:xfrm>
                    <a:off x="4114801" y="2644555"/>
                    <a:ext cx="1611378" cy="748220"/>
                  </a:xfrm>
                  <a:custGeom>
                    <a:avLst/>
                    <a:gdLst>
                      <a:gd name="connsiteX0" fmla="*/ 0 w 1611378"/>
                      <a:gd name="connsiteY0" fmla="*/ 0 h 748220"/>
                      <a:gd name="connsiteX1" fmla="*/ 0 w 1611378"/>
                      <a:gd name="connsiteY1" fmla="*/ 433779 h 748220"/>
                      <a:gd name="connsiteX2" fmla="*/ 327784 w 1611378"/>
                      <a:gd name="connsiteY2" fmla="*/ 748220 h 748220"/>
                      <a:gd name="connsiteX3" fmla="*/ 1283594 w 1611378"/>
                      <a:gd name="connsiteY3" fmla="*/ 748220 h 748220"/>
                      <a:gd name="connsiteX4" fmla="*/ 1299687 w 1611378"/>
                      <a:gd name="connsiteY4" fmla="*/ 747820 h 748220"/>
                      <a:gd name="connsiteX5" fmla="*/ 1304972 w 1611378"/>
                      <a:gd name="connsiteY5" fmla="*/ 747500 h 748220"/>
                      <a:gd name="connsiteX6" fmla="*/ 1315620 w 1611378"/>
                      <a:gd name="connsiteY6" fmla="*/ 746699 h 748220"/>
                      <a:gd name="connsiteX7" fmla="*/ 1321785 w 1611378"/>
                      <a:gd name="connsiteY7" fmla="*/ 746058 h 748220"/>
                      <a:gd name="connsiteX8" fmla="*/ 1331313 w 1611378"/>
                      <a:gd name="connsiteY8" fmla="*/ 744857 h 748220"/>
                      <a:gd name="connsiteX9" fmla="*/ 1337798 w 1611378"/>
                      <a:gd name="connsiteY9" fmla="*/ 743895 h 748220"/>
                      <a:gd name="connsiteX10" fmla="*/ 1346845 w 1611378"/>
                      <a:gd name="connsiteY10" fmla="*/ 742374 h 748220"/>
                      <a:gd name="connsiteX11" fmla="*/ 1353330 w 1611378"/>
                      <a:gd name="connsiteY11" fmla="*/ 741092 h 748220"/>
                      <a:gd name="connsiteX12" fmla="*/ 1362138 w 1611378"/>
                      <a:gd name="connsiteY12" fmla="*/ 739170 h 748220"/>
                      <a:gd name="connsiteX13" fmla="*/ 1368543 w 1611378"/>
                      <a:gd name="connsiteY13" fmla="*/ 737568 h 748220"/>
                      <a:gd name="connsiteX14" fmla="*/ 1377190 w 1611378"/>
                      <a:gd name="connsiteY14" fmla="*/ 735245 h 748220"/>
                      <a:gd name="connsiteX15" fmla="*/ 1383355 w 1611378"/>
                      <a:gd name="connsiteY15" fmla="*/ 733403 h 748220"/>
                      <a:gd name="connsiteX16" fmla="*/ 1392082 w 1611378"/>
                      <a:gd name="connsiteY16" fmla="*/ 730600 h 748220"/>
                      <a:gd name="connsiteX17" fmla="*/ 1397926 w 1611378"/>
                      <a:gd name="connsiteY17" fmla="*/ 728598 h 748220"/>
                      <a:gd name="connsiteX18" fmla="*/ 1406974 w 1611378"/>
                      <a:gd name="connsiteY18" fmla="*/ 725154 h 748220"/>
                      <a:gd name="connsiteX19" fmla="*/ 1412098 w 1611378"/>
                      <a:gd name="connsiteY19" fmla="*/ 723152 h 748220"/>
                      <a:gd name="connsiteX20" fmla="*/ 1422987 w 1611378"/>
                      <a:gd name="connsiteY20" fmla="*/ 718426 h 748220"/>
                      <a:gd name="connsiteX21" fmla="*/ 1425949 w 1611378"/>
                      <a:gd name="connsiteY21" fmla="*/ 717145 h 748220"/>
                      <a:gd name="connsiteX22" fmla="*/ 1439480 w 1611378"/>
                      <a:gd name="connsiteY22" fmla="*/ 710497 h 748220"/>
                      <a:gd name="connsiteX23" fmla="*/ 1443083 w 1611378"/>
                      <a:gd name="connsiteY23" fmla="*/ 708495 h 748220"/>
                      <a:gd name="connsiteX24" fmla="*/ 1452610 w 1611378"/>
                      <a:gd name="connsiteY24" fmla="*/ 703209 h 748220"/>
                      <a:gd name="connsiteX25" fmla="*/ 1457414 w 1611378"/>
                      <a:gd name="connsiteY25" fmla="*/ 700325 h 748220"/>
                      <a:gd name="connsiteX26" fmla="*/ 1465341 w 1611378"/>
                      <a:gd name="connsiteY26" fmla="*/ 695440 h 748220"/>
                      <a:gd name="connsiteX27" fmla="*/ 1470385 w 1611378"/>
                      <a:gd name="connsiteY27" fmla="*/ 692076 h 748220"/>
                      <a:gd name="connsiteX28" fmla="*/ 1477671 w 1611378"/>
                      <a:gd name="connsiteY28" fmla="*/ 687110 h 748220"/>
                      <a:gd name="connsiteX29" fmla="*/ 1482715 w 1611378"/>
                      <a:gd name="connsiteY29" fmla="*/ 683426 h 748220"/>
                      <a:gd name="connsiteX30" fmla="*/ 1489600 w 1611378"/>
                      <a:gd name="connsiteY30" fmla="*/ 678220 h 748220"/>
                      <a:gd name="connsiteX31" fmla="*/ 1494564 w 1611378"/>
                      <a:gd name="connsiteY31" fmla="*/ 674295 h 748220"/>
                      <a:gd name="connsiteX32" fmla="*/ 1497607 w 1611378"/>
                      <a:gd name="connsiteY32" fmla="*/ 671893 h 748220"/>
                      <a:gd name="connsiteX33" fmla="*/ 1499849 w 1611378"/>
                      <a:gd name="connsiteY33" fmla="*/ 669890 h 748220"/>
                      <a:gd name="connsiteX34" fmla="*/ 1511138 w 1611378"/>
                      <a:gd name="connsiteY34" fmla="*/ 659959 h 748220"/>
                      <a:gd name="connsiteX35" fmla="*/ 1514180 w 1611378"/>
                      <a:gd name="connsiteY35" fmla="*/ 657156 h 748220"/>
                      <a:gd name="connsiteX36" fmla="*/ 1527391 w 1611378"/>
                      <a:gd name="connsiteY36" fmla="*/ 643860 h 748220"/>
                      <a:gd name="connsiteX37" fmla="*/ 1530353 w 1611378"/>
                      <a:gd name="connsiteY37" fmla="*/ 640577 h 748220"/>
                      <a:gd name="connsiteX38" fmla="*/ 1540041 w 1611378"/>
                      <a:gd name="connsiteY38" fmla="*/ 629444 h 748220"/>
                      <a:gd name="connsiteX39" fmla="*/ 1543564 w 1611378"/>
                      <a:gd name="connsiteY39" fmla="*/ 625119 h 748220"/>
                      <a:gd name="connsiteX40" fmla="*/ 1553572 w 1611378"/>
                      <a:gd name="connsiteY40" fmla="*/ 611984 h 748220"/>
                      <a:gd name="connsiteX41" fmla="*/ 1554773 w 1611378"/>
                      <a:gd name="connsiteY41" fmla="*/ 610462 h 748220"/>
                      <a:gd name="connsiteX42" fmla="*/ 1555013 w 1611378"/>
                      <a:gd name="connsiteY42" fmla="*/ 610062 h 748220"/>
                      <a:gd name="connsiteX43" fmla="*/ 1565181 w 1611378"/>
                      <a:gd name="connsiteY43" fmla="*/ 594684 h 748220"/>
                      <a:gd name="connsiteX44" fmla="*/ 1567823 w 1611378"/>
                      <a:gd name="connsiteY44" fmla="*/ 590279 h 748220"/>
                      <a:gd name="connsiteX45" fmla="*/ 1574709 w 1611378"/>
                      <a:gd name="connsiteY45" fmla="*/ 578185 h 748220"/>
                      <a:gd name="connsiteX46" fmla="*/ 1577351 w 1611378"/>
                      <a:gd name="connsiteY46" fmla="*/ 573299 h 748220"/>
                      <a:gd name="connsiteX47" fmla="*/ 1584797 w 1611378"/>
                      <a:gd name="connsiteY47" fmla="*/ 557922 h 748220"/>
                      <a:gd name="connsiteX48" fmla="*/ 1585437 w 1611378"/>
                      <a:gd name="connsiteY48" fmla="*/ 556560 h 748220"/>
                      <a:gd name="connsiteX49" fmla="*/ 1592403 w 1611378"/>
                      <a:gd name="connsiteY49" fmla="*/ 539340 h 748220"/>
                      <a:gd name="connsiteX50" fmla="*/ 1593124 w 1611378"/>
                      <a:gd name="connsiteY50" fmla="*/ 537578 h 748220"/>
                      <a:gd name="connsiteX51" fmla="*/ 1595446 w 1611378"/>
                      <a:gd name="connsiteY51" fmla="*/ 530690 h 748220"/>
                      <a:gd name="connsiteX52" fmla="*/ 1596887 w 1611378"/>
                      <a:gd name="connsiteY52" fmla="*/ 526445 h 748220"/>
                      <a:gd name="connsiteX53" fmla="*/ 1600970 w 1611378"/>
                      <a:gd name="connsiteY53" fmla="*/ 512590 h 748220"/>
                      <a:gd name="connsiteX54" fmla="*/ 1601290 w 1611378"/>
                      <a:gd name="connsiteY54" fmla="*/ 511228 h 748220"/>
                      <a:gd name="connsiteX55" fmla="*/ 1604333 w 1611378"/>
                      <a:gd name="connsiteY55" fmla="*/ 498493 h 748220"/>
                      <a:gd name="connsiteX56" fmla="*/ 1605293 w 1611378"/>
                      <a:gd name="connsiteY56" fmla="*/ 493768 h 748220"/>
                      <a:gd name="connsiteX57" fmla="*/ 1607135 w 1611378"/>
                      <a:gd name="connsiteY57" fmla="*/ 484077 h 748220"/>
                      <a:gd name="connsiteX58" fmla="*/ 1607936 w 1611378"/>
                      <a:gd name="connsiteY58" fmla="*/ 478630 h 748220"/>
                      <a:gd name="connsiteX59" fmla="*/ 1609217 w 1611378"/>
                      <a:gd name="connsiteY59" fmla="*/ 469260 h 748220"/>
                      <a:gd name="connsiteX60" fmla="*/ 1609857 w 1611378"/>
                      <a:gd name="connsiteY60" fmla="*/ 463813 h 748220"/>
                      <a:gd name="connsiteX61" fmla="*/ 1610658 w 1611378"/>
                      <a:gd name="connsiteY61" fmla="*/ 453722 h 748220"/>
                      <a:gd name="connsiteX62" fmla="*/ 1610978 w 1611378"/>
                      <a:gd name="connsiteY62" fmla="*/ 448916 h 748220"/>
                      <a:gd name="connsiteX63" fmla="*/ 1611378 w 1611378"/>
                      <a:gd name="connsiteY63" fmla="*/ 433939 h 748220"/>
                      <a:gd name="connsiteX64" fmla="*/ 1611378 w 1611378"/>
                      <a:gd name="connsiteY64" fmla="*/ 433939 h 748220"/>
                      <a:gd name="connsiteX65" fmla="*/ 1611378 w 1611378"/>
                      <a:gd name="connsiteY65" fmla="*/ 160 h 748220"/>
                      <a:gd name="connsiteX66" fmla="*/ 0 w 1611378"/>
                      <a:gd name="connsiteY66" fmla="*/ 160 h 74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11378" h="748220">
                        <a:moveTo>
                          <a:pt x="0" y="0"/>
                        </a:moveTo>
                        <a:lnTo>
                          <a:pt x="0" y="433779"/>
                        </a:lnTo>
                        <a:cubicBezTo>
                          <a:pt x="0" y="607419"/>
                          <a:pt x="146678" y="748220"/>
                          <a:pt x="327784" y="748220"/>
                        </a:cubicBezTo>
                        <a:lnTo>
                          <a:pt x="1283594" y="748220"/>
                        </a:lnTo>
                        <a:cubicBezTo>
                          <a:pt x="1288959" y="748220"/>
                          <a:pt x="1294403" y="748060"/>
                          <a:pt x="1299687" y="747820"/>
                        </a:cubicBezTo>
                        <a:cubicBezTo>
                          <a:pt x="1301449" y="747740"/>
                          <a:pt x="1303210" y="747580"/>
                          <a:pt x="1304972" y="747500"/>
                        </a:cubicBezTo>
                        <a:cubicBezTo>
                          <a:pt x="1308574" y="747259"/>
                          <a:pt x="1312097" y="747019"/>
                          <a:pt x="1315620" y="746699"/>
                        </a:cubicBezTo>
                        <a:cubicBezTo>
                          <a:pt x="1317702" y="746539"/>
                          <a:pt x="1319703" y="746218"/>
                          <a:pt x="1321785" y="746058"/>
                        </a:cubicBezTo>
                        <a:cubicBezTo>
                          <a:pt x="1324988" y="745738"/>
                          <a:pt x="1328190" y="745337"/>
                          <a:pt x="1331313" y="744857"/>
                        </a:cubicBezTo>
                        <a:cubicBezTo>
                          <a:pt x="1333474" y="744536"/>
                          <a:pt x="1335636" y="744216"/>
                          <a:pt x="1337798" y="743895"/>
                        </a:cubicBezTo>
                        <a:cubicBezTo>
                          <a:pt x="1340840" y="743415"/>
                          <a:pt x="1343803" y="742934"/>
                          <a:pt x="1346845" y="742374"/>
                        </a:cubicBezTo>
                        <a:cubicBezTo>
                          <a:pt x="1349007" y="741973"/>
                          <a:pt x="1351169" y="741493"/>
                          <a:pt x="1353330" y="741092"/>
                        </a:cubicBezTo>
                        <a:cubicBezTo>
                          <a:pt x="1356293" y="740452"/>
                          <a:pt x="1359175" y="739811"/>
                          <a:pt x="1362138" y="739170"/>
                        </a:cubicBezTo>
                        <a:cubicBezTo>
                          <a:pt x="1364299" y="738690"/>
                          <a:pt x="1366381" y="738129"/>
                          <a:pt x="1368543" y="737568"/>
                        </a:cubicBezTo>
                        <a:cubicBezTo>
                          <a:pt x="1371425" y="736847"/>
                          <a:pt x="1374307" y="736046"/>
                          <a:pt x="1377190" y="735245"/>
                        </a:cubicBezTo>
                        <a:cubicBezTo>
                          <a:pt x="1379271" y="734685"/>
                          <a:pt x="1381353" y="734044"/>
                          <a:pt x="1383355" y="733403"/>
                        </a:cubicBezTo>
                        <a:cubicBezTo>
                          <a:pt x="1386237" y="732522"/>
                          <a:pt x="1389199" y="731561"/>
                          <a:pt x="1392082" y="730600"/>
                        </a:cubicBezTo>
                        <a:cubicBezTo>
                          <a:pt x="1394003" y="729960"/>
                          <a:pt x="1396005" y="729319"/>
                          <a:pt x="1397926" y="728598"/>
                        </a:cubicBezTo>
                        <a:cubicBezTo>
                          <a:pt x="1400969" y="727477"/>
                          <a:pt x="1404011" y="726355"/>
                          <a:pt x="1406974" y="725154"/>
                        </a:cubicBezTo>
                        <a:cubicBezTo>
                          <a:pt x="1408655" y="724513"/>
                          <a:pt x="1410416" y="723872"/>
                          <a:pt x="1412098" y="723152"/>
                        </a:cubicBezTo>
                        <a:cubicBezTo>
                          <a:pt x="1415781" y="721630"/>
                          <a:pt x="1419384" y="720028"/>
                          <a:pt x="1422987" y="718426"/>
                        </a:cubicBezTo>
                        <a:cubicBezTo>
                          <a:pt x="1423947" y="717946"/>
                          <a:pt x="1424988" y="717545"/>
                          <a:pt x="1425949" y="717145"/>
                        </a:cubicBezTo>
                        <a:cubicBezTo>
                          <a:pt x="1430513" y="715062"/>
                          <a:pt x="1434996" y="712820"/>
                          <a:pt x="1439480" y="710497"/>
                        </a:cubicBezTo>
                        <a:cubicBezTo>
                          <a:pt x="1440681" y="709856"/>
                          <a:pt x="1441882" y="709136"/>
                          <a:pt x="1443083" y="708495"/>
                        </a:cubicBezTo>
                        <a:cubicBezTo>
                          <a:pt x="1446285" y="706813"/>
                          <a:pt x="1449488" y="705051"/>
                          <a:pt x="1452610" y="703209"/>
                        </a:cubicBezTo>
                        <a:cubicBezTo>
                          <a:pt x="1454212" y="702248"/>
                          <a:pt x="1455813" y="701287"/>
                          <a:pt x="1457414" y="700325"/>
                        </a:cubicBezTo>
                        <a:cubicBezTo>
                          <a:pt x="1460056" y="698724"/>
                          <a:pt x="1462779" y="697122"/>
                          <a:pt x="1465341" y="695440"/>
                        </a:cubicBezTo>
                        <a:cubicBezTo>
                          <a:pt x="1467022" y="694318"/>
                          <a:pt x="1468703" y="693197"/>
                          <a:pt x="1470385" y="692076"/>
                        </a:cubicBezTo>
                        <a:cubicBezTo>
                          <a:pt x="1472867" y="690474"/>
                          <a:pt x="1475269" y="688792"/>
                          <a:pt x="1477671" y="687110"/>
                        </a:cubicBezTo>
                        <a:cubicBezTo>
                          <a:pt x="1479352" y="685909"/>
                          <a:pt x="1481033" y="684627"/>
                          <a:pt x="1482715" y="683426"/>
                        </a:cubicBezTo>
                        <a:cubicBezTo>
                          <a:pt x="1485037" y="681744"/>
                          <a:pt x="1487358" y="679982"/>
                          <a:pt x="1489600" y="678220"/>
                        </a:cubicBezTo>
                        <a:cubicBezTo>
                          <a:pt x="1491282" y="676938"/>
                          <a:pt x="1492883" y="675657"/>
                          <a:pt x="1494564" y="674295"/>
                        </a:cubicBezTo>
                        <a:cubicBezTo>
                          <a:pt x="1495605" y="673495"/>
                          <a:pt x="1496646" y="672694"/>
                          <a:pt x="1497607" y="671893"/>
                        </a:cubicBezTo>
                        <a:cubicBezTo>
                          <a:pt x="1498407" y="671252"/>
                          <a:pt x="1499048" y="670531"/>
                          <a:pt x="1499849" y="669890"/>
                        </a:cubicBezTo>
                        <a:cubicBezTo>
                          <a:pt x="1503692" y="666687"/>
                          <a:pt x="1507455" y="663323"/>
                          <a:pt x="1511138" y="659959"/>
                        </a:cubicBezTo>
                        <a:cubicBezTo>
                          <a:pt x="1512178" y="658998"/>
                          <a:pt x="1513219" y="658117"/>
                          <a:pt x="1514180" y="657156"/>
                        </a:cubicBezTo>
                        <a:cubicBezTo>
                          <a:pt x="1518744" y="652831"/>
                          <a:pt x="1523147" y="648426"/>
                          <a:pt x="1527391" y="643860"/>
                        </a:cubicBezTo>
                        <a:cubicBezTo>
                          <a:pt x="1528351" y="642819"/>
                          <a:pt x="1529312" y="641698"/>
                          <a:pt x="1530353" y="640577"/>
                        </a:cubicBezTo>
                        <a:cubicBezTo>
                          <a:pt x="1533716" y="636892"/>
                          <a:pt x="1536918" y="633208"/>
                          <a:pt x="1540041" y="629444"/>
                        </a:cubicBezTo>
                        <a:cubicBezTo>
                          <a:pt x="1541242" y="628002"/>
                          <a:pt x="1542443" y="626561"/>
                          <a:pt x="1543564" y="625119"/>
                        </a:cubicBezTo>
                        <a:cubicBezTo>
                          <a:pt x="1547007" y="620794"/>
                          <a:pt x="1550369" y="616469"/>
                          <a:pt x="1553572" y="611984"/>
                        </a:cubicBezTo>
                        <a:cubicBezTo>
                          <a:pt x="1553972" y="611423"/>
                          <a:pt x="1554372" y="610943"/>
                          <a:pt x="1554773" y="610462"/>
                        </a:cubicBezTo>
                        <a:cubicBezTo>
                          <a:pt x="1554853" y="610382"/>
                          <a:pt x="1554933" y="610222"/>
                          <a:pt x="1555013" y="610062"/>
                        </a:cubicBezTo>
                        <a:cubicBezTo>
                          <a:pt x="1558536" y="605016"/>
                          <a:pt x="1561979" y="599890"/>
                          <a:pt x="1565181" y="594684"/>
                        </a:cubicBezTo>
                        <a:cubicBezTo>
                          <a:pt x="1566062" y="593242"/>
                          <a:pt x="1566943" y="591801"/>
                          <a:pt x="1567823" y="590279"/>
                        </a:cubicBezTo>
                        <a:cubicBezTo>
                          <a:pt x="1570225" y="586274"/>
                          <a:pt x="1572547" y="582270"/>
                          <a:pt x="1574709" y="578185"/>
                        </a:cubicBezTo>
                        <a:cubicBezTo>
                          <a:pt x="1575589" y="576583"/>
                          <a:pt x="1576470" y="574901"/>
                          <a:pt x="1577351" y="573299"/>
                        </a:cubicBezTo>
                        <a:cubicBezTo>
                          <a:pt x="1579993" y="568254"/>
                          <a:pt x="1582475" y="563128"/>
                          <a:pt x="1584797" y="557922"/>
                        </a:cubicBezTo>
                        <a:cubicBezTo>
                          <a:pt x="1585037" y="557441"/>
                          <a:pt x="1585197" y="557041"/>
                          <a:pt x="1585437" y="556560"/>
                        </a:cubicBezTo>
                        <a:cubicBezTo>
                          <a:pt x="1587919" y="550874"/>
                          <a:pt x="1590241" y="545107"/>
                          <a:pt x="1592403" y="539340"/>
                        </a:cubicBezTo>
                        <a:cubicBezTo>
                          <a:pt x="1592643" y="538700"/>
                          <a:pt x="1592883" y="538139"/>
                          <a:pt x="1593124" y="537578"/>
                        </a:cubicBezTo>
                        <a:cubicBezTo>
                          <a:pt x="1593924" y="535336"/>
                          <a:pt x="1594725" y="533013"/>
                          <a:pt x="1595446" y="530690"/>
                        </a:cubicBezTo>
                        <a:cubicBezTo>
                          <a:pt x="1595926" y="529249"/>
                          <a:pt x="1596406" y="527887"/>
                          <a:pt x="1596887" y="526445"/>
                        </a:cubicBezTo>
                        <a:cubicBezTo>
                          <a:pt x="1598328" y="521880"/>
                          <a:pt x="1599689" y="517235"/>
                          <a:pt x="1600970" y="512590"/>
                        </a:cubicBezTo>
                        <a:cubicBezTo>
                          <a:pt x="1601050" y="512109"/>
                          <a:pt x="1601210" y="511708"/>
                          <a:pt x="1601290" y="511228"/>
                        </a:cubicBezTo>
                        <a:cubicBezTo>
                          <a:pt x="1602411" y="506983"/>
                          <a:pt x="1603452" y="502738"/>
                          <a:pt x="1604333" y="498493"/>
                        </a:cubicBezTo>
                        <a:cubicBezTo>
                          <a:pt x="1604653" y="496891"/>
                          <a:pt x="1604973" y="495370"/>
                          <a:pt x="1605293" y="493768"/>
                        </a:cubicBezTo>
                        <a:cubicBezTo>
                          <a:pt x="1605934" y="490564"/>
                          <a:pt x="1606575" y="487360"/>
                          <a:pt x="1607135" y="484077"/>
                        </a:cubicBezTo>
                        <a:cubicBezTo>
                          <a:pt x="1607455" y="482235"/>
                          <a:pt x="1607695" y="480472"/>
                          <a:pt x="1607936" y="478630"/>
                        </a:cubicBezTo>
                        <a:cubicBezTo>
                          <a:pt x="1608416" y="475507"/>
                          <a:pt x="1608816" y="472383"/>
                          <a:pt x="1609217" y="469260"/>
                        </a:cubicBezTo>
                        <a:cubicBezTo>
                          <a:pt x="1609457" y="467417"/>
                          <a:pt x="1609617" y="465656"/>
                          <a:pt x="1609857" y="463813"/>
                        </a:cubicBezTo>
                        <a:cubicBezTo>
                          <a:pt x="1610177" y="460449"/>
                          <a:pt x="1610418" y="457086"/>
                          <a:pt x="1610658" y="453722"/>
                        </a:cubicBezTo>
                        <a:cubicBezTo>
                          <a:pt x="1610738" y="452120"/>
                          <a:pt x="1610898" y="450518"/>
                          <a:pt x="1610978" y="448916"/>
                        </a:cubicBezTo>
                        <a:cubicBezTo>
                          <a:pt x="1611218" y="443951"/>
                          <a:pt x="1611378" y="438905"/>
                          <a:pt x="1611378" y="433939"/>
                        </a:cubicBezTo>
                        <a:lnTo>
                          <a:pt x="1611378" y="433939"/>
                        </a:lnTo>
                        <a:lnTo>
                          <a:pt x="1611378" y="160"/>
                        </a:lnTo>
                        <a:lnTo>
                          <a:pt x="0" y="160"/>
                        </a:lnTo>
                        <a:close/>
                      </a:path>
                    </a:pathLst>
                  </a:custGeom>
                  <a:solidFill>
                    <a:srgbClr val="481464"/>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492" name="Freeform 491">
                    <a:extLst>
                      <a:ext uri="{FF2B5EF4-FFF2-40B4-BE49-F238E27FC236}">
                        <a16:creationId xmlns:a16="http://schemas.microsoft.com/office/drawing/2014/main" id="{5A5D4C75-3F28-5940-963D-F854C82C7B2B}"/>
                      </a:ext>
                    </a:extLst>
                  </p:cNvPr>
                  <p:cNvSpPr/>
                  <p:nvPr/>
                </p:nvSpPr>
                <p:spPr>
                  <a:xfrm>
                    <a:off x="4114801" y="1468643"/>
                    <a:ext cx="1611458" cy="1545457"/>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1016 h 1545457"/>
                      <a:gd name="connsiteX6" fmla="*/ 0 w 1611458"/>
                      <a:gd name="connsiteY6" fmla="*/ 31436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457"/>
                          <a:pt x="0" y="1404656"/>
                          <a:pt x="0" y="1231016"/>
                        </a:cubicBezTo>
                        <a:lnTo>
                          <a:pt x="0" y="314362"/>
                        </a:lnTo>
                        <a:cubicBezTo>
                          <a:pt x="0" y="140722"/>
                          <a:pt x="146678" y="0"/>
                          <a:pt x="327784" y="0"/>
                        </a:cubicBezTo>
                        <a:lnTo>
                          <a:pt x="1283594" y="0"/>
                        </a:lnTo>
                        <a:close/>
                      </a:path>
                    </a:pathLst>
                  </a:custGeom>
                  <a:solidFill>
                    <a:srgbClr val="63218D"/>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493" name="Freeform 492">
                    <a:extLst>
                      <a:ext uri="{FF2B5EF4-FFF2-40B4-BE49-F238E27FC236}">
                        <a16:creationId xmlns:a16="http://schemas.microsoft.com/office/drawing/2014/main" id="{68AE547B-465A-594C-8CB6-F42D599D34A8}"/>
                      </a:ext>
                    </a:extLst>
                  </p:cNvPr>
                  <p:cNvSpPr/>
                  <p:nvPr/>
                </p:nvSpPr>
                <p:spPr>
                  <a:xfrm>
                    <a:off x="4153231" y="1505485"/>
                    <a:ext cx="1534596" cy="1471772"/>
                  </a:xfrm>
                  <a:custGeom>
                    <a:avLst/>
                    <a:gdLst>
                      <a:gd name="connsiteX0" fmla="*/ 1222425 w 1534596"/>
                      <a:gd name="connsiteY0" fmla="*/ 0 h 1471772"/>
                      <a:gd name="connsiteX1" fmla="*/ 1534597 w 1534596"/>
                      <a:gd name="connsiteY1" fmla="*/ 299384 h 1471772"/>
                      <a:gd name="connsiteX2" fmla="*/ 1534597 w 1534596"/>
                      <a:gd name="connsiteY2" fmla="*/ 1172308 h 1471772"/>
                      <a:gd name="connsiteX3" fmla="*/ 1222425 w 1534596"/>
                      <a:gd name="connsiteY3" fmla="*/ 1471773 h 1471772"/>
                      <a:gd name="connsiteX4" fmla="*/ 312172 w 1534596"/>
                      <a:gd name="connsiteY4" fmla="*/ 1471773 h 1471772"/>
                      <a:gd name="connsiteX5" fmla="*/ 0 w 1534596"/>
                      <a:gd name="connsiteY5" fmla="*/ 1172308 h 1471772"/>
                      <a:gd name="connsiteX6" fmla="*/ 0 w 1534596"/>
                      <a:gd name="connsiteY6" fmla="*/ 299384 h 1471772"/>
                      <a:gd name="connsiteX7" fmla="*/ 312172 w 1534596"/>
                      <a:gd name="connsiteY7" fmla="*/ 0 h 1471772"/>
                      <a:gd name="connsiteX8" fmla="*/ 1222425 w 1534596"/>
                      <a:gd name="connsiteY8" fmla="*/ 0 h 147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4596" h="1471772">
                        <a:moveTo>
                          <a:pt x="1222425" y="0"/>
                        </a:moveTo>
                        <a:cubicBezTo>
                          <a:pt x="1394804" y="0"/>
                          <a:pt x="1534597" y="133994"/>
                          <a:pt x="1534597" y="299384"/>
                        </a:cubicBezTo>
                        <a:lnTo>
                          <a:pt x="1534597" y="1172308"/>
                        </a:lnTo>
                        <a:cubicBezTo>
                          <a:pt x="1534597" y="1337698"/>
                          <a:pt x="1394804" y="1471773"/>
                          <a:pt x="1222425" y="1471773"/>
                        </a:cubicBezTo>
                        <a:lnTo>
                          <a:pt x="312172" y="1471773"/>
                        </a:lnTo>
                        <a:cubicBezTo>
                          <a:pt x="139713" y="1471773"/>
                          <a:pt x="0" y="1337698"/>
                          <a:pt x="0" y="1172308"/>
                        </a:cubicBezTo>
                        <a:lnTo>
                          <a:pt x="0" y="299384"/>
                        </a:lnTo>
                        <a:cubicBezTo>
                          <a:pt x="0" y="133994"/>
                          <a:pt x="139713" y="0"/>
                          <a:pt x="312172" y="0"/>
                        </a:cubicBezTo>
                        <a:lnTo>
                          <a:pt x="1222425" y="0"/>
                        </a:lnTo>
                        <a:close/>
                      </a:path>
                    </a:pathLst>
                  </a:custGeom>
                  <a:noFill/>
                  <a:ln w="159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nvGrpSpPr>
                <p:cNvPr id="478" name="Graphic 175">
                  <a:extLst>
                    <a:ext uri="{FF2B5EF4-FFF2-40B4-BE49-F238E27FC236}">
                      <a16:creationId xmlns:a16="http://schemas.microsoft.com/office/drawing/2014/main" id="{FA8606DE-E2CD-7241-8EDD-67B28661B7EE}"/>
                    </a:ext>
                  </a:extLst>
                </p:cNvPr>
                <p:cNvGrpSpPr/>
                <p:nvPr/>
              </p:nvGrpSpPr>
              <p:grpSpPr>
                <a:xfrm>
                  <a:off x="4333617" y="1847759"/>
                  <a:ext cx="1168701" cy="467417"/>
                  <a:chOff x="4370286" y="1868622"/>
                  <a:chExt cx="1168701" cy="467417"/>
                </a:xfrm>
                <a:solidFill>
                  <a:srgbClr val="F2F2F2"/>
                </a:solidFill>
              </p:grpSpPr>
              <p:sp>
                <p:nvSpPr>
                  <p:cNvPr id="479" name="Freeform 478">
                    <a:extLst>
                      <a:ext uri="{FF2B5EF4-FFF2-40B4-BE49-F238E27FC236}">
                        <a16:creationId xmlns:a16="http://schemas.microsoft.com/office/drawing/2014/main" id="{B84EC936-5AE5-1E4D-BC73-2467B784F4C7}"/>
                      </a:ext>
                    </a:extLst>
                  </p:cNvPr>
                  <p:cNvSpPr/>
                  <p:nvPr/>
                </p:nvSpPr>
                <p:spPr>
                  <a:xfrm>
                    <a:off x="4484779" y="1877993"/>
                    <a:ext cx="228984" cy="229063"/>
                  </a:xfrm>
                  <a:custGeom>
                    <a:avLst/>
                    <a:gdLst>
                      <a:gd name="connsiteX0" fmla="*/ 228984 w 228984"/>
                      <a:gd name="connsiteY0" fmla="*/ 114532 h 229063"/>
                      <a:gd name="connsiteX1" fmla="*/ 114492 w 228984"/>
                      <a:gd name="connsiteY1" fmla="*/ 229063 h 229063"/>
                      <a:gd name="connsiteX2" fmla="*/ 0 w 228984"/>
                      <a:gd name="connsiteY2" fmla="*/ 114532 h 229063"/>
                      <a:gd name="connsiteX3" fmla="*/ 114492 w 228984"/>
                      <a:gd name="connsiteY3" fmla="*/ 0 h 229063"/>
                      <a:gd name="connsiteX4" fmla="*/ 228984 w 228984"/>
                      <a:gd name="connsiteY4" fmla="*/ 114532 h 22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84" h="229063">
                        <a:moveTo>
                          <a:pt x="228984" y="114532"/>
                        </a:moveTo>
                        <a:cubicBezTo>
                          <a:pt x="228984" y="177786"/>
                          <a:pt x="177725" y="229063"/>
                          <a:pt x="114492" y="229063"/>
                        </a:cubicBezTo>
                        <a:cubicBezTo>
                          <a:pt x="51260" y="229063"/>
                          <a:pt x="0" y="177786"/>
                          <a:pt x="0" y="114532"/>
                        </a:cubicBezTo>
                        <a:cubicBezTo>
                          <a:pt x="0" y="51278"/>
                          <a:pt x="51260" y="0"/>
                          <a:pt x="114492" y="0"/>
                        </a:cubicBezTo>
                        <a:cubicBezTo>
                          <a:pt x="177725" y="0"/>
                          <a:pt x="228984" y="51278"/>
                          <a:pt x="228984" y="114532"/>
                        </a:cubicBez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80" name="Freeform 479">
                    <a:extLst>
                      <a:ext uri="{FF2B5EF4-FFF2-40B4-BE49-F238E27FC236}">
                        <a16:creationId xmlns:a16="http://schemas.microsoft.com/office/drawing/2014/main" id="{394238BD-FE1A-7844-81D7-5C2E1DBC8D52}"/>
                      </a:ext>
                    </a:extLst>
                  </p:cNvPr>
                  <p:cNvSpPr/>
                  <p:nvPr/>
                </p:nvSpPr>
                <p:spPr>
                  <a:xfrm>
                    <a:off x="4370286" y="2164242"/>
                    <a:ext cx="457888" cy="171797"/>
                  </a:xfrm>
                  <a:custGeom>
                    <a:avLst/>
                    <a:gdLst>
                      <a:gd name="connsiteX0" fmla="*/ 400723 w 457888"/>
                      <a:gd name="connsiteY0" fmla="*/ 0 h 171797"/>
                      <a:gd name="connsiteX1" fmla="*/ 57246 w 457888"/>
                      <a:gd name="connsiteY1" fmla="*/ 0 h 171797"/>
                      <a:gd name="connsiteX2" fmla="*/ 0 w 457888"/>
                      <a:gd name="connsiteY2" fmla="*/ 57266 h 171797"/>
                      <a:gd name="connsiteX3" fmla="*/ 0 w 457888"/>
                      <a:gd name="connsiteY3" fmla="*/ 171798 h 171797"/>
                      <a:gd name="connsiteX4" fmla="*/ 57246 w 457888"/>
                      <a:gd name="connsiteY4" fmla="*/ 171798 h 171797"/>
                      <a:gd name="connsiteX5" fmla="*/ 57246 w 457888"/>
                      <a:gd name="connsiteY5" fmla="*/ 57266 h 171797"/>
                      <a:gd name="connsiteX6" fmla="*/ 400643 w 457888"/>
                      <a:gd name="connsiteY6" fmla="*/ 57266 h 171797"/>
                      <a:gd name="connsiteX7" fmla="*/ 400643 w 457888"/>
                      <a:gd name="connsiteY7" fmla="*/ 171798 h 171797"/>
                      <a:gd name="connsiteX8" fmla="*/ 457889 w 457888"/>
                      <a:gd name="connsiteY8" fmla="*/ 171798 h 171797"/>
                      <a:gd name="connsiteX9" fmla="*/ 457889 w 457888"/>
                      <a:gd name="connsiteY9" fmla="*/ 57266 h 171797"/>
                      <a:gd name="connsiteX10" fmla="*/ 400643 w 457888"/>
                      <a:gd name="connsiteY10" fmla="*/ 0 h 17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88" h="171797">
                        <a:moveTo>
                          <a:pt x="400723" y="0"/>
                        </a:moveTo>
                        <a:lnTo>
                          <a:pt x="57246" y="0"/>
                        </a:lnTo>
                        <a:cubicBezTo>
                          <a:pt x="34908" y="22346"/>
                          <a:pt x="22338" y="34920"/>
                          <a:pt x="0" y="57266"/>
                        </a:cubicBezTo>
                        <a:lnTo>
                          <a:pt x="0" y="171798"/>
                        </a:lnTo>
                        <a:lnTo>
                          <a:pt x="57246" y="171798"/>
                        </a:lnTo>
                        <a:lnTo>
                          <a:pt x="57246" y="57266"/>
                        </a:lnTo>
                        <a:lnTo>
                          <a:pt x="400643" y="57266"/>
                        </a:lnTo>
                        <a:lnTo>
                          <a:pt x="400643" y="171798"/>
                        </a:lnTo>
                        <a:lnTo>
                          <a:pt x="457889" y="171798"/>
                        </a:lnTo>
                        <a:lnTo>
                          <a:pt x="457889" y="57266"/>
                        </a:lnTo>
                        <a:cubicBezTo>
                          <a:pt x="435551" y="34920"/>
                          <a:pt x="422981" y="22346"/>
                          <a:pt x="400643" y="0"/>
                        </a:cubicBez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81" name="Freeform 480">
                    <a:extLst>
                      <a:ext uri="{FF2B5EF4-FFF2-40B4-BE49-F238E27FC236}">
                        <a16:creationId xmlns:a16="http://schemas.microsoft.com/office/drawing/2014/main" id="{34894E5D-ED63-BE42-AF2D-4DCE040F859D}"/>
                      </a:ext>
                    </a:extLst>
                  </p:cNvPr>
                  <p:cNvSpPr/>
                  <p:nvPr/>
                </p:nvSpPr>
                <p:spPr>
                  <a:xfrm>
                    <a:off x="5446754" y="1868622"/>
                    <a:ext cx="58447" cy="58467"/>
                  </a:xfrm>
                  <a:custGeom>
                    <a:avLst/>
                    <a:gdLst>
                      <a:gd name="connsiteX0" fmla="*/ 0 w 58447"/>
                      <a:gd name="connsiteY0" fmla="*/ 0 h 58467"/>
                      <a:gd name="connsiteX1" fmla="*/ 0 w 58447"/>
                      <a:gd name="connsiteY1" fmla="*/ 58467 h 58467"/>
                      <a:gd name="connsiteX2" fmla="*/ 58447 w 58447"/>
                      <a:gd name="connsiteY2" fmla="*/ 58467 h 58467"/>
                      <a:gd name="connsiteX3" fmla="*/ 58447 w 58447"/>
                      <a:gd name="connsiteY3" fmla="*/ 47174 h 58467"/>
                      <a:gd name="connsiteX4" fmla="*/ 11289 w 58447"/>
                      <a:gd name="connsiteY4" fmla="*/ 0 h 58467"/>
                      <a:gd name="connsiteX5" fmla="*/ 0 w 58447"/>
                      <a:gd name="connsiteY5" fmla="*/ 0 h 5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7" h="58467">
                        <a:moveTo>
                          <a:pt x="0" y="0"/>
                        </a:moveTo>
                        <a:lnTo>
                          <a:pt x="0" y="58467"/>
                        </a:lnTo>
                        <a:lnTo>
                          <a:pt x="58447" y="58467"/>
                        </a:lnTo>
                        <a:lnTo>
                          <a:pt x="58447" y="47174"/>
                        </a:lnTo>
                        <a:lnTo>
                          <a:pt x="11289" y="0"/>
                        </a:lnTo>
                        <a:lnTo>
                          <a:pt x="0" y="0"/>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82" name="Freeform 481">
                    <a:extLst>
                      <a:ext uri="{FF2B5EF4-FFF2-40B4-BE49-F238E27FC236}">
                        <a16:creationId xmlns:a16="http://schemas.microsoft.com/office/drawing/2014/main" id="{2C84D119-9FA9-FE45-A344-16933588B789}"/>
                      </a:ext>
                    </a:extLst>
                  </p:cNvPr>
                  <p:cNvSpPr/>
                  <p:nvPr/>
                </p:nvSpPr>
                <p:spPr>
                  <a:xfrm>
                    <a:off x="5446754" y="1927010"/>
                    <a:ext cx="58447" cy="292176"/>
                  </a:xfrm>
                  <a:custGeom>
                    <a:avLst/>
                    <a:gdLst>
                      <a:gd name="connsiteX0" fmla="*/ 0 w 58447"/>
                      <a:gd name="connsiteY0" fmla="*/ 0 h 292176"/>
                      <a:gd name="connsiteX1" fmla="*/ 58447 w 58447"/>
                      <a:gd name="connsiteY1" fmla="*/ 0 h 292176"/>
                      <a:gd name="connsiteX2" fmla="*/ 58447 w 58447"/>
                      <a:gd name="connsiteY2" fmla="*/ 292176 h 292176"/>
                      <a:gd name="connsiteX3" fmla="*/ 0 w 58447"/>
                      <a:gd name="connsiteY3" fmla="*/ 292176 h 292176"/>
                    </a:gdLst>
                    <a:ahLst/>
                    <a:cxnLst>
                      <a:cxn ang="0">
                        <a:pos x="connsiteX0" y="connsiteY0"/>
                      </a:cxn>
                      <a:cxn ang="0">
                        <a:pos x="connsiteX1" y="connsiteY1"/>
                      </a:cxn>
                      <a:cxn ang="0">
                        <a:pos x="connsiteX2" y="connsiteY2"/>
                      </a:cxn>
                      <a:cxn ang="0">
                        <a:pos x="connsiteX3" y="connsiteY3"/>
                      </a:cxn>
                    </a:cxnLst>
                    <a:rect l="l" t="t" r="r" b="b"/>
                    <a:pathLst>
                      <a:path w="58447" h="292176">
                        <a:moveTo>
                          <a:pt x="0" y="0"/>
                        </a:moveTo>
                        <a:lnTo>
                          <a:pt x="58447" y="0"/>
                        </a:lnTo>
                        <a:lnTo>
                          <a:pt x="58447" y="292176"/>
                        </a:lnTo>
                        <a:lnTo>
                          <a:pt x="0" y="292176"/>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83" name="Freeform 482">
                    <a:extLst>
                      <a:ext uri="{FF2B5EF4-FFF2-40B4-BE49-F238E27FC236}">
                        <a16:creationId xmlns:a16="http://schemas.microsoft.com/office/drawing/2014/main" id="{6E2B2C94-E4DE-A846-B25B-762E10E2E4DA}"/>
                      </a:ext>
                    </a:extLst>
                  </p:cNvPr>
                  <p:cNvSpPr/>
                  <p:nvPr/>
                </p:nvSpPr>
                <p:spPr>
                  <a:xfrm>
                    <a:off x="4985982" y="1868622"/>
                    <a:ext cx="58447" cy="58467"/>
                  </a:xfrm>
                  <a:custGeom>
                    <a:avLst/>
                    <a:gdLst>
                      <a:gd name="connsiteX0" fmla="*/ 58447 w 58447"/>
                      <a:gd name="connsiteY0" fmla="*/ 0 h 58467"/>
                      <a:gd name="connsiteX1" fmla="*/ 58447 w 58447"/>
                      <a:gd name="connsiteY1" fmla="*/ 58467 h 58467"/>
                      <a:gd name="connsiteX2" fmla="*/ 0 w 58447"/>
                      <a:gd name="connsiteY2" fmla="*/ 58467 h 58467"/>
                      <a:gd name="connsiteX3" fmla="*/ 0 w 58447"/>
                      <a:gd name="connsiteY3" fmla="*/ 47174 h 58467"/>
                      <a:gd name="connsiteX4" fmla="*/ 47158 w 58447"/>
                      <a:gd name="connsiteY4" fmla="*/ 0 h 58467"/>
                      <a:gd name="connsiteX5" fmla="*/ 58447 w 58447"/>
                      <a:gd name="connsiteY5" fmla="*/ 0 h 5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7" h="58467">
                        <a:moveTo>
                          <a:pt x="58447" y="0"/>
                        </a:moveTo>
                        <a:lnTo>
                          <a:pt x="58447" y="58467"/>
                        </a:lnTo>
                        <a:lnTo>
                          <a:pt x="0" y="58467"/>
                        </a:lnTo>
                        <a:lnTo>
                          <a:pt x="0" y="47174"/>
                        </a:lnTo>
                        <a:lnTo>
                          <a:pt x="47158" y="0"/>
                        </a:lnTo>
                        <a:lnTo>
                          <a:pt x="58447" y="0"/>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84" name="Freeform 483">
                    <a:extLst>
                      <a:ext uri="{FF2B5EF4-FFF2-40B4-BE49-F238E27FC236}">
                        <a16:creationId xmlns:a16="http://schemas.microsoft.com/office/drawing/2014/main" id="{50055833-CBB0-824D-AB64-EEE4169FCDAA}"/>
                      </a:ext>
                    </a:extLst>
                  </p:cNvPr>
                  <p:cNvSpPr/>
                  <p:nvPr/>
                </p:nvSpPr>
                <p:spPr>
                  <a:xfrm>
                    <a:off x="5044430" y="1868622"/>
                    <a:ext cx="402324" cy="58467"/>
                  </a:xfrm>
                  <a:custGeom>
                    <a:avLst/>
                    <a:gdLst>
                      <a:gd name="connsiteX0" fmla="*/ 0 w 402324"/>
                      <a:gd name="connsiteY0" fmla="*/ 0 h 58467"/>
                      <a:gd name="connsiteX1" fmla="*/ 402324 w 402324"/>
                      <a:gd name="connsiteY1" fmla="*/ 0 h 58467"/>
                      <a:gd name="connsiteX2" fmla="*/ 402324 w 402324"/>
                      <a:gd name="connsiteY2" fmla="*/ 58467 h 58467"/>
                      <a:gd name="connsiteX3" fmla="*/ 0 w 402324"/>
                      <a:gd name="connsiteY3" fmla="*/ 58467 h 58467"/>
                    </a:gdLst>
                    <a:ahLst/>
                    <a:cxnLst>
                      <a:cxn ang="0">
                        <a:pos x="connsiteX0" y="connsiteY0"/>
                      </a:cxn>
                      <a:cxn ang="0">
                        <a:pos x="connsiteX1" y="connsiteY1"/>
                      </a:cxn>
                      <a:cxn ang="0">
                        <a:pos x="connsiteX2" y="connsiteY2"/>
                      </a:cxn>
                      <a:cxn ang="0">
                        <a:pos x="connsiteX3" y="connsiteY3"/>
                      </a:cxn>
                    </a:cxnLst>
                    <a:rect l="l" t="t" r="r" b="b"/>
                    <a:pathLst>
                      <a:path w="402324" h="58467">
                        <a:moveTo>
                          <a:pt x="0" y="0"/>
                        </a:moveTo>
                        <a:lnTo>
                          <a:pt x="402324" y="0"/>
                        </a:lnTo>
                        <a:lnTo>
                          <a:pt x="402324"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85" name="Freeform 484">
                    <a:extLst>
                      <a:ext uri="{FF2B5EF4-FFF2-40B4-BE49-F238E27FC236}">
                        <a16:creationId xmlns:a16="http://schemas.microsoft.com/office/drawing/2014/main" id="{60910D3F-EFC4-414A-8C3A-40106A0AC87C}"/>
                      </a:ext>
                    </a:extLst>
                  </p:cNvPr>
                  <p:cNvSpPr/>
                  <p:nvPr/>
                </p:nvSpPr>
                <p:spPr>
                  <a:xfrm>
                    <a:off x="5044430" y="2160799"/>
                    <a:ext cx="402324" cy="58467"/>
                  </a:xfrm>
                  <a:custGeom>
                    <a:avLst/>
                    <a:gdLst>
                      <a:gd name="connsiteX0" fmla="*/ 0 w 402324"/>
                      <a:gd name="connsiteY0" fmla="*/ 0 h 58467"/>
                      <a:gd name="connsiteX1" fmla="*/ 402324 w 402324"/>
                      <a:gd name="connsiteY1" fmla="*/ 0 h 58467"/>
                      <a:gd name="connsiteX2" fmla="*/ 402324 w 402324"/>
                      <a:gd name="connsiteY2" fmla="*/ 58467 h 58467"/>
                      <a:gd name="connsiteX3" fmla="*/ 0 w 402324"/>
                      <a:gd name="connsiteY3" fmla="*/ 58467 h 58467"/>
                    </a:gdLst>
                    <a:ahLst/>
                    <a:cxnLst>
                      <a:cxn ang="0">
                        <a:pos x="connsiteX0" y="connsiteY0"/>
                      </a:cxn>
                      <a:cxn ang="0">
                        <a:pos x="connsiteX1" y="connsiteY1"/>
                      </a:cxn>
                      <a:cxn ang="0">
                        <a:pos x="connsiteX2" y="connsiteY2"/>
                      </a:cxn>
                      <a:cxn ang="0">
                        <a:pos x="connsiteX3" y="connsiteY3"/>
                      </a:cxn>
                    </a:cxnLst>
                    <a:rect l="l" t="t" r="r" b="b"/>
                    <a:pathLst>
                      <a:path w="402324" h="58467">
                        <a:moveTo>
                          <a:pt x="0" y="0"/>
                        </a:moveTo>
                        <a:lnTo>
                          <a:pt x="402324" y="0"/>
                        </a:lnTo>
                        <a:lnTo>
                          <a:pt x="402324"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86" name="Freeform 485">
                    <a:extLst>
                      <a:ext uri="{FF2B5EF4-FFF2-40B4-BE49-F238E27FC236}">
                        <a16:creationId xmlns:a16="http://schemas.microsoft.com/office/drawing/2014/main" id="{1AAD8794-B9BD-7C42-ACA3-F94903C9A661}"/>
                      </a:ext>
                    </a:extLst>
                  </p:cNvPr>
                  <p:cNvSpPr/>
                  <p:nvPr/>
                </p:nvSpPr>
                <p:spPr>
                  <a:xfrm>
                    <a:off x="4985982" y="1927010"/>
                    <a:ext cx="58447" cy="292176"/>
                  </a:xfrm>
                  <a:custGeom>
                    <a:avLst/>
                    <a:gdLst>
                      <a:gd name="connsiteX0" fmla="*/ 0 w 58447"/>
                      <a:gd name="connsiteY0" fmla="*/ 0 h 292176"/>
                      <a:gd name="connsiteX1" fmla="*/ 58447 w 58447"/>
                      <a:gd name="connsiteY1" fmla="*/ 0 h 292176"/>
                      <a:gd name="connsiteX2" fmla="*/ 58447 w 58447"/>
                      <a:gd name="connsiteY2" fmla="*/ 292176 h 292176"/>
                      <a:gd name="connsiteX3" fmla="*/ 0 w 58447"/>
                      <a:gd name="connsiteY3" fmla="*/ 292176 h 292176"/>
                    </a:gdLst>
                    <a:ahLst/>
                    <a:cxnLst>
                      <a:cxn ang="0">
                        <a:pos x="connsiteX0" y="connsiteY0"/>
                      </a:cxn>
                      <a:cxn ang="0">
                        <a:pos x="connsiteX1" y="connsiteY1"/>
                      </a:cxn>
                      <a:cxn ang="0">
                        <a:pos x="connsiteX2" y="connsiteY2"/>
                      </a:cxn>
                      <a:cxn ang="0">
                        <a:pos x="connsiteX3" y="connsiteY3"/>
                      </a:cxn>
                    </a:cxnLst>
                    <a:rect l="l" t="t" r="r" b="b"/>
                    <a:pathLst>
                      <a:path w="58447" h="292176">
                        <a:moveTo>
                          <a:pt x="0" y="0"/>
                        </a:moveTo>
                        <a:lnTo>
                          <a:pt x="58447" y="0"/>
                        </a:lnTo>
                        <a:lnTo>
                          <a:pt x="58447" y="292176"/>
                        </a:lnTo>
                        <a:lnTo>
                          <a:pt x="0" y="292176"/>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87" name="Freeform 486">
                    <a:extLst>
                      <a:ext uri="{FF2B5EF4-FFF2-40B4-BE49-F238E27FC236}">
                        <a16:creationId xmlns:a16="http://schemas.microsoft.com/office/drawing/2014/main" id="{8EF61C61-BFBB-C94D-9ECF-801B214DE832}"/>
                      </a:ext>
                    </a:extLst>
                  </p:cNvPr>
                  <p:cNvSpPr/>
                  <p:nvPr/>
                </p:nvSpPr>
                <p:spPr>
                  <a:xfrm rot="5400000">
                    <a:off x="5216408" y="2013349"/>
                    <a:ext cx="58447" cy="586914"/>
                  </a:xfrm>
                  <a:custGeom>
                    <a:avLst/>
                    <a:gdLst>
                      <a:gd name="connsiteX0" fmla="*/ 0 w 58447"/>
                      <a:gd name="connsiteY0" fmla="*/ 0 h 586914"/>
                      <a:gd name="connsiteX1" fmla="*/ 58447 w 58447"/>
                      <a:gd name="connsiteY1" fmla="*/ 0 h 586914"/>
                      <a:gd name="connsiteX2" fmla="*/ 58447 w 58447"/>
                      <a:gd name="connsiteY2" fmla="*/ 586915 h 586914"/>
                      <a:gd name="connsiteX3" fmla="*/ 0 w 58447"/>
                      <a:gd name="connsiteY3" fmla="*/ 586915 h 586914"/>
                    </a:gdLst>
                    <a:ahLst/>
                    <a:cxnLst>
                      <a:cxn ang="0">
                        <a:pos x="connsiteX0" y="connsiteY0"/>
                      </a:cxn>
                      <a:cxn ang="0">
                        <a:pos x="connsiteX1" y="connsiteY1"/>
                      </a:cxn>
                      <a:cxn ang="0">
                        <a:pos x="connsiteX2" y="connsiteY2"/>
                      </a:cxn>
                      <a:cxn ang="0">
                        <a:pos x="connsiteX3" y="connsiteY3"/>
                      </a:cxn>
                    </a:cxnLst>
                    <a:rect l="l" t="t" r="r" b="b"/>
                    <a:pathLst>
                      <a:path w="58447" h="586914">
                        <a:moveTo>
                          <a:pt x="0" y="0"/>
                        </a:moveTo>
                        <a:lnTo>
                          <a:pt x="58447" y="0"/>
                        </a:lnTo>
                        <a:lnTo>
                          <a:pt x="58447" y="586915"/>
                        </a:lnTo>
                        <a:lnTo>
                          <a:pt x="0" y="586915"/>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88" name="Freeform 487">
                    <a:extLst>
                      <a:ext uri="{FF2B5EF4-FFF2-40B4-BE49-F238E27FC236}">
                        <a16:creationId xmlns:a16="http://schemas.microsoft.com/office/drawing/2014/main" id="{7D6EC99C-0887-BE40-A82A-ED76D76DD672}"/>
                      </a:ext>
                    </a:extLst>
                  </p:cNvPr>
                  <p:cNvSpPr/>
                  <p:nvPr/>
                </p:nvSpPr>
                <p:spPr>
                  <a:xfrm rot="10800000">
                    <a:off x="5219691" y="2043864"/>
                    <a:ext cx="58447" cy="58467"/>
                  </a:xfrm>
                  <a:custGeom>
                    <a:avLst/>
                    <a:gdLst>
                      <a:gd name="connsiteX0" fmla="*/ 0 w 58447"/>
                      <a:gd name="connsiteY0" fmla="*/ 0 h 58467"/>
                      <a:gd name="connsiteX1" fmla="*/ 58447 w 58447"/>
                      <a:gd name="connsiteY1" fmla="*/ 0 h 58467"/>
                      <a:gd name="connsiteX2" fmla="*/ 58447 w 58447"/>
                      <a:gd name="connsiteY2" fmla="*/ 58467 h 58467"/>
                      <a:gd name="connsiteX3" fmla="*/ 0 w 58447"/>
                      <a:gd name="connsiteY3" fmla="*/ 58467 h 58467"/>
                    </a:gdLst>
                    <a:ahLst/>
                    <a:cxnLst>
                      <a:cxn ang="0">
                        <a:pos x="connsiteX0" y="connsiteY0"/>
                      </a:cxn>
                      <a:cxn ang="0">
                        <a:pos x="connsiteX1" y="connsiteY1"/>
                      </a:cxn>
                      <a:cxn ang="0">
                        <a:pos x="connsiteX2" y="connsiteY2"/>
                      </a:cxn>
                      <a:cxn ang="0">
                        <a:pos x="connsiteX3" y="connsiteY3"/>
                      </a:cxn>
                    </a:cxnLst>
                    <a:rect l="l" t="t" r="r" b="b"/>
                    <a:pathLst>
                      <a:path w="58447" h="58467">
                        <a:moveTo>
                          <a:pt x="0" y="0"/>
                        </a:moveTo>
                        <a:lnTo>
                          <a:pt x="58447" y="0"/>
                        </a:lnTo>
                        <a:lnTo>
                          <a:pt x="58447"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89" name="Freeform 488">
                    <a:extLst>
                      <a:ext uri="{FF2B5EF4-FFF2-40B4-BE49-F238E27FC236}">
                        <a16:creationId xmlns:a16="http://schemas.microsoft.com/office/drawing/2014/main" id="{EECE2AD4-8B0E-D246-8EB7-348C7D7D28C1}"/>
                      </a:ext>
                    </a:extLst>
                  </p:cNvPr>
                  <p:cNvSpPr/>
                  <p:nvPr/>
                </p:nvSpPr>
                <p:spPr>
                  <a:xfrm rot="10800000">
                    <a:off x="5102797" y="1985477"/>
                    <a:ext cx="58447" cy="116854"/>
                  </a:xfrm>
                  <a:custGeom>
                    <a:avLst/>
                    <a:gdLst>
                      <a:gd name="connsiteX0" fmla="*/ 0 w 58447"/>
                      <a:gd name="connsiteY0" fmla="*/ 0 h 116854"/>
                      <a:gd name="connsiteX1" fmla="*/ 58447 w 58447"/>
                      <a:gd name="connsiteY1" fmla="*/ 0 h 116854"/>
                      <a:gd name="connsiteX2" fmla="*/ 58447 w 58447"/>
                      <a:gd name="connsiteY2" fmla="*/ 116854 h 116854"/>
                      <a:gd name="connsiteX3" fmla="*/ 0 w 58447"/>
                      <a:gd name="connsiteY3" fmla="*/ 116854 h 116854"/>
                    </a:gdLst>
                    <a:ahLst/>
                    <a:cxnLst>
                      <a:cxn ang="0">
                        <a:pos x="connsiteX0" y="connsiteY0"/>
                      </a:cxn>
                      <a:cxn ang="0">
                        <a:pos x="connsiteX1" y="connsiteY1"/>
                      </a:cxn>
                      <a:cxn ang="0">
                        <a:pos x="connsiteX2" y="connsiteY2"/>
                      </a:cxn>
                      <a:cxn ang="0">
                        <a:pos x="connsiteX3" y="connsiteY3"/>
                      </a:cxn>
                    </a:cxnLst>
                    <a:rect l="l" t="t" r="r" b="b"/>
                    <a:pathLst>
                      <a:path w="58447" h="116854">
                        <a:moveTo>
                          <a:pt x="0" y="0"/>
                        </a:moveTo>
                        <a:lnTo>
                          <a:pt x="58447" y="0"/>
                        </a:lnTo>
                        <a:lnTo>
                          <a:pt x="58447" y="116854"/>
                        </a:lnTo>
                        <a:lnTo>
                          <a:pt x="0" y="116854"/>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90" name="Freeform 489">
                    <a:extLst>
                      <a:ext uri="{FF2B5EF4-FFF2-40B4-BE49-F238E27FC236}">
                        <a16:creationId xmlns:a16="http://schemas.microsoft.com/office/drawing/2014/main" id="{EEFB8EE3-7A93-6145-AACD-757BB4C61097}"/>
                      </a:ext>
                    </a:extLst>
                  </p:cNvPr>
                  <p:cNvSpPr/>
                  <p:nvPr/>
                </p:nvSpPr>
                <p:spPr>
                  <a:xfrm>
                    <a:off x="5336585" y="2043864"/>
                    <a:ext cx="58447" cy="58467"/>
                  </a:xfrm>
                  <a:custGeom>
                    <a:avLst/>
                    <a:gdLst>
                      <a:gd name="connsiteX0" fmla="*/ 0 w 58447"/>
                      <a:gd name="connsiteY0" fmla="*/ 0 h 58467"/>
                      <a:gd name="connsiteX1" fmla="*/ 58447 w 58447"/>
                      <a:gd name="connsiteY1" fmla="*/ 0 h 58467"/>
                      <a:gd name="connsiteX2" fmla="*/ 58447 w 58447"/>
                      <a:gd name="connsiteY2" fmla="*/ 58467 h 58467"/>
                      <a:gd name="connsiteX3" fmla="*/ 0 w 58447"/>
                      <a:gd name="connsiteY3" fmla="*/ 58467 h 58467"/>
                    </a:gdLst>
                    <a:ahLst/>
                    <a:cxnLst>
                      <a:cxn ang="0">
                        <a:pos x="connsiteX0" y="connsiteY0"/>
                      </a:cxn>
                      <a:cxn ang="0">
                        <a:pos x="connsiteX1" y="connsiteY1"/>
                      </a:cxn>
                      <a:cxn ang="0">
                        <a:pos x="connsiteX2" y="connsiteY2"/>
                      </a:cxn>
                      <a:cxn ang="0">
                        <a:pos x="connsiteX3" y="connsiteY3"/>
                      </a:cxn>
                    </a:cxnLst>
                    <a:rect l="l" t="t" r="r" b="b"/>
                    <a:pathLst>
                      <a:path w="58447" h="58467">
                        <a:moveTo>
                          <a:pt x="0" y="0"/>
                        </a:moveTo>
                        <a:lnTo>
                          <a:pt x="58447" y="0"/>
                        </a:lnTo>
                        <a:lnTo>
                          <a:pt x="58447"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sp>
            <p:nvSpPr>
              <p:cNvPr id="472" name="TextBox 471">
                <a:extLst>
                  <a:ext uri="{FF2B5EF4-FFF2-40B4-BE49-F238E27FC236}">
                    <a16:creationId xmlns:a16="http://schemas.microsoft.com/office/drawing/2014/main" id="{FDA6E37E-AD0C-634B-ACA5-4EFE3BC61287}"/>
                  </a:ext>
                </a:extLst>
              </p:cNvPr>
              <p:cNvSpPr txBox="1"/>
              <p:nvPr/>
            </p:nvSpPr>
            <p:spPr>
              <a:xfrm>
                <a:off x="4382922" y="2458272"/>
                <a:ext cx="108226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Branch</a:t>
                </a:r>
              </a:p>
            </p:txBody>
          </p:sp>
          <p:pic>
            <p:nvPicPr>
              <p:cNvPr id="473" name="Picture 472" descr="Background pattern&#10;&#10;Description automatically generated">
                <a:extLst>
                  <a:ext uri="{FF2B5EF4-FFF2-40B4-BE49-F238E27FC236}">
                    <a16:creationId xmlns:a16="http://schemas.microsoft.com/office/drawing/2014/main" id="{B8CB5C40-5DEF-A048-B3AD-89080C8DE5F9}"/>
                  </a:ext>
                </a:extLst>
              </p:cNvPr>
              <p:cNvPicPr>
                <a:picLocks noChangeAspect="1"/>
              </p:cNvPicPr>
              <p:nvPr/>
            </p:nvPicPr>
            <p:blipFill>
              <a:blip r:embed="rId5"/>
              <a:stretch>
                <a:fillRect/>
              </a:stretch>
            </p:blipFill>
            <p:spPr>
              <a:xfrm>
                <a:off x="4356565" y="3075801"/>
                <a:ext cx="218216" cy="249389"/>
              </a:xfrm>
              <a:prstGeom prst="rect">
                <a:avLst/>
              </a:prstGeom>
            </p:spPr>
          </p:pic>
          <p:pic>
            <p:nvPicPr>
              <p:cNvPr id="474" name="Picture 473" descr="Background pattern&#10;&#10;Description automatically generated">
                <a:extLst>
                  <a:ext uri="{FF2B5EF4-FFF2-40B4-BE49-F238E27FC236}">
                    <a16:creationId xmlns:a16="http://schemas.microsoft.com/office/drawing/2014/main" id="{6F5306E9-F612-124E-BB34-20F6FA3F633C}"/>
                  </a:ext>
                </a:extLst>
              </p:cNvPr>
              <p:cNvPicPr>
                <a:picLocks noChangeAspect="1"/>
              </p:cNvPicPr>
              <p:nvPr/>
            </p:nvPicPr>
            <p:blipFill>
              <a:blip r:embed="rId5"/>
              <a:stretch>
                <a:fillRect/>
              </a:stretch>
            </p:blipFill>
            <p:spPr>
              <a:xfrm>
                <a:off x="4630369" y="3075801"/>
                <a:ext cx="218216" cy="249389"/>
              </a:xfrm>
              <a:prstGeom prst="rect">
                <a:avLst/>
              </a:prstGeom>
            </p:spPr>
          </p:pic>
          <p:pic>
            <p:nvPicPr>
              <p:cNvPr id="475" name="Picture 474" descr="Background pattern&#10;&#10;Description automatically generated">
                <a:extLst>
                  <a:ext uri="{FF2B5EF4-FFF2-40B4-BE49-F238E27FC236}">
                    <a16:creationId xmlns:a16="http://schemas.microsoft.com/office/drawing/2014/main" id="{DFF45CEC-04A4-3543-901B-0F7490B03228}"/>
                  </a:ext>
                </a:extLst>
              </p:cNvPr>
              <p:cNvPicPr>
                <a:picLocks noChangeAspect="1"/>
              </p:cNvPicPr>
              <p:nvPr/>
            </p:nvPicPr>
            <p:blipFill>
              <a:blip r:embed="rId5"/>
              <a:stretch>
                <a:fillRect/>
              </a:stretch>
            </p:blipFill>
            <p:spPr>
              <a:xfrm>
                <a:off x="4991996" y="3075801"/>
                <a:ext cx="218216" cy="249389"/>
              </a:xfrm>
              <a:prstGeom prst="rect">
                <a:avLst/>
              </a:prstGeom>
            </p:spPr>
          </p:pic>
          <p:pic>
            <p:nvPicPr>
              <p:cNvPr id="476" name="Picture 475" descr="Background pattern&#10;&#10;Description automatically generated">
                <a:extLst>
                  <a:ext uri="{FF2B5EF4-FFF2-40B4-BE49-F238E27FC236}">
                    <a16:creationId xmlns:a16="http://schemas.microsoft.com/office/drawing/2014/main" id="{9B49022E-67EC-1545-B467-F34D6E4F6004}"/>
                  </a:ext>
                </a:extLst>
              </p:cNvPr>
              <p:cNvPicPr>
                <a:picLocks noChangeAspect="1"/>
              </p:cNvPicPr>
              <p:nvPr/>
            </p:nvPicPr>
            <p:blipFill>
              <a:blip r:embed="rId5"/>
              <a:stretch>
                <a:fillRect/>
              </a:stretch>
            </p:blipFill>
            <p:spPr>
              <a:xfrm>
                <a:off x="5265800" y="3075801"/>
                <a:ext cx="218216" cy="249389"/>
              </a:xfrm>
              <a:prstGeom prst="rect">
                <a:avLst/>
              </a:prstGeom>
            </p:spPr>
          </p:pic>
        </p:grpSp>
        <p:sp>
          <p:nvSpPr>
            <p:cNvPr id="470" name="Freeform 469">
              <a:extLst>
                <a:ext uri="{FF2B5EF4-FFF2-40B4-BE49-F238E27FC236}">
                  <a16:creationId xmlns:a16="http://schemas.microsoft.com/office/drawing/2014/main" id="{25A0CF99-922F-FE4C-A825-D983D3ECF3B1}"/>
                </a:ext>
              </a:extLst>
            </p:cNvPr>
            <p:cNvSpPr/>
            <p:nvPr/>
          </p:nvSpPr>
          <p:spPr>
            <a:xfrm>
              <a:off x="4169173" y="1512194"/>
              <a:ext cx="1492659" cy="1431524"/>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1016 h 1545457"/>
                <a:gd name="connsiteX6" fmla="*/ 0 w 1611458"/>
                <a:gd name="connsiteY6" fmla="*/ 31436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457"/>
                    <a:pt x="0" y="1404656"/>
                    <a:pt x="0" y="1231016"/>
                  </a:cubicBezTo>
                  <a:lnTo>
                    <a:pt x="0" y="314362"/>
                  </a:lnTo>
                  <a:cubicBezTo>
                    <a:pt x="0" y="140722"/>
                    <a:pt x="146678" y="0"/>
                    <a:pt x="327784" y="0"/>
                  </a:cubicBezTo>
                  <a:lnTo>
                    <a:pt x="1283594" y="0"/>
                  </a:lnTo>
                  <a:close/>
                </a:path>
              </a:pathLst>
            </a:custGeom>
            <a:noFill/>
            <a:ln w="25400" cap="flat">
              <a:gradFill>
                <a:gsLst>
                  <a:gs pos="0">
                    <a:srgbClr val="652683"/>
                  </a:gs>
                  <a:gs pos="100000">
                    <a:srgbClr val="2D073A"/>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grpSp>
      <p:grpSp>
        <p:nvGrpSpPr>
          <p:cNvPr id="494" name="Group 493">
            <a:extLst>
              <a:ext uri="{FF2B5EF4-FFF2-40B4-BE49-F238E27FC236}">
                <a16:creationId xmlns:a16="http://schemas.microsoft.com/office/drawing/2014/main" id="{5415CCE1-3B6B-C845-A449-A532E9C0C5FE}"/>
              </a:ext>
            </a:extLst>
          </p:cNvPr>
          <p:cNvGrpSpPr/>
          <p:nvPr/>
        </p:nvGrpSpPr>
        <p:grpSpPr>
          <a:xfrm>
            <a:off x="4114801" y="4257049"/>
            <a:ext cx="1611458" cy="1919487"/>
            <a:chOff x="4114801" y="4257049"/>
            <a:chExt cx="1611458" cy="1919487"/>
          </a:xfrm>
        </p:grpSpPr>
        <p:grpSp>
          <p:nvGrpSpPr>
            <p:cNvPr id="495" name="Group 494">
              <a:extLst>
                <a:ext uri="{FF2B5EF4-FFF2-40B4-BE49-F238E27FC236}">
                  <a16:creationId xmlns:a16="http://schemas.microsoft.com/office/drawing/2014/main" id="{8421D72F-7FE0-7D4D-BF21-97DC828BDF39}"/>
                </a:ext>
              </a:extLst>
            </p:cNvPr>
            <p:cNvGrpSpPr/>
            <p:nvPr/>
          </p:nvGrpSpPr>
          <p:grpSpPr>
            <a:xfrm>
              <a:off x="4114801" y="4257049"/>
              <a:ext cx="1611458" cy="1919487"/>
              <a:chOff x="4114801" y="4257049"/>
              <a:chExt cx="1611458" cy="1919487"/>
            </a:xfrm>
          </p:grpSpPr>
          <p:grpSp>
            <p:nvGrpSpPr>
              <p:cNvPr id="497" name="Group 496">
                <a:extLst>
                  <a:ext uri="{FF2B5EF4-FFF2-40B4-BE49-F238E27FC236}">
                    <a16:creationId xmlns:a16="http://schemas.microsoft.com/office/drawing/2014/main" id="{E340DEDD-D734-1749-9E78-194A123025C7}"/>
                  </a:ext>
                </a:extLst>
              </p:cNvPr>
              <p:cNvGrpSpPr/>
              <p:nvPr/>
            </p:nvGrpSpPr>
            <p:grpSpPr>
              <a:xfrm>
                <a:off x="4114801" y="4257049"/>
                <a:ext cx="1611458" cy="1919487"/>
                <a:chOff x="4114801" y="4257049"/>
                <a:chExt cx="1611458" cy="1919487"/>
              </a:xfrm>
            </p:grpSpPr>
            <p:grpSp>
              <p:nvGrpSpPr>
                <p:cNvPr id="503" name="Graphic 175">
                  <a:extLst>
                    <a:ext uri="{FF2B5EF4-FFF2-40B4-BE49-F238E27FC236}">
                      <a16:creationId xmlns:a16="http://schemas.microsoft.com/office/drawing/2014/main" id="{8274D7F6-0B28-264C-B8FD-F41B2D926F15}"/>
                    </a:ext>
                  </a:extLst>
                </p:cNvPr>
                <p:cNvGrpSpPr/>
                <p:nvPr/>
              </p:nvGrpSpPr>
              <p:grpSpPr>
                <a:xfrm>
                  <a:off x="4114801" y="4257049"/>
                  <a:ext cx="1611458" cy="1919487"/>
                  <a:chOff x="4114801" y="4257049"/>
                  <a:chExt cx="1611458" cy="1919487"/>
                </a:xfrm>
              </p:grpSpPr>
              <p:sp>
                <p:nvSpPr>
                  <p:cNvPr id="518" name="Freeform 517">
                    <a:extLst>
                      <a:ext uri="{FF2B5EF4-FFF2-40B4-BE49-F238E27FC236}">
                        <a16:creationId xmlns:a16="http://schemas.microsoft.com/office/drawing/2014/main" id="{E9B5FEE7-B0C8-A840-BCBF-CEC1E4807EB5}"/>
                      </a:ext>
                    </a:extLst>
                  </p:cNvPr>
                  <p:cNvSpPr/>
                  <p:nvPr/>
                </p:nvSpPr>
                <p:spPr>
                  <a:xfrm>
                    <a:off x="4114801" y="5428316"/>
                    <a:ext cx="1611378" cy="748220"/>
                  </a:xfrm>
                  <a:custGeom>
                    <a:avLst/>
                    <a:gdLst>
                      <a:gd name="connsiteX0" fmla="*/ 0 w 1611378"/>
                      <a:gd name="connsiteY0" fmla="*/ 0 h 748220"/>
                      <a:gd name="connsiteX1" fmla="*/ 0 w 1611378"/>
                      <a:gd name="connsiteY1" fmla="*/ 433779 h 748220"/>
                      <a:gd name="connsiteX2" fmla="*/ 327784 w 1611378"/>
                      <a:gd name="connsiteY2" fmla="*/ 748220 h 748220"/>
                      <a:gd name="connsiteX3" fmla="*/ 1283594 w 1611378"/>
                      <a:gd name="connsiteY3" fmla="*/ 748220 h 748220"/>
                      <a:gd name="connsiteX4" fmla="*/ 1299687 w 1611378"/>
                      <a:gd name="connsiteY4" fmla="*/ 747820 h 748220"/>
                      <a:gd name="connsiteX5" fmla="*/ 1304972 w 1611378"/>
                      <a:gd name="connsiteY5" fmla="*/ 747499 h 748220"/>
                      <a:gd name="connsiteX6" fmla="*/ 1315620 w 1611378"/>
                      <a:gd name="connsiteY6" fmla="*/ 746699 h 748220"/>
                      <a:gd name="connsiteX7" fmla="*/ 1321785 w 1611378"/>
                      <a:gd name="connsiteY7" fmla="*/ 746058 h 748220"/>
                      <a:gd name="connsiteX8" fmla="*/ 1331313 w 1611378"/>
                      <a:gd name="connsiteY8" fmla="*/ 744857 h 748220"/>
                      <a:gd name="connsiteX9" fmla="*/ 1337798 w 1611378"/>
                      <a:gd name="connsiteY9" fmla="*/ 743896 h 748220"/>
                      <a:gd name="connsiteX10" fmla="*/ 1346845 w 1611378"/>
                      <a:gd name="connsiteY10" fmla="*/ 742374 h 748220"/>
                      <a:gd name="connsiteX11" fmla="*/ 1353330 w 1611378"/>
                      <a:gd name="connsiteY11" fmla="*/ 741092 h 748220"/>
                      <a:gd name="connsiteX12" fmla="*/ 1362138 w 1611378"/>
                      <a:gd name="connsiteY12" fmla="*/ 739170 h 748220"/>
                      <a:gd name="connsiteX13" fmla="*/ 1368543 w 1611378"/>
                      <a:gd name="connsiteY13" fmla="*/ 737568 h 748220"/>
                      <a:gd name="connsiteX14" fmla="*/ 1377190 w 1611378"/>
                      <a:gd name="connsiteY14" fmla="*/ 735245 h 748220"/>
                      <a:gd name="connsiteX15" fmla="*/ 1383355 w 1611378"/>
                      <a:gd name="connsiteY15" fmla="*/ 733404 h 748220"/>
                      <a:gd name="connsiteX16" fmla="*/ 1392082 w 1611378"/>
                      <a:gd name="connsiteY16" fmla="*/ 730600 h 748220"/>
                      <a:gd name="connsiteX17" fmla="*/ 1397926 w 1611378"/>
                      <a:gd name="connsiteY17" fmla="*/ 728598 h 748220"/>
                      <a:gd name="connsiteX18" fmla="*/ 1406974 w 1611378"/>
                      <a:gd name="connsiteY18" fmla="*/ 725154 h 748220"/>
                      <a:gd name="connsiteX19" fmla="*/ 1412098 w 1611378"/>
                      <a:gd name="connsiteY19" fmla="*/ 723152 h 748220"/>
                      <a:gd name="connsiteX20" fmla="*/ 1422987 w 1611378"/>
                      <a:gd name="connsiteY20" fmla="*/ 718426 h 748220"/>
                      <a:gd name="connsiteX21" fmla="*/ 1425949 w 1611378"/>
                      <a:gd name="connsiteY21" fmla="*/ 717145 h 748220"/>
                      <a:gd name="connsiteX22" fmla="*/ 1439480 w 1611378"/>
                      <a:gd name="connsiteY22" fmla="*/ 710497 h 748220"/>
                      <a:gd name="connsiteX23" fmla="*/ 1443083 w 1611378"/>
                      <a:gd name="connsiteY23" fmla="*/ 708495 h 748220"/>
                      <a:gd name="connsiteX24" fmla="*/ 1452610 w 1611378"/>
                      <a:gd name="connsiteY24" fmla="*/ 703209 h 748220"/>
                      <a:gd name="connsiteX25" fmla="*/ 1457414 w 1611378"/>
                      <a:gd name="connsiteY25" fmla="*/ 700325 h 748220"/>
                      <a:gd name="connsiteX26" fmla="*/ 1465341 w 1611378"/>
                      <a:gd name="connsiteY26" fmla="*/ 695439 h 748220"/>
                      <a:gd name="connsiteX27" fmla="*/ 1470385 w 1611378"/>
                      <a:gd name="connsiteY27" fmla="*/ 692076 h 748220"/>
                      <a:gd name="connsiteX28" fmla="*/ 1477671 w 1611378"/>
                      <a:gd name="connsiteY28" fmla="*/ 687110 h 748220"/>
                      <a:gd name="connsiteX29" fmla="*/ 1482715 w 1611378"/>
                      <a:gd name="connsiteY29" fmla="*/ 683426 h 748220"/>
                      <a:gd name="connsiteX30" fmla="*/ 1489600 w 1611378"/>
                      <a:gd name="connsiteY30" fmla="*/ 678220 h 748220"/>
                      <a:gd name="connsiteX31" fmla="*/ 1494564 w 1611378"/>
                      <a:gd name="connsiteY31" fmla="*/ 674296 h 748220"/>
                      <a:gd name="connsiteX32" fmla="*/ 1497607 w 1611378"/>
                      <a:gd name="connsiteY32" fmla="*/ 671893 h 748220"/>
                      <a:gd name="connsiteX33" fmla="*/ 1499849 w 1611378"/>
                      <a:gd name="connsiteY33" fmla="*/ 669891 h 748220"/>
                      <a:gd name="connsiteX34" fmla="*/ 1511138 w 1611378"/>
                      <a:gd name="connsiteY34" fmla="*/ 659959 h 748220"/>
                      <a:gd name="connsiteX35" fmla="*/ 1514180 w 1611378"/>
                      <a:gd name="connsiteY35" fmla="*/ 657156 h 748220"/>
                      <a:gd name="connsiteX36" fmla="*/ 1527391 w 1611378"/>
                      <a:gd name="connsiteY36" fmla="*/ 643861 h 748220"/>
                      <a:gd name="connsiteX37" fmla="*/ 1530353 w 1611378"/>
                      <a:gd name="connsiteY37" fmla="*/ 640577 h 748220"/>
                      <a:gd name="connsiteX38" fmla="*/ 1540041 w 1611378"/>
                      <a:gd name="connsiteY38" fmla="*/ 629444 h 748220"/>
                      <a:gd name="connsiteX39" fmla="*/ 1543564 w 1611378"/>
                      <a:gd name="connsiteY39" fmla="*/ 625119 h 748220"/>
                      <a:gd name="connsiteX40" fmla="*/ 1553572 w 1611378"/>
                      <a:gd name="connsiteY40" fmla="*/ 611984 h 748220"/>
                      <a:gd name="connsiteX41" fmla="*/ 1554773 w 1611378"/>
                      <a:gd name="connsiteY41" fmla="*/ 610462 h 748220"/>
                      <a:gd name="connsiteX42" fmla="*/ 1555013 w 1611378"/>
                      <a:gd name="connsiteY42" fmla="*/ 610061 h 748220"/>
                      <a:gd name="connsiteX43" fmla="*/ 1565181 w 1611378"/>
                      <a:gd name="connsiteY43" fmla="*/ 594684 h 748220"/>
                      <a:gd name="connsiteX44" fmla="*/ 1567823 w 1611378"/>
                      <a:gd name="connsiteY44" fmla="*/ 590279 h 748220"/>
                      <a:gd name="connsiteX45" fmla="*/ 1574709 w 1611378"/>
                      <a:gd name="connsiteY45" fmla="*/ 578185 h 748220"/>
                      <a:gd name="connsiteX46" fmla="*/ 1577351 w 1611378"/>
                      <a:gd name="connsiteY46" fmla="*/ 573299 h 748220"/>
                      <a:gd name="connsiteX47" fmla="*/ 1584797 w 1611378"/>
                      <a:gd name="connsiteY47" fmla="*/ 557921 h 748220"/>
                      <a:gd name="connsiteX48" fmla="*/ 1585437 w 1611378"/>
                      <a:gd name="connsiteY48" fmla="*/ 556560 h 748220"/>
                      <a:gd name="connsiteX49" fmla="*/ 1592403 w 1611378"/>
                      <a:gd name="connsiteY49" fmla="*/ 539340 h 748220"/>
                      <a:gd name="connsiteX50" fmla="*/ 1593124 w 1611378"/>
                      <a:gd name="connsiteY50" fmla="*/ 537578 h 748220"/>
                      <a:gd name="connsiteX51" fmla="*/ 1595446 w 1611378"/>
                      <a:gd name="connsiteY51" fmla="*/ 530690 h 748220"/>
                      <a:gd name="connsiteX52" fmla="*/ 1596887 w 1611378"/>
                      <a:gd name="connsiteY52" fmla="*/ 526445 h 748220"/>
                      <a:gd name="connsiteX53" fmla="*/ 1600970 w 1611378"/>
                      <a:gd name="connsiteY53" fmla="*/ 512590 h 748220"/>
                      <a:gd name="connsiteX54" fmla="*/ 1601290 w 1611378"/>
                      <a:gd name="connsiteY54" fmla="*/ 511228 h 748220"/>
                      <a:gd name="connsiteX55" fmla="*/ 1604333 w 1611378"/>
                      <a:gd name="connsiteY55" fmla="*/ 498493 h 748220"/>
                      <a:gd name="connsiteX56" fmla="*/ 1605293 w 1611378"/>
                      <a:gd name="connsiteY56" fmla="*/ 493768 h 748220"/>
                      <a:gd name="connsiteX57" fmla="*/ 1607135 w 1611378"/>
                      <a:gd name="connsiteY57" fmla="*/ 484077 h 748220"/>
                      <a:gd name="connsiteX58" fmla="*/ 1607936 w 1611378"/>
                      <a:gd name="connsiteY58" fmla="*/ 478631 h 748220"/>
                      <a:gd name="connsiteX59" fmla="*/ 1609217 w 1611378"/>
                      <a:gd name="connsiteY59" fmla="*/ 469259 h 748220"/>
                      <a:gd name="connsiteX60" fmla="*/ 1609857 w 1611378"/>
                      <a:gd name="connsiteY60" fmla="*/ 463813 h 748220"/>
                      <a:gd name="connsiteX61" fmla="*/ 1610658 w 1611378"/>
                      <a:gd name="connsiteY61" fmla="*/ 453722 h 748220"/>
                      <a:gd name="connsiteX62" fmla="*/ 1610978 w 1611378"/>
                      <a:gd name="connsiteY62" fmla="*/ 448916 h 748220"/>
                      <a:gd name="connsiteX63" fmla="*/ 1611378 w 1611378"/>
                      <a:gd name="connsiteY63" fmla="*/ 433939 h 748220"/>
                      <a:gd name="connsiteX64" fmla="*/ 1611378 w 1611378"/>
                      <a:gd name="connsiteY64" fmla="*/ 433939 h 748220"/>
                      <a:gd name="connsiteX65" fmla="*/ 1611378 w 1611378"/>
                      <a:gd name="connsiteY65" fmla="*/ 160 h 748220"/>
                      <a:gd name="connsiteX66" fmla="*/ 0 w 1611378"/>
                      <a:gd name="connsiteY66" fmla="*/ 160 h 74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11378" h="748220">
                        <a:moveTo>
                          <a:pt x="0" y="0"/>
                        </a:moveTo>
                        <a:lnTo>
                          <a:pt x="0" y="433779"/>
                        </a:lnTo>
                        <a:cubicBezTo>
                          <a:pt x="0" y="607418"/>
                          <a:pt x="146678" y="748220"/>
                          <a:pt x="327784" y="748220"/>
                        </a:cubicBezTo>
                        <a:lnTo>
                          <a:pt x="1283594" y="748220"/>
                        </a:lnTo>
                        <a:cubicBezTo>
                          <a:pt x="1288959" y="748220"/>
                          <a:pt x="1294403" y="748060"/>
                          <a:pt x="1299687" y="747820"/>
                        </a:cubicBezTo>
                        <a:cubicBezTo>
                          <a:pt x="1301449" y="747740"/>
                          <a:pt x="1303210" y="747580"/>
                          <a:pt x="1304972" y="747499"/>
                        </a:cubicBezTo>
                        <a:cubicBezTo>
                          <a:pt x="1308574" y="747259"/>
                          <a:pt x="1312097" y="747019"/>
                          <a:pt x="1315620" y="746699"/>
                        </a:cubicBezTo>
                        <a:cubicBezTo>
                          <a:pt x="1317702" y="746538"/>
                          <a:pt x="1319703" y="746218"/>
                          <a:pt x="1321785" y="746058"/>
                        </a:cubicBezTo>
                        <a:cubicBezTo>
                          <a:pt x="1324988" y="745738"/>
                          <a:pt x="1328190" y="745337"/>
                          <a:pt x="1331313" y="744857"/>
                        </a:cubicBezTo>
                        <a:cubicBezTo>
                          <a:pt x="1333474" y="744536"/>
                          <a:pt x="1335636" y="744216"/>
                          <a:pt x="1337798" y="743896"/>
                        </a:cubicBezTo>
                        <a:cubicBezTo>
                          <a:pt x="1340840" y="743415"/>
                          <a:pt x="1343803" y="742935"/>
                          <a:pt x="1346845" y="742374"/>
                        </a:cubicBezTo>
                        <a:cubicBezTo>
                          <a:pt x="1349007" y="741973"/>
                          <a:pt x="1351169" y="741492"/>
                          <a:pt x="1353330" y="741092"/>
                        </a:cubicBezTo>
                        <a:cubicBezTo>
                          <a:pt x="1356293" y="740452"/>
                          <a:pt x="1359175" y="739811"/>
                          <a:pt x="1362138" y="739170"/>
                        </a:cubicBezTo>
                        <a:cubicBezTo>
                          <a:pt x="1364299" y="738689"/>
                          <a:pt x="1366381" y="738129"/>
                          <a:pt x="1368543" y="737568"/>
                        </a:cubicBezTo>
                        <a:cubicBezTo>
                          <a:pt x="1371425" y="736847"/>
                          <a:pt x="1374307" y="736046"/>
                          <a:pt x="1377190" y="735245"/>
                        </a:cubicBezTo>
                        <a:cubicBezTo>
                          <a:pt x="1379271" y="734685"/>
                          <a:pt x="1381353" y="734044"/>
                          <a:pt x="1383355" y="733404"/>
                        </a:cubicBezTo>
                        <a:cubicBezTo>
                          <a:pt x="1386237" y="732522"/>
                          <a:pt x="1389199" y="731561"/>
                          <a:pt x="1392082" y="730600"/>
                        </a:cubicBezTo>
                        <a:cubicBezTo>
                          <a:pt x="1394003" y="729960"/>
                          <a:pt x="1396005" y="729319"/>
                          <a:pt x="1397926" y="728598"/>
                        </a:cubicBezTo>
                        <a:cubicBezTo>
                          <a:pt x="1400969" y="727476"/>
                          <a:pt x="1404011" y="726355"/>
                          <a:pt x="1406974" y="725154"/>
                        </a:cubicBezTo>
                        <a:cubicBezTo>
                          <a:pt x="1408655" y="724513"/>
                          <a:pt x="1410416" y="723873"/>
                          <a:pt x="1412098" y="723152"/>
                        </a:cubicBezTo>
                        <a:cubicBezTo>
                          <a:pt x="1415781" y="721630"/>
                          <a:pt x="1419384" y="720028"/>
                          <a:pt x="1422987" y="718426"/>
                        </a:cubicBezTo>
                        <a:cubicBezTo>
                          <a:pt x="1423947" y="717946"/>
                          <a:pt x="1424988" y="717545"/>
                          <a:pt x="1425949" y="717145"/>
                        </a:cubicBezTo>
                        <a:cubicBezTo>
                          <a:pt x="1430513" y="715062"/>
                          <a:pt x="1434996" y="712820"/>
                          <a:pt x="1439480" y="710497"/>
                        </a:cubicBezTo>
                        <a:cubicBezTo>
                          <a:pt x="1440681" y="709856"/>
                          <a:pt x="1441882" y="709135"/>
                          <a:pt x="1443083" y="708495"/>
                        </a:cubicBezTo>
                        <a:cubicBezTo>
                          <a:pt x="1446285" y="706813"/>
                          <a:pt x="1449488" y="705051"/>
                          <a:pt x="1452610" y="703209"/>
                        </a:cubicBezTo>
                        <a:cubicBezTo>
                          <a:pt x="1454212" y="702248"/>
                          <a:pt x="1455813" y="701287"/>
                          <a:pt x="1457414" y="700325"/>
                        </a:cubicBezTo>
                        <a:cubicBezTo>
                          <a:pt x="1460056" y="698724"/>
                          <a:pt x="1462779" y="697122"/>
                          <a:pt x="1465341" y="695439"/>
                        </a:cubicBezTo>
                        <a:cubicBezTo>
                          <a:pt x="1467022" y="694319"/>
                          <a:pt x="1468703" y="693197"/>
                          <a:pt x="1470385" y="692076"/>
                        </a:cubicBezTo>
                        <a:cubicBezTo>
                          <a:pt x="1472867" y="690474"/>
                          <a:pt x="1475269" y="688792"/>
                          <a:pt x="1477671" y="687110"/>
                        </a:cubicBezTo>
                        <a:cubicBezTo>
                          <a:pt x="1479352" y="685909"/>
                          <a:pt x="1481033" y="684627"/>
                          <a:pt x="1482715" y="683426"/>
                        </a:cubicBezTo>
                        <a:cubicBezTo>
                          <a:pt x="1485037" y="681744"/>
                          <a:pt x="1487358" y="679982"/>
                          <a:pt x="1489600" y="678220"/>
                        </a:cubicBezTo>
                        <a:cubicBezTo>
                          <a:pt x="1491282" y="676938"/>
                          <a:pt x="1492883" y="675657"/>
                          <a:pt x="1494564" y="674296"/>
                        </a:cubicBezTo>
                        <a:cubicBezTo>
                          <a:pt x="1495605" y="673494"/>
                          <a:pt x="1496646" y="672694"/>
                          <a:pt x="1497607" y="671893"/>
                        </a:cubicBezTo>
                        <a:cubicBezTo>
                          <a:pt x="1498407" y="671252"/>
                          <a:pt x="1499048" y="670531"/>
                          <a:pt x="1499849" y="669891"/>
                        </a:cubicBezTo>
                        <a:cubicBezTo>
                          <a:pt x="1503692" y="666687"/>
                          <a:pt x="1507455" y="663323"/>
                          <a:pt x="1511138" y="659959"/>
                        </a:cubicBezTo>
                        <a:cubicBezTo>
                          <a:pt x="1512178" y="658998"/>
                          <a:pt x="1513219" y="658117"/>
                          <a:pt x="1514180" y="657156"/>
                        </a:cubicBezTo>
                        <a:cubicBezTo>
                          <a:pt x="1518744" y="652831"/>
                          <a:pt x="1523147" y="648425"/>
                          <a:pt x="1527391" y="643861"/>
                        </a:cubicBezTo>
                        <a:cubicBezTo>
                          <a:pt x="1528351" y="642819"/>
                          <a:pt x="1529312" y="641698"/>
                          <a:pt x="1530353" y="640577"/>
                        </a:cubicBezTo>
                        <a:cubicBezTo>
                          <a:pt x="1533716" y="636892"/>
                          <a:pt x="1536918" y="633208"/>
                          <a:pt x="1540041" y="629444"/>
                        </a:cubicBezTo>
                        <a:cubicBezTo>
                          <a:pt x="1541242" y="628002"/>
                          <a:pt x="1542443" y="626560"/>
                          <a:pt x="1543564" y="625119"/>
                        </a:cubicBezTo>
                        <a:cubicBezTo>
                          <a:pt x="1547007" y="620794"/>
                          <a:pt x="1550369" y="616469"/>
                          <a:pt x="1553572" y="611984"/>
                        </a:cubicBezTo>
                        <a:cubicBezTo>
                          <a:pt x="1553972" y="611423"/>
                          <a:pt x="1554372" y="610942"/>
                          <a:pt x="1554773" y="610462"/>
                        </a:cubicBezTo>
                        <a:cubicBezTo>
                          <a:pt x="1554853" y="610382"/>
                          <a:pt x="1554933" y="610222"/>
                          <a:pt x="1555013" y="610061"/>
                        </a:cubicBezTo>
                        <a:cubicBezTo>
                          <a:pt x="1558536" y="605016"/>
                          <a:pt x="1561979" y="599890"/>
                          <a:pt x="1565181" y="594684"/>
                        </a:cubicBezTo>
                        <a:cubicBezTo>
                          <a:pt x="1566062" y="593242"/>
                          <a:pt x="1566943" y="591801"/>
                          <a:pt x="1567823" y="590279"/>
                        </a:cubicBezTo>
                        <a:cubicBezTo>
                          <a:pt x="1570225" y="586274"/>
                          <a:pt x="1572547" y="582270"/>
                          <a:pt x="1574709" y="578185"/>
                        </a:cubicBezTo>
                        <a:cubicBezTo>
                          <a:pt x="1575589" y="576583"/>
                          <a:pt x="1576470" y="574901"/>
                          <a:pt x="1577351" y="573299"/>
                        </a:cubicBezTo>
                        <a:cubicBezTo>
                          <a:pt x="1579993" y="568254"/>
                          <a:pt x="1582475" y="563128"/>
                          <a:pt x="1584797" y="557921"/>
                        </a:cubicBezTo>
                        <a:cubicBezTo>
                          <a:pt x="1585037" y="557441"/>
                          <a:pt x="1585197" y="557041"/>
                          <a:pt x="1585437" y="556560"/>
                        </a:cubicBezTo>
                        <a:cubicBezTo>
                          <a:pt x="1587919" y="550873"/>
                          <a:pt x="1590241" y="545107"/>
                          <a:pt x="1592403" y="539340"/>
                        </a:cubicBezTo>
                        <a:cubicBezTo>
                          <a:pt x="1592643" y="538700"/>
                          <a:pt x="1592883" y="538139"/>
                          <a:pt x="1593124" y="537578"/>
                        </a:cubicBezTo>
                        <a:cubicBezTo>
                          <a:pt x="1593924" y="535335"/>
                          <a:pt x="1594725" y="533013"/>
                          <a:pt x="1595446" y="530690"/>
                        </a:cubicBezTo>
                        <a:cubicBezTo>
                          <a:pt x="1595926" y="529248"/>
                          <a:pt x="1596406" y="527887"/>
                          <a:pt x="1596887" y="526445"/>
                        </a:cubicBezTo>
                        <a:cubicBezTo>
                          <a:pt x="1598328" y="521880"/>
                          <a:pt x="1599689" y="517235"/>
                          <a:pt x="1600970" y="512590"/>
                        </a:cubicBezTo>
                        <a:cubicBezTo>
                          <a:pt x="1601050" y="512109"/>
                          <a:pt x="1601210" y="511709"/>
                          <a:pt x="1601290" y="511228"/>
                        </a:cubicBezTo>
                        <a:cubicBezTo>
                          <a:pt x="1602411" y="506983"/>
                          <a:pt x="1603452" y="502738"/>
                          <a:pt x="1604333" y="498493"/>
                        </a:cubicBezTo>
                        <a:cubicBezTo>
                          <a:pt x="1604653" y="496891"/>
                          <a:pt x="1604973" y="495370"/>
                          <a:pt x="1605293" y="493768"/>
                        </a:cubicBezTo>
                        <a:cubicBezTo>
                          <a:pt x="1605934" y="490564"/>
                          <a:pt x="1606575" y="487360"/>
                          <a:pt x="1607135" y="484077"/>
                        </a:cubicBezTo>
                        <a:cubicBezTo>
                          <a:pt x="1607455" y="482234"/>
                          <a:pt x="1607695" y="480472"/>
                          <a:pt x="1607936" y="478631"/>
                        </a:cubicBezTo>
                        <a:cubicBezTo>
                          <a:pt x="1608416" y="475507"/>
                          <a:pt x="1608816" y="472383"/>
                          <a:pt x="1609217" y="469259"/>
                        </a:cubicBezTo>
                        <a:cubicBezTo>
                          <a:pt x="1609457" y="467417"/>
                          <a:pt x="1609617" y="465656"/>
                          <a:pt x="1609857" y="463813"/>
                        </a:cubicBezTo>
                        <a:cubicBezTo>
                          <a:pt x="1610177" y="460449"/>
                          <a:pt x="1610418" y="457086"/>
                          <a:pt x="1610658" y="453722"/>
                        </a:cubicBezTo>
                        <a:cubicBezTo>
                          <a:pt x="1610738" y="452120"/>
                          <a:pt x="1610898" y="450518"/>
                          <a:pt x="1610978" y="448916"/>
                        </a:cubicBezTo>
                        <a:cubicBezTo>
                          <a:pt x="1611218" y="443951"/>
                          <a:pt x="1611378" y="438905"/>
                          <a:pt x="1611378" y="433939"/>
                        </a:cubicBezTo>
                        <a:lnTo>
                          <a:pt x="1611378" y="433939"/>
                        </a:lnTo>
                        <a:lnTo>
                          <a:pt x="1611378" y="160"/>
                        </a:lnTo>
                        <a:lnTo>
                          <a:pt x="0" y="160"/>
                        </a:lnTo>
                        <a:close/>
                      </a:path>
                    </a:pathLst>
                  </a:custGeom>
                  <a:solidFill>
                    <a:srgbClr val="652683">
                      <a:alpha val="50000"/>
                    </a:srgbClr>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519" name="Freeform 518">
                    <a:extLst>
                      <a:ext uri="{FF2B5EF4-FFF2-40B4-BE49-F238E27FC236}">
                        <a16:creationId xmlns:a16="http://schemas.microsoft.com/office/drawing/2014/main" id="{FDEB1D7B-938D-694C-A9BF-121D43ADCD03}"/>
                      </a:ext>
                    </a:extLst>
                  </p:cNvPr>
                  <p:cNvSpPr/>
                  <p:nvPr/>
                </p:nvSpPr>
                <p:spPr>
                  <a:xfrm>
                    <a:off x="4114801" y="4257049"/>
                    <a:ext cx="1611458" cy="1545457"/>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0936 h 1545457"/>
                      <a:gd name="connsiteX6" fmla="*/ 0 w 1611458"/>
                      <a:gd name="connsiteY6" fmla="*/ 31428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377"/>
                          <a:pt x="0" y="1404656"/>
                          <a:pt x="0" y="1230936"/>
                        </a:cubicBezTo>
                        <a:lnTo>
                          <a:pt x="0" y="314282"/>
                        </a:lnTo>
                        <a:cubicBezTo>
                          <a:pt x="0" y="140642"/>
                          <a:pt x="146678" y="0"/>
                          <a:pt x="327784" y="0"/>
                        </a:cubicBezTo>
                        <a:lnTo>
                          <a:pt x="1283594" y="0"/>
                        </a:lnTo>
                        <a:close/>
                      </a:path>
                    </a:pathLst>
                  </a:custGeom>
                  <a:solidFill>
                    <a:srgbClr val="63218D"/>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20" name="Freeform 519">
                    <a:extLst>
                      <a:ext uri="{FF2B5EF4-FFF2-40B4-BE49-F238E27FC236}">
                        <a16:creationId xmlns:a16="http://schemas.microsoft.com/office/drawing/2014/main" id="{81D67DCF-2420-1A4B-A741-1838EF5149CB}"/>
                      </a:ext>
                    </a:extLst>
                  </p:cNvPr>
                  <p:cNvSpPr/>
                  <p:nvPr/>
                </p:nvSpPr>
                <p:spPr>
                  <a:xfrm>
                    <a:off x="4153231" y="4293892"/>
                    <a:ext cx="1534596" cy="1471772"/>
                  </a:xfrm>
                  <a:custGeom>
                    <a:avLst/>
                    <a:gdLst>
                      <a:gd name="connsiteX0" fmla="*/ 1222425 w 1534596"/>
                      <a:gd name="connsiteY0" fmla="*/ 0 h 1471772"/>
                      <a:gd name="connsiteX1" fmla="*/ 1534597 w 1534596"/>
                      <a:gd name="connsiteY1" fmla="*/ 299384 h 1471772"/>
                      <a:gd name="connsiteX2" fmla="*/ 1534597 w 1534596"/>
                      <a:gd name="connsiteY2" fmla="*/ 1172308 h 1471772"/>
                      <a:gd name="connsiteX3" fmla="*/ 1222425 w 1534596"/>
                      <a:gd name="connsiteY3" fmla="*/ 1471773 h 1471772"/>
                      <a:gd name="connsiteX4" fmla="*/ 312172 w 1534596"/>
                      <a:gd name="connsiteY4" fmla="*/ 1471773 h 1471772"/>
                      <a:gd name="connsiteX5" fmla="*/ 0 w 1534596"/>
                      <a:gd name="connsiteY5" fmla="*/ 1172308 h 1471772"/>
                      <a:gd name="connsiteX6" fmla="*/ 0 w 1534596"/>
                      <a:gd name="connsiteY6" fmla="*/ 299384 h 1471772"/>
                      <a:gd name="connsiteX7" fmla="*/ 312172 w 1534596"/>
                      <a:gd name="connsiteY7" fmla="*/ 0 h 1471772"/>
                      <a:gd name="connsiteX8" fmla="*/ 1222425 w 1534596"/>
                      <a:gd name="connsiteY8" fmla="*/ 0 h 147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4596" h="1471772">
                        <a:moveTo>
                          <a:pt x="1222425" y="0"/>
                        </a:moveTo>
                        <a:cubicBezTo>
                          <a:pt x="1394804" y="0"/>
                          <a:pt x="1534597" y="133994"/>
                          <a:pt x="1534597" y="299384"/>
                        </a:cubicBezTo>
                        <a:lnTo>
                          <a:pt x="1534597" y="1172308"/>
                        </a:lnTo>
                        <a:cubicBezTo>
                          <a:pt x="1534597" y="1337699"/>
                          <a:pt x="1394804" y="1471773"/>
                          <a:pt x="1222425" y="1471773"/>
                        </a:cubicBezTo>
                        <a:lnTo>
                          <a:pt x="312172" y="1471773"/>
                        </a:lnTo>
                        <a:cubicBezTo>
                          <a:pt x="139713" y="1471773"/>
                          <a:pt x="0" y="1337699"/>
                          <a:pt x="0" y="1172308"/>
                        </a:cubicBezTo>
                        <a:lnTo>
                          <a:pt x="0" y="299384"/>
                        </a:lnTo>
                        <a:cubicBezTo>
                          <a:pt x="0" y="133994"/>
                          <a:pt x="139713" y="0"/>
                          <a:pt x="312172" y="0"/>
                        </a:cubicBezTo>
                        <a:lnTo>
                          <a:pt x="1222425" y="0"/>
                        </a:lnTo>
                        <a:close/>
                      </a:path>
                    </a:pathLst>
                  </a:custGeom>
                  <a:noFill/>
                  <a:ln w="159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nvGrpSpPr>
                <p:cNvPr id="504" name="Group 503">
                  <a:extLst>
                    <a:ext uri="{FF2B5EF4-FFF2-40B4-BE49-F238E27FC236}">
                      <a16:creationId xmlns:a16="http://schemas.microsoft.com/office/drawing/2014/main" id="{414D879D-59B9-324E-B379-4E7B92246983}"/>
                    </a:ext>
                  </a:extLst>
                </p:cNvPr>
                <p:cNvGrpSpPr/>
                <p:nvPr/>
              </p:nvGrpSpPr>
              <p:grpSpPr>
                <a:xfrm>
                  <a:off x="4333799" y="4654386"/>
                  <a:ext cx="1168621" cy="470060"/>
                  <a:chOff x="4370286" y="4654386"/>
                  <a:chExt cx="1168621" cy="470060"/>
                </a:xfrm>
              </p:grpSpPr>
              <p:sp>
                <p:nvSpPr>
                  <p:cNvPr id="505" name="Freeform 504">
                    <a:extLst>
                      <a:ext uri="{FF2B5EF4-FFF2-40B4-BE49-F238E27FC236}">
                        <a16:creationId xmlns:a16="http://schemas.microsoft.com/office/drawing/2014/main" id="{F3F77F0D-0A5F-074E-B09C-2EFC20F0DC48}"/>
                      </a:ext>
                    </a:extLst>
                  </p:cNvPr>
                  <p:cNvSpPr/>
                  <p:nvPr/>
                </p:nvSpPr>
                <p:spPr>
                  <a:xfrm>
                    <a:off x="4484779" y="4666320"/>
                    <a:ext cx="228984" cy="229063"/>
                  </a:xfrm>
                  <a:custGeom>
                    <a:avLst/>
                    <a:gdLst>
                      <a:gd name="connsiteX0" fmla="*/ 228984 w 228984"/>
                      <a:gd name="connsiteY0" fmla="*/ 114532 h 229063"/>
                      <a:gd name="connsiteX1" fmla="*/ 114492 w 228984"/>
                      <a:gd name="connsiteY1" fmla="*/ 229063 h 229063"/>
                      <a:gd name="connsiteX2" fmla="*/ 0 w 228984"/>
                      <a:gd name="connsiteY2" fmla="*/ 114532 h 229063"/>
                      <a:gd name="connsiteX3" fmla="*/ 114492 w 228984"/>
                      <a:gd name="connsiteY3" fmla="*/ 0 h 229063"/>
                      <a:gd name="connsiteX4" fmla="*/ 228984 w 228984"/>
                      <a:gd name="connsiteY4" fmla="*/ 114532 h 22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84" h="229063">
                        <a:moveTo>
                          <a:pt x="228984" y="114532"/>
                        </a:moveTo>
                        <a:cubicBezTo>
                          <a:pt x="228984" y="177786"/>
                          <a:pt x="177725" y="229063"/>
                          <a:pt x="114492" y="229063"/>
                        </a:cubicBezTo>
                        <a:cubicBezTo>
                          <a:pt x="51260" y="229063"/>
                          <a:pt x="0" y="177786"/>
                          <a:pt x="0" y="114532"/>
                        </a:cubicBezTo>
                        <a:cubicBezTo>
                          <a:pt x="0" y="51277"/>
                          <a:pt x="51260" y="0"/>
                          <a:pt x="114492" y="0"/>
                        </a:cubicBezTo>
                        <a:cubicBezTo>
                          <a:pt x="177725" y="0"/>
                          <a:pt x="228984" y="51277"/>
                          <a:pt x="228984" y="114532"/>
                        </a:cubicBez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06" name="Freeform 505">
                    <a:extLst>
                      <a:ext uri="{FF2B5EF4-FFF2-40B4-BE49-F238E27FC236}">
                        <a16:creationId xmlns:a16="http://schemas.microsoft.com/office/drawing/2014/main" id="{CE47F505-16CA-934B-9741-C5F422D6DA5A}"/>
                      </a:ext>
                    </a:extLst>
                  </p:cNvPr>
                  <p:cNvSpPr/>
                  <p:nvPr/>
                </p:nvSpPr>
                <p:spPr>
                  <a:xfrm>
                    <a:off x="4370286" y="4952649"/>
                    <a:ext cx="457888" cy="171797"/>
                  </a:xfrm>
                  <a:custGeom>
                    <a:avLst/>
                    <a:gdLst>
                      <a:gd name="connsiteX0" fmla="*/ 400723 w 457888"/>
                      <a:gd name="connsiteY0" fmla="*/ 0 h 171797"/>
                      <a:gd name="connsiteX1" fmla="*/ 57246 w 457888"/>
                      <a:gd name="connsiteY1" fmla="*/ 0 h 171797"/>
                      <a:gd name="connsiteX2" fmla="*/ 0 w 457888"/>
                      <a:gd name="connsiteY2" fmla="*/ 57266 h 171797"/>
                      <a:gd name="connsiteX3" fmla="*/ 0 w 457888"/>
                      <a:gd name="connsiteY3" fmla="*/ 171798 h 171797"/>
                      <a:gd name="connsiteX4" fmla="*/ 57246 w 457888"/>
                      <a:gd name="connsiteY4" fmla="*/ 171798 h 171797"/>
                      <a:gd name="connsiteX5" fmla="*/ 57246 w 457888"/>
                      <a:gd name="connsiteY5" fmla="*/ 57266 h 171797"/>
                      <a:gd name="connsiteX6" fmla="*/ 400643 w 457888"/>
                      <a:gd name="connsiteY6" fmla="*/ 57266 h 171797"/>
                      <a:gd name="connsiteX7" fmla="*/ 400643 w 457888"/>
                      <a:gd name="connsiteY7" fmla="*/ 171798 h 171797"/>
                      <a:gd name="connsiteX8" fmla="*/ 457889 w 457888"/>
                      <a:gd name="connsiteY8" fmla="*/ 171798 h 171797"/>
                      <a:gd name="connsiteX9" fmla="*/ 457889 w 457888"/>
                      <a:gd name="connsiteY9" fmla="*/ 57266 h 171797"/>
                      <a:gd name="connsiteX10" fmla="*/ 400643 w 457888"/>
                      <a:gd name="connsiteY10" fmla="*/ 0 h 17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88" h="171797">
                        <a:moveTo>
                          <a:pt x="400723" y="0"/>
                        </a:moveTo>
                        <a:lnTo>
                          <a:pt x="57246" y="0"/>
                        </a:lnTo>
                        <a:cubicBezTo>
                          <a:pt x="34908" y="22346"/>
                          <a:pt x="22338" y="34920"/>
                          <a:pt x="0" y="57266"/>
                        </a:cubicBezTo>
                        <a:lnTo>
                          <a:pt x="0" y="171798"/>
                        </a:lnTo>
                        <a:lnTo>
                          <a:pt x="57246" y="171798"/>
                        </a:lnTo>
                        <a:lnTo>
                          <a:pt x="57246" y="57266"/>
                        </a:lnTo>
                        <a:lnTo>
                          <a:pt x="400643" y="57266"/>
                        </a:lnTo>
                        <a:lnTo>
                          <a:pt x="400643" y="171798"/>
                        </a:lnTo>
                        <a:lnTo>
                          <a:pt x="457889" y="171798"/>
                        </a:lnTo>
                        <a:lnTo>
                          <a:pt x="457889" y="57266"/>
                        </a:lnTo>
                        <a:cubicBezTo>
                          <a:pt x="435551" y="34920"/>
                          <a:pt x="422981" y="22346"/>
                          <a:pt x="400643" y="0"/>
                        </a:cubicBez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07" name="Freeform 506">
                    <a:extLst>
                      <a:ext uri="{FF2B5EF4-FFF2-40B4-BE49-F238E27FC236}">
                        <a16:creationId xmlns:a16="http://schemas.microsoft.com/office/drawing/2014/main" id="{1E30056E-A622-5547-A9AF-C0AA33E42A92}"/>
                      </a:ext>
                    </a:extLst>
                  </p:cNvPr>
                  <p:cNvSpPr/>
                  <p:nvPr/>
                </p:nvSpPr>
                <p:spPr>
                  <a:xfrm>
                    <a:off x="5446754" y="4654386"/>
                    <a:ext cx="58447" cy="58467"/>
                  </a:xfrm>
                  <a:custGeom>
                    <a:avLst/>
                    <a:gdLst>
                      <a:gd name="connsiteX0" fmla="*/ 0 w 58447"/>
                      <a:gd name="connsiteY0" fmla="*/ 0 h 58467"/>
                      <a:gd name="connsiteX1" fmla="*/ 0 w 58447"/>
                      <a:gd name="connsiteY1" fmla="*/ 58467 h 58467"/>
                      <a:gd name="connsiteX2" fmla="*/ 58447 w 58447"/>
                      <a:gd name="connsiteY2" fmla="*/ 58467 h 58467"/>
                      <a:gd name="connsiteX3" fmla="*/ 58447 w 58447"/>
                      <a:gd name="connsiteY3" fmla="*/ 47174 h 58467"/>
                      <a:gd name="connsiteX4" fmla="*/ 11289 w 58447"/>
                      <a:gd name="connsiteY4" fmla="*/ 0 h 58467"/>
                      <a:gd name="connsiteX5" fmla="*/ 0 w 58447"/>
                      <a:gd name="connsiteY5" fmla="*/ 0 h 5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7" h="58467">
                        <a:moveTo>
                          <a:pt x="0" y="0"/>
                        </a:moveTo>
                        <a:lnTo>
                          <a:pt x="0" y="58467"/>
                        </a:lnTo>
                        <a:lnTo>
                          <a:pt x="58447" y="58467"/>
                        </a:lnTo>
                        <a:lnTo>
                          <a:pt x="58447" y="47174"/>
                        </a:lnTo>
                        <a:lnTo>
                          <a:pt x="11289" y="0"/>
                        </a:lnTo>
                        <a:lnTo>
                          <a:pt x="0" y="0"/>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08" name="Freeform 507">
                    <a:extLst>
                      <a:ext uri="{FF2B5EF4-FFF2-40B4-BE49-F238E27FC236}">
                        <a16:creationId xmlns:a16="http://schemas.microsoft.com/office/drawing/2014/main" id="{6D5D373B-E988-8543-9590-55248013D5A3}"/>
                      </a:ext>
                    </a:extLst>
                  </p:cNvPr>
                  <p:cNvSpPr/>
                  <p:nvPr/>
                </p:nvSpPr>
                <p:spPr>
                  <a:xfrm>
                    <a:off x="5446754" y="4712853"/>
                    <a:ext cx="58447" cy="292176"/>
                  </a:xfrm>
                  <a:custGeom>
                    <a:avLst/>
                    <a:gdLst>
                      <a:gd name="connsiteX0" fmla="*/ 0 w 58447"/>
                      <a:gd name="connsiteY0" fmla="*/ 0 h 292176"/>
                      <a:gd name="connsiteX1" fmla="*/ 58447 w 58447"/>
                      <a:gd name="connsiteY1" fmla="*/ 0 h 292176"/>
                      <a:gd name="connsiteX2" fmla="*/ 58447 w 58447"/>
                      <a:gd name="connsiteY2" fmla="*/ 292176 h 292176"/>
                      <a:gd name="connsiteX3" fmla="*/ 0 w 58447"/>
                      <a:gd name="connsiteY3" fmla="*/ 292176 h 292176"/>
                    </a:gdLst>
                    <a:ahLst/>
                    <a:cxnLst>
                      <a:cxn ang="0">
                        <a:pos x="connsiteX0" y="connsiteY0"/>
                      </a:cxn>
                      <a:cxn ang="0">
                        <a:pos x="connsiteX1" y="connsiteY1"/>
                      </a:cxn>
                      <a:cxn ang="0">
                        <a:pos x="connsiteX2" y="connsiteY2"/>
                      </a:cxn>
                      <a:cxn ang="0">
                        <a:pos x="connsiteX3" y="connsiteY3"/>
                      </a:cxn>
                    </a:cxnLst>
                    <a:rect l="l" t="t" r="r" b="b"/>
                    <a:pathLst>
                      <a:path w="58447" h="292176">
                        <a:moveTo>
                          <a:pt x="0" y="0"/>
                        </a:moveTo>
                        <a:lnTo>
                          <a:pt x="58447" y="0"/>
                        </a:lnTo>
                        <a:lnTo>
                          <a:pt x="58447" y="292176"/>
                        </a:lnTo>
                        <a:lnTo>
                          <a:pt x="0" y="292176"/>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509" name="Graphic 175">
                    <a:extLst>
                      <a:ext uri="{FF2B5EF4-FFF2-40B4-BE49-F238E27FC236}">
                        <a16:creationId xmlns:a16="http://schemas.microsoft.com/office/drawing/2014/main" id="{596BD937-CF2E-BE40-8C51-9EB06F9057F4}"/>
                      </a:ext>
                    </a:extLst>
                  </p:cNvPr>
                  <p:cNvGrpSpPr/>
                  <p:nvPr/>
                </p:nvGrpSpPr>
                <p:grpSpPr>
                  <a:xfrm>
                    <a:off x="4952195" y="4654386"/>
                    <a:ext cx="586712" cy="467417"/>
                    <a:chOff x="4952195" y="4654386"/>
                    <a:chExt cx="586712" cy="467417"/>
                  </a:xfrm>
                  <a:solidFill>
                    <a:srgbClr val="F2F2F2"/>
                  </a:solidFill>
                </p:grpSpPr>
                <p:sp>
                  <p:nvSpPr>
                    <p:cNvPr id="510" name="Freeform 509">
                      <a:extLst>
                        <a:ext uri="{FF2B5EF4-FFF2-40B4-BE49-F238E27FC236}">
                          <a16:creationId xmlns:a16="http://schemas.microsoft.com/office/drawing/2014/main" id="{FB179F06-B740-6F45-963B-F205716798C5}"/>
                        </a:ext>
                      </a:extLst>
                    </p:cNvPr>
                    <p:cNvSpPr/>
                    <p:nvPr/>
                  </p:nvSpPr>
                  <p:spPr>
                    <a:xfrm>
                      <a:off x="4985982" y="4654386"/>
                      <a:ext cx="58447" cy="58467"/>
                    </a:xfrm>
                    <a:custGeom>
                      <a:avLst/>
                      <a:gdLst>
                        <a:gd name="connsiteX0" fmla="*/ 58447 w 58447"/>
                        <a:gd name="connsiteY0" fmla="*/ 0 h 58467"/>
                        <a:gd name="connsiteX1" fmla="*/ 58447 w 58447"/>
                        <a:gd name="connsiteY1" fmla="*/ 58467 h 58467"/>
                        <a:gd name="connsiteX2" fmla="*/ 0 w 58447"/>
                        <a:gd name="connsiteY2" fmla="*/ 58467 h 58467"/>
                        <a:gd name="connsiteX3" fmla="*/ 0 w 58447"/>
                        <a:gd name="connsiteY3" fmla="*/ 47174 h 58467"/>
                        <a:gd name="connsiteX4" fmla="*/ 47158 w 58447"/>
                        <a:gd name="connsiteY4" fmla="*/ 0 h 58467"/>
                        <a:gd name="connsiteX5" fmla="*/ 58447 w 58447"/>
                        <a:gd name="connsiteY5" fmla="*/ 0 h 5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7" h="58467">
                          <a:moveTo>
                            <a:pt x="58447" y="0"/>
                          </a:moveTo>
                          <a:lnTo>
                            <a:pt x="58447" y="58467"/>
                          </a:lnTo>
                          <a:lnTo>
                            <a:pt x="0" y="58467"/>
                          </a:lnTo>
                          <a:lnTo>
                            <a:pt x="0" y="47174"/>
                          </a:lnTo>
                          <a:lnTo>
                            <a:pt x="47158" y="0"/>
                          </a:lnTo>
                          <a:lnTo>
                            <a:pt x="58447" y="0"/>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11" name="Freeform 510">
                      <a:extLst>
                        <a:ext uri="{FF2B5EF4-FFF2-40B4-BE49-F238E27FC236}">
                          <a16:creationId xmlns:a16="http://schemas.microsoft.com/office/drawing/2014/main" id="{FFE932C6-F2F8-A447-ACF9-0FBBA5310637}"/>
                        </a:ext>
                      </a:extLst>
                    </p:cNvPr>
                    <p:cNvSpPr/>
                    <p:nvPr/>
                  </p:nvSpPr>
                  <p:spPr>
                    <a:xfrm>
                      <a:off x="5044430" y="4654386"/>
                      <a:ext cx="402324" cy="58467"/>
                    </a:xfrm>
                    <a:custGeom>
                      <a:avLst/>
                      <a:gdLst>
                        <a:gd name="connsiteX0" fmla="*/ 0 w 402324"/>
                        <a:gd name="connsiteY0" fmla="*/ 0 h 58467"/>
                        <a:gd name="connsiteX1" fmla="*/ 402324 w 402324"/>
                        <a:gd name="connsiteY1" fmla="*/ 0 h 58467"/>
                        <a:gd name="connsiteX2" fmla="*/ 402324 w 402324"/>
                        <a:gd name="connsiteY2" fmla="*/ 58467 h 58467"/>
                        <a:gd name="connsiteX3" fmla="*/ 0 w 402324"/>
                        <a:gd name="connsiteY3" fmla="*/ 58467 h 58467"/>
                      </a:gdLst>
                      <a:ahLst/>
                      <a:cxnLst>
                        <a:cxn ang="0">
                          <a:pos x="connsiteX0" y="connsiteY0"/>
                        </a:cxn>
                        <a:cxn ang="0">
                          <a:pos x="connsiteX1" y="connsiteY1"/>
                        </a:cxn>
                        <a:cxn ang="0">
                          <a:pos x="connsiteX2" y="connsiteY2"/>
                        </a:cxn>
                        <a:cxn ang="0">
                          <a:pos x="connsiteX3" y="connsiteY3"/>
                        </a:cxn>
                      </a:cxnLst>
                      <a:rect l="l" t="t" r="r" b="b"/>
                      <a:pathLst>
                        <a:path w="402324" h="58467">
                          <a:moveTo>
                            <a:pt x="0" y="0"/>
                          </a:moveTo>
                          <a:lnTo>
                            <a:pt x="402324" y="0"/>
                          </a:lnTo>
                          <a:lnTo>
                            <a:pt x="402324"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12" name="Freeform 511">
                      <a:extLst>
                        <a:ext uri="{FF2B5EF4-FFF2-40B4-BE49-F238E27FC236}">
                          <a16:creationId xmlns:a16="http://schemas.microsoft.com/office/drawing/2014/main" id="{DDC67982-FBFC-EA4A-9B11-8B8B9AADB230}"/>
                        </a:ext>
                      </a:extLst>
                    </p:cNvPr>
                    <p:cNvSpPr/>
                    <p:nvPr/>
                  </p:nvSpPr>
                  <p:spPr>
                    <a:xfrm>
                      <a:off x="5044430" y="4946562"/>
                      <a:ext cx="402324" cy="58467"/>
                    </a:xfrm>
                    <a:custGeom>
                      <a:avLst/>
                      <a:gdLst>
                        <a:gd name="connsiteX0" fmla="*/ 0 w 402324"/>
                        <a:gd name="connsiteY0" fmla="*/ 0 h 58467"/>
                        <a:gd name="connsiteX1" fmla="*/ 402324 w 402324"/>
                        <a:gd name="connsiteY1" fmla="*/ 0 h 58467"/>
                        <a:gd name="connsiteX2" fmla="*/ 402324 w 402324"/>
                        <a:gd name="connsiteY2" fmla="*/ 58467 h 58467"/>
                        <a:gd name="connsiteX3" fmla="*/ 0 w 402324"/>
                        <a:gd name="connsiteY3" fmla="*/ 58467 h 58467"/>
                      </a:gdLst>
                      <a:ahLst/>
                      <a:cxnLst>
                        <a:cxn ang="0">
                          <a:pos x="connsiteX0" y="connsiteY0"/>
                        </a:cxn>
                        <a:cxn ang="0">
                          <a:pos x="connsiteX1" y="connsiteY1"/>
                        </a:cxn>
                        <a:cxn ang="0">
                          <a:pos x="connsiteX2" y="connsiteY2"/>
                        </a:cxn>
                        <a:cxn ang="0">
                          <a:pos x="connsiteX3" y="connsiteY3"/>
                        </a:cxn>
                      </a:cxnLst>
                      <a:rect l="l" t="t" r="r" b="b"/>
                      <a:pathLst>
                        <a:path w="402324" h="58467">
                          <a:moveTo>
                            <a:pt x="0" y="0"/>
                          </a:moveTo>
                          <a:lnTo>
                            <a:pt x="402324" y="0"/>
                          </a:lnTo>
                          <a:lnTo>
                            <a:pt x="402324"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13" name="Freeform 512">
                      <a:extLst>
                        <a:ext uri="{FF2B5EF4-FFF2-40B4-BE49-F238E27FC236}">
                          <a16:creationId xmlns:a16="http://schemas.microsoft.com/office/drawing/2014/main" id="{38974B8D-FD0C-4541-94B9-A1A8D083B5DC}"/>
                        </a:ext>
                      </a:extLst>
                    </p:cNvPr>
                    <p:cNvSpPr/>
                    <p:nvPr/>
                  </p:nvSpPr>
                  <p:spPr>
                    <a:xfrm>
                      <a:off x="4985982" y="4712853"/>
                      <a:ext cx="58447" cy="292176"/>
                    </a:xfrm>
                    <a:custGeom>
                      <a:avLst/>
                      <a:gdLst>
                        <a:gd name="connsiteX0" fmla="*/ 0 w 58447"/>
                        <a:gd name="connsiteY0" fmla="*/ 0 h 292176"/>
                        <a:gd name="connsiteX1" fmla="*/ 58447 w 58447"/>
                        <a:gd name="connsiteY1" fmla="*/ 0 h 292176"/>
                        <a:gd name="connsiteX2" fmla="*/ 58447 w 58447"/>
                        <a:gd name="connsiteY2" fmla="*/ 292176 h 292176"/>
                        <a:gd name="connsiteX3" fmla="*/ 0 w 58447"/>
                        <a:gd name="connsiteY3" fmla="*/ 292176 h 292176"/>
                      </a:gdLst>
                      <a:ahLst/>
                      <a:cxnLst>
                        <a:cxn ang="0">
                          <a:pos x="connsiteX0" y="connsiteY0"/>
                        </a:cxn>
                        <a:cxn ang="0">
                          <a:pos x="connsiteX1" y="connsiteY1"/>
                        </a:cxn>
                        <a:cxn ang="0">
                          <a:pos x="connsiteX2" y="connsiteY2"/>
                        </a:cxn>
                        <a:cxn ang="0">
                          <a:pos x="connsiteX3" y="connsiteY3"/>
                        </a:cxn>
                      </a:cxnLst>
                      <a:rect l="l" t="t" r="r" b="b"/>
                      <a:pathLst>
                        <a:path w="58447" h="292176">
                          <a:moveTo>
                            <a:pt x="0" y="0"/>
                          </a:moveTo>
                          <a:lnTo>
                            <a:pt x="58447" y="0"/>
                          </a:lnTo>
                          <a:lnTo>
                            <a:pt x="58447" y="292176"/>
                          </a:lnTo>
                          <a:lnTo>
                            <a:pt x="0" y="292176"/>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14" name="Freeform 513">
                      <a:extLst>
                        <a:ext uri="{FF2B5EF4-FFF2-40B4-BE49-F238E27FC236}">
                          <a16:creationId xmlns:a16="http://schemas.microsoft.com/office/drawing/2014/main" id="{E1561704-BA3A-854D-A66E-86F6B7634B96}"/>
                        </a:ext>
                      </a:extLst>
                    </p:cNvPr>
                    <p:cNvSpPr/>
                    <p:nvPr/>
                  </p:nvSpPr>
                  <p:spPr>
                    <a:xfrm rot="5400000">
                      <a:off x="5216328" y="4799113"/>
                      <a:ext cx="58447" cy="586914"/>
                    </a:xfrm>
                    <a:custGeom>
                      <a:avLst/>
                      <a:gdLst>
                        <a:gd name="connsiteX0" fmla="*/ 0 w 58447"/>
                        <a:gd name="connsiteY0" fmla="*/ 0 h 586914"/>
                        <a:gd name="connsiteX1" fmla="*/ 58447 w 58447"/>
                        <a:gd name="connsiteY1" fmla="*/ 0 h 586914"/>
                        <a:gd name="connsiteX2" fmla="*/ 58447 w 58447"/>
                        <a:gd name="connsiteY2" fmla="*/ 586915 h 586914"/>
                        <a:gd name="connsiteX3" fmla="*/ 0 w 58447"/>
                        <a:gd name="connsiteY3" fmla="*/ 586915 h 586914"/>
                      </a:gdLst>
                      <a:ahLst/>
                      <a:cxnLst>
                        <a:cxn ang="0">
                          <a:pos x="connsiteX0" y="connsiteY0"/>
                        </a:cxn>
                        <a:cxn ang="0">
                          <a:pos x="connsiteX1" y="connsiteY1"/>
                        </a:cxn>
                        <a:cxn ang="0">
                          <a:pos x="connsiteX2" y="connsiteY2"/>
                        </a:cxn>
                        <a:cxn ang="0">
                          <a:pos x="connsiteX3" y="connsiteY3"/>
                        </a:cxn>
                      </a:cxnLst>
                      <a:rect l="l" t="t" r="r" b="b"/>
                      <a:pathLst>
                        <a:path w="58447" h="586914">
                          <a:moveTo>
                            <a:pt x="0" y="0"/>
                          </a:moveTo>
                          <a:lnTo>
                            <a:pt x="58447" y="0"/>
                          </a:lnTo>
                          <a:lnTo>
                            <a:pt x="58447" y="586915"/>
                          </a:lnTo>
                          <a:lnTo>
                            <a:pt x="0" y="586915"/>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15" name="Freeform 514">
                      <a:extLst>
                        <a:ext uri="{FF2B5EF4-FFF2-40B4-BE49-F238E27FC236}">
                          <a16:creationId xmlns:a16="http://schemas.microsoft.com/office/drawing/2014/main" id="{DAA48CBD-45CA-1148-8E06-7F4850C559B9}"/>
                        </a:ext>
                      </a:extLst>
                    </p:cNvPr>
                    <p:cNvSpPr/>
                    <p:nvPr/>
                  </p:nvSpPr>
                  <p:spPr>
                    <a:xfrm rot="10800000">
                      <a:off x="5219691" y="4829628"/>
                      <a:ext cx="58447" cy="58467"/>
                    </a:xfrm>
                    <a:custGeom>
                      <a:avLst/>
                      <a:gdLst>
                        <a:gd name="connsiteX0" fmla="*/ 0 w 58447"/>
                        <a:gd name="connsiteY0" fmla="*/ 0 h 58467"/>
                        <a:gd name="connsiteX1" fmla="*/ 58447 w 58447"/>
                        <a:gd name="connsiteY1" fmla="*/ 0 h 58467"/>
                        <a:gd name="connsiteX2" fmla="*/ 58447 w 58447"/>
                        <a:gd name="connsiteY2" fmla="*/ 58467 h 58467"/>
                        <a:gd name="connsiteX3" fmla="*/ 0 w 58447"/>
                        <a:gd name="connsiteY3" fmla="*/ 58467 h 58467"/>
                      </a:gdLst>
                      <a:ahLst/>
                      <a:cxnLst>
                        <a:cxn ang="0">
                          <a:pos x="connsiteX0" y="connsiteY0"/>
                        </a:cxn>
                        <a:cxn ang="0">
                          <a:pos x="connsiteX1" y="connsiteY1"/>
                        </a:cxn>
                        <a:cxn ang="0">
                          <a:pos x="connsiteX2" y="connsiteY2"/>
                        </a:cxn>
                        <a:cxn ang="0">
                          <a:pos x="connsiteX3" y="connsiteY3"/>
                        </a:cxn>
                      </a:cxnLst>
                      <a:rect l="l" t="t" r="r" b="b"/>
                      <a:pathLst>
                        <a:path w="58447" h="58467">
                          <a:moveTo>
                            <a:pt x="0" y="0"/>
                          </a:moveTo>
                          <a:lnTo>
                            <a:pt x="58447" y="0"/>
                          </a:lnTo>
                          <a:lnTo>
                            <a:pt x="58447"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16" name="Freeform 515">
                      <a:extLst>
                        <a:ext uri="{FF2B5EF4-FFF2-40B4-BE49-F238E27FC236}">
                          <a16:creationId xmlns:a16="http://schemas.microsoft.com/office/drawing/2014/main" id="{47CA37B8-4B5D-6C42-A20E-9A404197FE2E}"/>
                        </a:ext>
                      </a:extLst>
                    </p:cNvPr>
                    <p:cNvSpPr/>
                    <p:nvPr/>
                  </p:nvSpPr>
                  <p:spPr>
                    <a:xfrm rot="10800000">
                      <a:off x="5102797" y="4771241"/>
                      <a:ext cx="58447" cy="116854"/>
                    </a:xfrm>
                    <a:custGeom>
                      <a:avLst/>
                      <a:gdLst>
                        <a:gd name="connsiteX0" fmla="*/ 0 w 58447"/>
                        <a:gd name="connsiteY0" fmla="*/ 0 h 116854"/>
                        <a:gd name="connsiteX1" fmla="*/ 58447 w 58447"/>
                        <a:gd name="connsiteY1" fmla="*/ 0 h 116854"/>
                        <a:gd name="connsiteX2" fmla="*/ 58447 w 58447"/>
                        <a:gd name="connsiteY2" fmla="*/ 116854 h 116854"/>
                        <a:gd name="connsiteX3" fmla="*/ 0 w 58447"/>
                        <a:gd name="connsiteY3" fmla="*/ 116854 h 116854"/>
                      </a:gdLst>
                      <a:ahLst/>
                      <a:cxnLst>
                        <a:cxn ang="0">
                          <a:pos x="connsiteX0" y="connsiteY0"/>
                        </a:cxn>
                        <a:cxn ang="0">
                          <a:pos x="connsiteX1" y="connsiteY1"/>
                        </a:cxn>
                        <a:cxn ang="0">
                          <a:pos x="connsiteX2" y="connsiteY2"/>
                        </a:cxn>
                        <a:cxn ang="0">
                          <a:pos x="connsiteX3" y="connsiteY3"/>
                        </a:cxn>
                      </a:cxnLst>
                      <a:rect l="l" t="t" r="r" b="b"/>
                      <a:pathLst>
                        <a:path w="58447" h="116854">
                          <a:moveTo>
                            <a:pt x="0" y="0"/>
                          </a:moveTo>
                          <a:lnTo>
                            <a:pt x="58447" y="0"/>
                          </a:lnTo>
                          <a:lnTo>
                            <a:pt x="58447" y="116854"/>
                          </a:lnTo>
                          <a:lnTo>
                            <a:pt x="0" y="116854"/>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17" name="Freeform 516">
                      <a:extLst>
                        <a:ext uri="{FF2B5EF4-FFF2-40B4-BE49-F238E27FC236}">
                          <a16:creationId xmlns:a16="http://schemas.microsoft.com/office/drawing/2014/main" id="{F9069CC7-5B81-9948-9DE8-284D9E330AEF}"/>
                        </a:ext>
                      </a:extLst>
                    </p:cNvPr>
                    <p:cNvSpPr/>
                    <p:nvPr/>
                  </p:nvSpPr>
                  <p:spPr>
                    <a:xfrm>
                      <a:off x="5336585" y="4829708"/>
                      <a:ext cx="58447" cy="58467"/>
                    </a:xfrm>
                    <a:custGeom>
                      <a:avLst/>
                      <a:gdLst>
                        <a:gd name="connsiteX0" fmla="*/ 0 w 58447"/>
                        <a:gd name="connsiteY0" fmla="*/ 0 h 58467"/>
                        <a:gd name="connsiteX1" fmla="*/ 58447 w 58447"/>
                        <a:gd name="connsiteY1" fmla="*/ 0 h 58467"/>
                        <a:gd name="connsiteX2" fmla="*/ 58447 w 58447"/>
                        <a:gd name="connsiteY2" fmla="*/ 58467 h 58467"/>
                        <a:gd name="connsiteX3" fmla="*/ 0 w 58447"/>
                        <a:gd name="connsiteY3" fmla="*/ 58467 h 58467"/>
                      </a:gdLst>
                      <a:ahLst/>
                      <a:cxnLst>
                        <a:cxn ang="0">
                          <a:pos x="connsiteX0" y="connsiteY0"/>
                        </a:cxn>
                        <a:cxn ang="0">
                          <a:pos x="connsiteX1" y="connsiteY1"/>
                        </a:cxn>
                        <a:cxn ang="0">
                          <a:pos x="connsiteX2" y="connsiteY2"/>
                        </a:cxn>
                        <a:cxn ang="0">
                          <a:pos x="connsiteX3" y="connsiteY3"/>
                        </a:cxn>
                      </a:cxnLst>
                      <a:rect l="l" t="t" r="r" b="b"/>
                      <a:pathLst>
                        <a:path w="58447" h="58467">
                          <a:moveTo>
                            <a:pt x="0" y="0"/>
                          </a:moveTo>
                          <a:lnTo>
                            <a:pt x="58447" y="0"/>
                          </a:lnTo>
                          <a:lnTo>
                            <a:pt x="58447"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grpSp>
          <p:pic>
            <p:nvPicPr>
              <p:cNvPr id="498" name="Picture 497" descr="Background pattern&#10;&#10;Description automatically generated">
                <a:extLst>
                  <a:ext uri="{FF2B5EF4-FFF2-40B4-BE49-F238E27FC236}">
                    <a16:creationId xmlns:a16="http://schemas.microsoft.com/office/drawing/2014/main" id="{6A1B1051-6225-804A-BD1D-FC68E9053933}"/>
                  </a:ext>
                </a:extLst>
              </p:cNvPr>
              <p:cNvPicPr>
                <a:picLocks noChangeAspect="1"/>
              </p:cNvPicPr>
              <p:nvPr/>
            </p:nvPicPr>
            <p:blipFill>
              <a:blip r:embed="rId5"/>
              <a:stretch>
                <a:fillRect/>
              </a:stretch>
            </p:blipFill>
            <p:spPr>
              <a:xfrm>
                <a:off x="4356565" y="5866768"/>
                <a:ext cx="218216" cy="249389"/>
              </a:xfrm>
              <a:prstGeom prst="rect">
                <a:avLst/>
              </a:prstGeom>
            </p:spPr>
          </p:pic>
          <p:pic>
            <p:nvPicPr>
              <p:cNvPr id="499" name="Picture 498" descr="Background pattern&#10;&#10;Description automatically generated">
                <a:extLst>
                  <a:ext uri="{FF2B5EF4-FFF2-40B4-BE49-F238E27FC236}">
                    <a16:creationId xmlns:a16="http://schemas.microsoft.com/office/drawing/2014/main" id="{8F0C76FF-28FA-044C-99CE-373024EF72BC}"/>
                  </a:ext>
                </a:extLst>
              </p:cNvPr>
              <p:cNvPicPr>
                <a:picLocks noChangeAspect="1"/>
              </p:cNvPicPr>
              <p:nvPr/>
            </p:nvPicPr>
            <p:blipFill>
              <a:blip r:embed="rId5"/>
              <a:stretch>
                <a:fillRect/>
              </a:stretch>
            </p:blipFill>
            <p:spPr>
              <a:xfrm>
                <a:off x="4630369" y="5866768"/>
                <a:ext cx="218216" cy="249389"/>
              </a:xfrm>
              <a:prstGeom prst="rect">
                <a:avLst/>
              </a:prstGeom>
            </p:spPr>
          </p:pic>
          <p:pic>
            <p:nvPicPr>
              <p:cNvPr id="500" name="Picture 499" descr="Background pattern&#10;&#10;Description automatically generated">
                <a:extLst>
                  <a:ext uri="{FF2B5EF4-FFF2-40B4-BE49-F238E27FC236}">
                    <a16:creationId xmlns:a16="http://schemas.microsoft.com/office/drawing/2014/main" id="{D543C25E-47F5-0C4E-8B6E-ED43A02B012E}"/>
                  </a:ext>
                </a:extLst>
              </p:cNvPr>
              <p:cNvPicPr>
                <a:picLocks noChangeAspect="1"/>
              </p:cNvPicPr>
              <p:nvPr/>
            </p:nvPicPr>
            <p:blipFill>
              <a:blip r:embed="rId5"/>
              <a:stretch>
                <a:fillRect/>
              </a:stretch>
            </p:blipFill>
            <p:spPr>
              <a:xfrm>
                <a:off x="4991996" y="5866768"/>
                <a:ext cx="218216" cy="249389"/>
              </a:xfrm>
              <a:prstGeom prst="rect">
                <a:avLst/>
              </a:prstGeom>
            </p:spPr>
          </p:pic>
          <p:pic>
            <p:nvPicPr>
              <p:cNvPr id="501" name="Picture 500" descr="Background pattern&#10;&#10;Description automatically generated">
                <a:extLst>
                  <a:ext uri="{FF2B5EF4-FFF2-40B4-BE49-F238E27FC236}">
                    <a16:creationId xmlns:a16="http://schemas.microsoft.com/office/drawing/2014/main" id="{BFB80809-D6CB-3F4B-AA29-592F64BD5169}"/>
                  </a:ext>
                </a:extLst>
              </p:cNvPr>
              <p:cNvPicPr>
                <a:picLocks noChangeAspect="1"/>
              </p:cNvPicPr>
              <p:nvPr/>
            </p:nvPicPr>
            <p:blipFill>
              <a:blip r:embed="rId5"/>
              <a:stretch>
                <a:fillRect/>
              </a:stretch>
            </p:blipFill>
            <p:spPr>
              <a:xfrm>
                <a:off x="5265800" y="5866768"/>
                <a:ext cx="218216" cy="249389"/>
              </a:xfrm>
              <a:prstGeom prst="rect">
                <a:avLst/>
              </a:prstGeom>
            </p:spPr>
          </p:pic>
          <p:sp>
            <p:nvSpPr>
              <p:cNvPr id="502" name="TextBox 501">
                <a:extLst>
                  <a:ext uri="{FF2B5EF4-FFF2-40B4-BE49-F238E27FC236}">
                    <a16:creationId xmlns:a16="http://schemas.microsoft.com/office/drawing/2014/main" id="{D0344BD5-AEF4-1749-B616-8A64E0835DA8}"/>
                  </a:ext>
                </a:extLst>
              </p:cNvPr>
              <p:cNvSpPr txBox="1"/>
              <p:nvPr/>
            </p:nvSpPr>
            <p:spPr>
              <a:xfrm>
                <a:off x="4374370" y="5277079"/>
                <a:ext cx="108226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Branch</a:t>
                </a:r>
              </a:p>
            </p:txBody>
          </p:sp>
        </p:grpSp>
        <p:sp>
          <p:nvSpPr>
            <p:cNvPr id="496" name="Freeform 495">
              <a:extLst>
                <a:ext uri="{FF2B5EF4-FFF2-40B4-BE49-F238E27FC236}">
                  <a16:creationId xmlns:a16="http://schemas.microsoft.com/office/drawing/2014/main" id="{9F42543D-4A51-E443-8620-54DD4650D761}"/>
                </a:ext>
              </a:extLst>
            </p:cNvPr>
            <p:cNvSpPr/>
            <p:nvPr/>
          </p:nvSpPr>
          <p:spPr>
            <a:xfrm>
              <a:off x="4169174" y="4289267"/>
              <a:ext cx="1492659" cy="1431524"/>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1016 h 1545457"/>
                <a:gd name="connsiteX6" fmla="*/ 0 w 1611458"/>
                <a:gd name="connsiteY6" fmla="*/ 31436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457"/>
                    <a:pt x="0" y="1404656"/>
                    <a:pt x="0" y="1231016"/>
                  </a:cubicBezTo>
                  <a:lnTo>
                    <a:pt x="0" y="314362"/>
                  </a:lnTo>
                  <a:cubicBezTo>
                    <a:pt x="0" y="140722"/>
                    <a:pt x="146678" y="0"/>
                    <a:pt x="327784" y="0"/>
                  </a:cubicBezTo>
                  <a:lnTo>
                    <a:pt x="1283594" y="0"/>
                  </a:lnTo>
                  <a:close/>
                </a:path>
              </a:pathLst>
            </a:custGeom>
            <a:noFill/>
            <a:ln w="25400" cap="flat">
              <a:gradFill>
                <a:gsLst>
                  <a:gs pos="0">
                    <a:srgbClr val="652683"/>
                  </a:gs>
                  <a:gs pos="100000">
                    <a:srgbClr val="2D073A"/>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grpSp>
      <p:grpSp>
        <p:nvGrpSpPr>
          <p:cNvPr id="521" name="Group 520">
            <a:extLst>
              <a:ext uri="{FF2B5EF4-FFF2-40B4-BE49-F238E27FC236}">
                <a16:creationId xmlns:a16="http://schemas.microsoft.com/office/drawing/2014/main" id="{5E377FB7-8AF0-AA44-A30B-49EB746584F3}"/>
              </a:ext>
            </a:extLst>
          </p:cNvPr>
          <p:cNvGrpSpPr/>
          <p:nvPr/>
        </p:nvGrpSpPr>
        <p:grpSpPr>
          <a:xfrm>
            <a:off x="7647007" y="3070084"/>
            <a:ext cx="1611538" cy="1587746"/>
            <a:chOff x="7647007" y="3070084"/>
            <a:chExt cx="1611538" cy="1587746"/>
          </a:xfrm>
        </p:grpSpPr>
        <p:grpSp>
          <p:nvGrpSpPr>
            <p:cNvPr id="522" name="Graphic 175">
              <a:extLst>
                <a:ext uri="{FF2B5EF4-FFF2-40B4-BE49-F238E27FC236}">
                  <a16:creationId xmlns:a16="http://schemas.microsoft.com/office/drawing/2014/main" id="{60610B28-7039-6449-BA5F-46ABA89B6CA0}"/>
                </a:ext>
              </a:extLst>
            </p:cNvPr>
            <p:cNvGrpSpPr/>
            <p:nvPr/>
          </p:nvGrpSpPr>
          <p:grpSpPr>
            <a:xfrm>
              <a:off x="7647007" y="3070084"/>
              <a:ext cx="1611538" cy="1587746"/>
              <a:chOff x="7647007" y="3070084"/>
              <a:chExt cx="1611538" cy="1587746"/>
            </a:xfrm>
          </p:grpSpPr>
          <p:sp>
            <p:nvSpPr>
              <p:cNvPr id="531" name="Freeform 530">
                <a:extLst>
                  <a:ext uri="{FF2B5EF4-FFF2-40B4-BE49-F238E27FC236}">
                    <a16:creationId xmlns:a16="http://schemas.microsoft.com/office/drawing/2014/main" id="{EE1751DB-AF88-E94F-A806-F134263EAD47}"/>
                  </a:ext>
                </a:extLst>
              </p:cNvPr>
              <p:cNvSpPr/>
              <p:nvPr/>
            </p:nvSpPr>
            <p:spPr>
              <a:xfrm>
                <a:off x="7647007" y="3909610"/>
                <a:ext cx="1611458" cy="748220"/>
              </a:xfrm>
              <a:custGeom>
                <a:avLst/>
                <a:gdLst>
                  <a:gd name="connsiteX0" fmla="*/ 80 w 1611458"/>
                  <a:gd name="connsiteY0" fmla="*/ 0 h 748220"/>
                  <a:gd name="connsiteX1" fmla="*/ 80 w 1611458"/>
                  <a:gd name="connsiteY1" fmla="*/ 433779 h 748220"/>
                  <a:gd name="connsiteX2" fmla="*/ 327864 w 1611458"/>
                  <a:gd name="connsiteY2" fmla="*/ 748221 h 748220"/>
                  <a:gd name="connsiteX3" fmla="*/ 1283674 w 1611458"/>
                  <a:gd name="connsiteY3" fmla="*/ 748221 h 748220"/>
                  <a:gd name="connsiteX4" fmla="*/ 1299767 w 1611458"/>
                  <a:gd name="connsiteY4" fmla="*/ 747820 h 748220"/>
                  <a:gd name="connsiteX5" fmla="*/ 1305051 w 1611458"/>
                  <a:gd name="connsiteY5" fmla="*/ 747500 h 748220"/>
                  <a:gd name="connsiteX6" fmla="*/ 1315700 w 1611458"/>
                  <a:gd name="connsiteY6" fmla="*/ 746699 h 748220"/>
                  <a:gd name="connsiteX7" fmla="*/ 1321865 w 1611458"/>
                  <a:gd name="connsiteY7" fmla="*/ 746058 h 748220"/>
                  <a:gd name="connsiteX8" fmla="*/ 1331393 w 1611458"/>
                  <a:gd name="connsiteY8" fmla="*/ 744857 h 748220"/>
                  <a:gd name="connsiteX9" fmla="*/ 1337878 w 1611458"/>
                  <a:gd name="connsiteY9" fmla="*/ 743896 h 748220"/>
                  <a:gd name="connsiteX10" fmla="*/ 1346925 w 1611458"/>
                  <a:gd name="connsiteY10" fmla="*/ 742374 h 748220"/>
                  <a:gd name="connsiteX11" fmla="*/ 1353411 w 1611458"/>
                  <a:gd name="connsiteY11" fmla="*/ 741092 h 748220"/>
                  <a:gd name="connsiteX12" fmla="*/ 1362217 w 1611458"/>
                  <a:gd name="connsiteY12" fmla="*/ 739170 h 748220"/>
                  <a:gd name="connsiteX13" fmla="*/ 1368623 w 1611458"/>
                  <a:gd name="connsiteY13" fmla="*/ 737568 h 748220"/>
                  <a:gd name="connsiteX14" fmla="*/ 1377270 w 1611458"/>
                  <a:gd name="connsiteY14" fmla="*/ 735246 h 748220"/>
                  <a:gd name="connsiteX15" fmla="*/ 1383435 w 1611458"/>
                  <a:gd name="connsiteY15" fmla="*/ 733404 h 748220"/>
                  <a:gd name="connsiteX16" fmla="*/ 1392162 w 1611458"/>
                  <a:gd name="connsiteY16" fmla="*/ 730600 h 748220"/>
                  <a:gd name="connsiteX17" fmla="*/ 1398007 w 1611458"/>
                  <a:gd name="connsiteY17" fmla="*/ 728598 h 748220"/>
                  <a:gd name="connsiteX18" fmla="*/ 1407053 w 1611458"/>
                  <a:gd name="connsiteY18" fmla="*/ 725154 h 748220"/>
                  <a:gd name="connsiteX19" fmla="*/ 1412178 w 1611458"/>
                  <a:gd name="connsiteY19" fmla="*/ 723152 h 748220"/>
                  <a:gd name="connsiteX20" fmla="*/ 1423066 w 1611458"/>
                  <a:gd name="connsiteY20" fmla="*/ 718426 h 748220"/>
                  <a:gd name="connsiteX21" fmla="*/ 1426029 w 1611458"/>
                  <a:gd name="connsiteY21" fmla="*/ 717145 h 748220"/>
                  <a:gd name="connsiteX22" fmla="*/ 1439560 w 1611458"/>
                  <a:gd name="connsiteY22" fmla="*/ 710497 h 748220"/>
                  <a:gd name="connsiteX23" fmla="*/ 1443163 w 1611458"/>
                  <a:gd name="connsiteY23" fmla="*/ 708495 h 748220"/>
                  <a:gd name="connsiteX24" fmla="*/ 1452690 w 1611458"/>
                  <a:gd name="connsiteY24" fmla="*/ 703209 h 748220"/>
                  <a:gd name="connsiteX25" fmla="*/ 1457494 w 1611458"/>
                  <a:gd name="connsiteY25" fmla="*/ 700325 h 748220"/>
                  <a:gd name="connsiteX26" fmla="*/ 1465421 w 1611458"/>
                  <a:gd name="connsiteY26" fmla="*/ 695440 h 748220"/>
                  <a:gd name="connsiteX27" fmla="*/ 1470465 w 1611458"/>
                  <a:gd name="connsiteY27" fmla="*/ 692076 h 748220"/>
                  <a:gd name="connsiteX28" fmla="*/ 1477751 w 1611458"/>
                  <a:gd name="connsiteY28" fmla="*/ 687110 h 748220"/>
                  <a:gd name="connsiteX29" fmla="*/ 1482795 w 1611458"/>
                  <a:gd name="connsiteY29" fmla="*/ 683426 h 748220"/>
                  <a:gd name="connsiteX30" fmla="*/ 1489680 w 1611458"/>
                  <a:gd name="connsiteY30" fmla="*/ 678220 h 748220"/>
                  <a:gd name="connsiteX31" fmla="*/ 1494644 w 1611458"/>
                  <a:gd name="connsiteY31" fmla="*/ 674296 h 748220"/>
                  <a:gd name="connsiteX32" fmla="*/ 1497687 w 1611458"/>
                  <a:gd name="connsiteY32" fmla="*/ 671893 h 748220"/>
                  <a:gd name="connsiteX33" fmla="*/ 1499929 w 1611458"/>
                  <a:gd name="connsiteY33" fmla="*/ 669891 h 748220"/>
                  <a:gd name="connsiteX34" fmla="*/ 1511217 w 1611458"/>
                  <a:gd name="connsiteY34" fmla="*/ 659959 h 748220"/>
                  <a:gd name="connsiteX35" fmla="*/ 1514260 w 1611458"/>
                  <a:gd name="connsiteY35" fmla="*/ 657156 h 748220"/>
                  <a:gd name="connsiteX36" fmla="*/ 1527471 w 1611458"/>
                  <a:gd name="connsiteY36" fmla="*/ 643861 h 748220"/>
                  <a:gd name="connsiteX37" fmla="*/ 1530433 w 1611458"/>
                  <a:gd name="connsiteY37" fmla="*/ 640577 h 748220"/>
                  <a:gd name="connsiteX38" fmla="*/ 1540121 w 1611458"/>
                  <a:gd name="connsiteY38" fmla="*/ 629444 h 748220"/>
                  <a:gd name="connsiteX39" fmla="*/ 1543643 w 1611458"/>
                  <a:gd name="connsiteY39" fmla="*/ 625119 h 748220"/>
                  <a:gd name="connsiteX40" fmla="*/ 1553652 w 1611458"/>
                  <a:gd name="connsiteY40" fmla="*/ 611984 h 748220"/>
                  <a:gd name="connsiteX41" fmla="*/ 1554853 w 1611458"/>
                  <a:gd name="connsiteY41" fmla="*/ 610462 h 748220"/>
                  <a:gd name="connsiteX42" fmla="*/ 1555093 w 1611458"/>
                  <a:gd name="connsiteY42" fmla="*/ 610062 h 748220"/>
                  <a:gd name="connsiteX43" fmla="*/ 1565261 w 1611458"/>
                  <a:gd name="connsiteY43" fmla="*/ 594684 h 748220"/>
                  <a:gd name="connsiteX44" fmla="*/ 1567903 w 1611458"/>
                  <a:gd name="connsiteY44" fmla="*/ 590279 h 748220"/>
                  <a:gd name="connsiteX45" fmla="*/ 1574789 w 1611458"/>
                  <a:gd name="connsiteY45" fmla="*/ 578185 h 748220"/>
                  <a:gd name="connsiteX46" fmla="*/ 1577431 w 1611458"/>
                  <a:gd name="connsiteY46" fmla="*/ 573299 h 748220"/>
                  <a:gd name="connsiteX47" fmla="*/ 1584877 w 1611458"/>
                  <a:gd name="connsiteY47" fmla="*/ 557922 h 748220"/>
                  <a:gd name="connsiteX48" fmla="*/ 1585518 w 1611458"/>
                  <a:gd name="connsiteY48" fmla="*/ 556560 h 748220"/>
                  <a:gd name="connsiteX49" fmla="*/ 1592483 w 1611458"/>
                  <a:gd name="connsiteY49" fmla="*/ 539340 h 748220"/>
                  <a:gd name="connsiteX50" fmla="*/ 1593203 w 1611458"/>
                  <a:gd name="connsiteY50" fmla="*/ 537578 h 748220"/>
                  <a:gd name="connsiteX51" fmla="*/ 1595526 w 1611458"/>
                  <a:gd name="connsiteY51" fmla="*/ 530690 h 748220"/>
                  <a:gd name="connsiteX52" fmla="*/ 1596967 w 1611458"/>
                  <a:gd name="connsiteY52" fmla="*/ 526446 h 748220"/>
                  <a:gd name="connsiteX53" fmla="*/ 1601050 w 1611458"/>
                  <a:gd name="connsiteY53" fmla="*/ 512590 h 748220"/>
                  <a:gd name="connsiteX54" fmla="*/ 1601370 w 1611458"/>
                  <a:gd name="connsiteY54" fmla="*/ 511228 h 748220"/>
                  <a:gd name="connsiteX55" fmla="*/ 1604413 w 1611458"/>
                  <a:gd name="connsiteY55" fmla="*/ 498493 h 748220"/>
                  <a:gd name="connsiteX56" fmla="*/ 1605373 w 1611458"/>
                  <a:gd name="connsiteY56" fmla="*/ 493768 h 748220"/>
                  <a:gd name="connsiteX57" fmla="*/ 1607215 w 1611458"/>
                  <a:gd name="connsiteY57" fmla="*/ 484077 h 748220"/>
                  <a:gd name="connsiteX58" fmla="*/ 1608016 w 1611458"/>
                  <a:gd name="connsiteY58" fmla="*/ 478631 h 748220"/>
                  <a:gd name="connsiteX59" fmla="*/ 1609296 w 1611458"/>
                  <a:gd name="connsiteY59" fmla="*/ 469260 h 748220"/>
                  <a:gd name="connsiteX60" fmla="*/ 1609937 w 1611458"/>
                  <a:gd name="connsiteY60" fmla="*/ 463813 h 748220"/>
                  <a:gd name="connsiteX61" fmla="*/ 1610738 w 1611458"/>
                  <a:gd name="connsiteY61" fmla="*/ 453722 h 748220"/>
                  <a:gd name="connsiteX62" fmla="*/ 1611058 w 1611458"/>
                  <a:gd name="connsiteY62" fmla="*/ 448916 h 748220"/>
                  <a:gd name="connsiteX63" fmla="*/ 1611458 w 1611458"/>
                  <a:gd name="connsiteY63" fmla="*/ 433939 h 748220"/>
                  <a:gd name="connsiteX64" fmla="*/ 1611458 w 1611458"/>
                  <a:gd name="connsiteY64" fmla="*/ 433939 h 748220"/>
                  <a:gd name="connsiteX65" fmla="*/ 1611458 w 1611458"/>
                  <a:gd name="connsiteY65" fmla="*/ 160 h 748220"/>
                  <a:gd name="connsiteX66" fmla="*/ 0 w 1611458"/>
                  <a:gd name="connsiteY66" fmla="*/ 160 h 74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11458" h="748220">
                    <a:moveTo>
                      <a:pt x="80" y="0"/>
                    </a:moveTo>
                    <a:lnTo>
                      <a:pt x="80" y="433779"/>
                    </a:lnTo>
                    <a:cubicBezTo>
                      <a:pt x="80" y="607419"/>
                      <a:pt x="146758" y="748221"/>
                      <a:pt x="327864" y="748221"/>
                    </a:cubicBezTo>
                    <a:lnTo>
                      <a:pt x="1283674" y="748221"/>
                    </a:lnTo>
                    <a:cubicBezTo>
                      <a:pt x="1289038" y="748221"/>
                      <a:pt x="1294483" y="748061"/>
                      <a:pt x="1299767" y="747820"/>
                    </a:cubicBezTo>
                    <a:cubicBezTo>
                      <a:pt x="1301528" y="747740"/>
                      <a:pt x="1303290" y="747580"/>
                      <a:pt x="1305051" y="747500"/>
                    </a:cubicBezTo>
                    <a:cubicBezTo>
                      <a:pt x="1308654" y="747260"/>
                      <a:pt x="1312177" y="747019"/>
                      <a:pt x="1315700" y="746699"/>
                    </a:cubicBezTo>
                    <a:cubicBezTo>
                      <a:pt x="1317782" y="746539"/>
                      <a:pt x="1319783" y="746218"/>
                      <a:pt x="1321865" y="746058"/>
                    </a:cubicBezTo>
                    <a:cubicBezTo>
                      <a:pt x="1325067" y="745738"/>
                      <a:pt x="1328270" y="745337"/>
                      <a:pt x="1331393" y="744857"/>
                    </a:cubicBezTo>
                    <a:cubicBezTo>
                      <a:pt x="1333554" y="744536"/>
                      <a:pt x="1335716" y="744216"/>
                      <a:pt x="1337878" y="743896"/>
                    </a:cubicBezTo>
                    <a:cubicBezTo>
                      <a:pt x="1340921" y="743415"/>
                      <a:pt x="1343883" y="742935"/>
                      <a:pt x="1346925" y="742374"/>
                    </a:cubicBezTo>
                    <a:cubicBezTo>
                      <a:pt x="1349087" y="741973"/>
                      <a:pt x="1351249" y="741493"/>
                      <a:pt x="1353411" y="741092"/>
                    </a:cubicBezTo>
                    <a:cubicBezTo>
                      <a:pt x="1356373" y="740452"/>
                      <a:pt x="1359255" y="739811"/>
                      <a:pt x="1362217" y="739170"/>
                    </a:cubicBezTo>
                    <a:cubicBezTo>
                      <a:pt x="1364379" y="738690"/>
                      <a:pt x="1366461" y="738129"/>
                      <a:pt x="1368623" y="737568"/>
                    </a:cubicBezTo>
                    <a:cubicBezTo>
                      <a:pt x="1371505" y="736847"/>
                      <a:pt x="1374387" y="736047"/>
                      <a:pt x="1377270" y="735246"/>
                    </a:cubicBezTo>
                    <a:cubicBezTo>
                      <a:pt x="1379351" y="734685"/>
                      <a:pt x="1381433" y="734044"/>
                      <a:pt x="1383435" y="733404"/>
                    </a:cubicBezTo>
                    <a:cubicBezTo>
                      <a:pt x="1386317" y="732523"/>
                      <a:pt x="1389279" y="731561"/>
                      <a:pt x="1392162" y="730600"/>
                    </a:cubicBezTo>
                    <a:cubicBezTo>
                      <a:pt x="1394083" y="729960"/>
                      <a:pt x="1396085" y="729319"/>
                      <a:pt x="1398007" y="728598"/>
                    </a:cubicBezTo>
                    <a:cubicBezTo>
                      <a:pt x="1401049" y="727477"/>
                      <a:pt x="1404091" y="726355"/>
                      <a:pt x="1407053" y="725154"/>
                    </a:cubicBezTo>
                    <a:cubicBezTo>
                      <a:pt x="1408735" y="724513"/>
                      <a:pt x="1410497" y="723873"/>
                      <a:pt x="1412178" y="723152"/>
                    </a:cubicBezTo>
                    <a:cubicBezTo>
                      <a:pt x="1415861" y="721630"/>
                      <a:pt x="1419464" y="720028"/>
                      <a:pt x="1423066" y="718426"/>
                    </a:cubicBezTo>
                    <a:cubicBezTo>
                      <a:pt x="1424028" y="717946"/>
                      <a:pt x="1425068" y="717545"/>
                      <a:pt x="1426029" y="717145"/>
                    </a:cubicBezTo>
                    <a:cubicBezTo>
                      <a:pt x="1430592" y="715062"/>
                      <a:pt x="1435076" y="712820"/>
                      <a:pt x="1439560" y="710497"/>
                    </a:cubicBezTo>
                    <a:cubicBezTo>
                      <a:pt x="1440761" y="709856"/>
                      <a:pt x="1441962" y="709136"/>
                      <a:pt x="1443163" y="708495"/>
                    </a:cubicBezTo>
                    <a:cubicBezTo>
                      <a:pt x="1446365" y="706813"/>
                      <a:pt x="1449568" y="705051"/>
                      <a:pt x="1452690" y="703209"/>
                    </a:cubicBezTo>
                    <a:cubicBezTo>
                      <a:pt x="1454292" y="702248"/>
                      <a:pt x="1455893" y="701287"/>
                      <a:pt x="1457494" y="700325"/>
                    </a:cubicBezTo>
                    <a:cubicBezTo>
                      <a:pt x="1460136" y="698724"/>
                      <a:pt x="1462859" y="697122"/>
                      <a:pt x="1465421" y="695440"/>
                    </a:cubicBezTo>
                    <a:cubicBezTo>
                      <a:pt x="1467102" y="694319"/>
                      <a:pt x="1468783" y="693197"/>
                      <a:pt x="1470465" y="692076"/>
                    </a:cubicBezTo>
                    <a:cubicBezTo>
                      <a:pt x="1472947" y="690474"/>
                      <a:pt x="1475349" y="688792"/>
                      <a:pt x="1477751" y="687110"/>
                    </a:cubicBezTo>
                    <a:cubicBezTo>
                      <a:pt x="1479432" y="685909"/>
                      <a:pt x="1481113" y="684627"/>
                      <a:pt x="1482795" y="683426"/>
                    </a:cubicBezTo>
                    <a:cubicBezTo>
                      <a:pt x="1485116" y="681744"/>
                      <a:pt x="1487438" y="679982"/>
                      <a:pt x="1489680" y="678220"/>
                    </a:cubicBezTo>
                    <a:cubicBezTo>
                      <a:pt x="1491362" y="676939"/>
                      <a:pt x="1492963" y="675657"/>
                      <a:pt x="1494644" y="674296"/>
                    </a:cubicBezTo>
                    <a:cubicBezTo>
                      <a:pt x="1495685" y="673495"/>
                      <a:pt x="1496726" y="672694"/>
                      <a:pt x="1497687" y="671893"/>
                    </a:cubicBezTo>
                    <a:cubicBezTo>
                      <a:pt x="1498487" y="671252"/>
                      <a:pt x="1499128" y="670531"/>
                      <a:pt x="1499929" y="669891"/>
                    </a:cubicBezTo>
                    <a:cubicBezTo>
                      <a:pt x="1503771" y="666687"/>
                      <a:pt x="1507535" y="663323"/>
                      <a:pt x="1511217" y="659959"/>
                    </a:cubicBezTo>
                    <a:cubicBezTo>
                      <a:pt x="1512258" y="658998"/>
                      <a:pt x="1513299" y="658117"/>
                      <a:pt x="1514260" y="657156"/>
                    </a:cubicBezTo>
                    <a:cubicBezTo>
                      <a:pt x="1518824" y="652831"/>
                      <a:pt x="1523227" y="648426"/>
                      <a:pt x="1527471" y="643861"/>
                    </a:cubicBezTo>
                    <a:cubicBezTo>
                      <a:pt x="1528431" y="642819"/>
                      <a:pt x="1529392" y="641698"/>
                      <a:pt x="1530433" y="640577"/>
                    </a:cubicBezTo>
                    <a:cubicBezTo>
                      <a:pt x="1533796" y="636893"/>
                      <a:pt x="1536998" y="633208"/>
                      <a:pt x="1540121" y="629444"/>
                    </a:cubicBezTo>
                    <a:cubicBezTo>
                      <a:pt x="1541322" y="628002"/>
                      <a:pt x="1542523" y="626561"/>
                      <a:pt x="1543643" y="625119"/>
                    </a:cubicBezTo>
                    <a:cubicBezTo>
                      <a:pt x="1547087" y="620794"/>
                      <a:pt x="1550449" y="616469"/>
                      <a:pt x="1553652" y="611984"/>
                    </a:cubicBezTo>
                    <a:cubicBezTo>
                      <a:pt x="1554052" y="611423"/>
                      <a:pt x="1554452" y="610943"/>
                      <a:pt x="1554853" y="610462"/>
                    </a:cubicBezTo>
                    <a:cubicBezTo>
                      <a:pt x="1554933" y="610382"/>
                      <a:pt x="1555013" y="610222"/>
                      <a:pt x="1555093" y="610062"/>
                    </a:cubicBezTo>
                    <a:cubicBezTo>
                      <a:pt x="1558616" y="605016"/>
                      <a:pt x="1562059" y="599890"/>
                      <a:pt x="1565261" y="594684"/>
                    </a:cubicBezTo>
                    <a:cubicBezTo>
                      <a:pt x="1566142" y="593242"/>
                      <a:pt x="1567023" y="591801"/>
                      <a:pt x="1567903" y="590279"/>
                    </a:cubicBezTo>
                    <a:cubicBezTo>
                      <a:pt x="1570305" y="586274"/>
                      <a:pt x="1572627" y="582270"/>
                      <a:pt x="1574789" y="578185"/>
                    </a:cubicBezTo>
                    <a:cubicBezTo>
                      <a:pt x="1575669" y="576583"/>
                      <a:pt x="1576550" y="574901"/>
                      <a:pt x="1577431" y="573299"/>
                    </a:cubicBezTo>
                    <a:cubicBezTo>
                      <a:pt x="1580073" y="568254"/>
                      <a:pt x="1582555" y="563128"/>
                      <a:pt x="1584877" y="557922"/>
                    </a:cubicBezTo>
                    <a:cubicBezTo>
                      <a:pt x="1585117" y="557441"/>
                      <a:pt x="1585277" y="557041"/>
                      <a:pt x="1585518" y="556560"/>
                    </a:cubicBezTo>
                    <a:cubicBezTo>
                      <a:pt x="1588000" y="550874"/>
                      <a:pt x="1590321" y="545107"/>
                      <a:pt x="1592483" y="539340"/>
                    </a:cubicBezTo>
                    <a:cubicBezTo>
                      <a:pt x="1592723" y="538700"/>
                      <a:pt x="1592963" y="538139"/>
                      <a:pt x="1593203" y="537578"/>
                    </a:cubicBezTo>
                    <a:cubicBezTo>
                      <a:pt x="1594004" y="535336"/>
                      <a:pt x="1594805" y="533013"/>
                      <a:pt x="1595526" y="530690"/>
                    </a:cubicBezTo>
                    <a:cubicBezTo>
                      <a:pt x="1596006" y="529249"/>
                      <a:pt x="1596486" y="527887"/>
                      <a:pt x="1596967" y="526446"/>
                    </a:cubicBezTo>
                    <a:cubicBezTo>
                      <a:pt x="1598408" y="521880"/>
                      <a:pt x="1599769" y="517235"/>
                      <a:pt x="1601050" y="512590"/>
                    </a:cubicBezTo>
                    <a:cubicBezTo>
                      <a:pt x="1601130" y="512109"/>
                      <a:pt x="1601290" y="511709"/>
                      <a:pt x="1601370" y="511228"/>
                    </a:cubicBezTo>
                    <a:cubicBezTo>
                      <a:pt x="1602491" y="506983"/>
                      <a:pt x="1603532" y="502738"/>
                      <a:pt x="1604413" y="498493"/>
                    </a:cubicBezTo>
                    <a:cubicBezTo>
                      <a:pt x="1604733" y="496892"/>
                      <a:pt x="1605053" y="495370"/>
                      <a:pt x="1605373" y="493768"/>
                    </a:cubicBezTo>
                    <a:cubicBezTo>
                      <a:pt x="1606014" y="490564"/>
                      <a:pt x="1606655" y="487361"/>
                      <a:pt x="1607215" y="484077"/>
                    </a:cubicBezTo>
                    <a:cubicBezTo>
                      <a:pt x="1607535" y="482235"/>
                      <a:pt x="1607775" y="480473"/>
                      <a:pt x="1608016" y="478631"/>
                    </a:cubicBezTo>
                    <a:cubicBezTo>
                      <a:pt x="1608496" y="475507"/>
                      <a:pt x="1608896" y="472383"/>
                      <a:pt x="1609296" y="469260"/>
                    </a:cubicBezTo>
                    <a:cubicBezTo>
                      <a:pt x="1609537" y="467418"/>
                      <a:pt x="1609697" y="465656"/>
                      <a:pt x="1609937" y="463813"/>
                    </a:cubicBezTo>
                    <a:cubicBezTo>
                      <a:pt x="1610257" y="460450"/>
                      <a:pt x="1610498" y="457086"/>
                      <a:pt x="1610738" y="453722"/>
                    </a:cubicBezTo>
                    <a:cubicBezTo>
                      <a:pt x="1610818" y="452120"/>
                      <a:pt x="1610978" y="450518"/>
                      <a:pt x="1611058" y="448916"/>
                    </a:cubicBezTo>
                    <a:cubicBezTo>
                      <a:pt x="1611298" y="443951"/>
                      <a:pt x="1611458" y="438905"/>
                      <a:pt x="1611458" y="433939"/>
                    </a:cubicBezTo>
                    <a:lnTo>
                      <a:pt x="1611458" y="433939"/>
                    </a:lnTo>
                    <a:lnTo>
                      <a:pt x="1611458" y="160"/>
                    </a:lnTo>
                    <a:lnTo>
                      <a:pt x="0" y="160"/>
                    </a:lnTo>
                    <a:close/>
                  </a:path>
                </a:pathLst>
              </a:custGeom>
              <a:solidFill>
                <a:srgbClr val="652683">
                  <a:alpha val="50000"/>
                </a:srgbClr>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32" name="Freeform 531">
                <a:extLst>
                  <a:ext uri="{FF2B5EF4-FFF2-40B4-BE49-F238E27FC236}">
                    <a16:creationId xmlns:a16="http://schemas.microsoft.com/office/drawing/2014/main" id="{DA3AF482-CB58-D44D-9BFE-C5A2BBB79B58}"/>
                  </a:ext>
                </a:extLst>
              </p:cNvPr>
              <p:cNvSpPr/>
              <p:nvPr/>
            </p:nvSpPr>
            <p:spPr>
              <a:xfrm>
                <a:off x="7647167" y="3070084"/>
                <a:ext cx="1611378" cy="1209070"/>
              </a:xfrm>
              <a:custGeom>
                <a:avLst/>
                <a:gdLst>
                  <a:gd name="connsiteX0" fmla="*/ 1283594 w 1611378"/>
                  <a:gd name="connsiteY0" fmla="*/ 0 h 1209070"/>
                  <a:gd name="connsiteX1" fmla="*/ 1611378 w 1611378"/>
                  <a:gd name="connsiteY1" fmla="*/ 314362 h 1209070"/>
                  <a:gd name="connsiteX2" fmla="*/ 1611378 w 1611378"/>
                  <a:gd name="connsiteY2" fmla="*/ 894629 h 1209070"/>
                  <a:gd name="connsiteX3" fmla="*/ 1283594 w 1611378"/>
                  <a:gd name="connsiteY3" fmla="*/ 1209071 h 1209070"/>
                  <a:gd name="connsiteX4" fmla="*/ 327784 w 1611378"/>
                  <a:gd name="connsiteY4" fmla="*/ 1209071 h 1209070"/>
                  <a:gd name="connsiteX5" fmla="*/ 0 w 1611378"/>
                  <a:gd name="connsiteY5" fmla="*/ 894629 h 1209070"/>
                  <a:gd name="connsiteX6" fmla="*/ 0 w 1611378"/>
                  <a:gd name="connsiteY6" fmla="*/ 314362 h 1209070"/>
                  <a:gd name="connsiteX7" fmla="*/ 327784 w 1611378"/>
                  <a:gd name="connsiteY7" fmla="*/ 0 h 1209070"/>
                  <a:gd name="connsiteX8" fmla="*/ 1283594 w 1611378"/>
                  <a:gd name="connsiteY8" fmla="*/ 0 h 12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378" h="1209070">
                    <a:moveTo>
                      <a:pt x="1283594" y="0"/>
                    </a:moveTo>
                    <a:cubicBezTo>
                      <a:pt x="1464620" y="0"/>
                      <a:pt x="1611378" y="140722"/>
                      <a:pt x="1611378" y="314362"/>
                    </a:cubicBezTo>
                    <a:lnTo>
                      <a:pt x="1611378" y="894629"/>
                    </a:lnTo>
                    <a:cubicBezTo>
                      <a:pt x="1611378" y="1068269"/>
                      <a:pt x="1464620" y="1209071"/>
                      <a:pt x="1283594" y="1209071"/>
                    </a:cubicBezTo>
                    <a:lnTo>
                      <a:pt x="327784" y="1209071"/>
                    </a:lnTo>
                    <a:cubicBezTo>
                      <a:pt x="146678" y="1209071"/>
                      <a:pt x="0" y="1068269"/>
                      <a:pt x="0" y="894629"/>
                    </a:cubicBezTo>
                    <a:lnTo>
                      <a:pt x="0" y="314362"/>
                    </a:lnTo>
                    <a:cubicBezTo>
                      <a:pt x="0" y="140722"/>
                      <a:pt x="146678" y="0"/>
                      <a:pt x="327784" y="0"/>
                    </a:cubicBezTo>
                    <a:lnTo>
                      <a:pt x="1283594" y="0"/>
                    </a:lnTo>
                    <a:close/>
                  </a:path>
                </a:pathLst>
              </a:custGeom>
              <a:solidFill>
                <a:srgbClr val="63218D"/>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533" name="Freeform 532">
                <a:extLst>
                  <a:ext uri="{FF2B5EF4-FFF2-40B4-BE49-F238E27FC236}">
                    <a16:creationId xmlns:a16="http://schemas.microsoft.com/office/drawing/2014/main" id="{D4A02A87-82B3-5C46-8E02-BD54BA84E3FC}"/>
                  </a:ext>
                </a:extLst>
              </p:cNvPr>
              <p:cNvSpPr/>
              <p:nvPr/>
            </p:nvSpPr>
            <p:spPr>
              <a:xfrm>
                <a:off x="7685518" y="3106927"/>
                <a:ext cx="1534596" cy="1135385"/>
              </a:xfrm>
              <a:custGeom>
                <a:avLst/>
                <a:gdLst>
                  <a:gd name="connsiteX0" fmla="*/ 1222425 w 1534596"/>
                  <a:gd name="connsiteY0" fmla="*/ 0 h 1135385"/>
                  <a:gd name="connsiteX1" fmla="*/ 1534597 w 1534596"/>
                  <a:gd name="connsiteY1" fmla="*/ 299384 h 1135385"/>
                  <a:gd name="connsiteX2" fmla="*/ 1534597 w 1534596"/>
                  <a:gd name="connsiteY2" fmla="*/ 835921 h 1135385"/>
                  <a:gd name="connsiteX3" fmla="*/ 1222425 w 1534596"/>
                  <a:gd name="connsiteY3" fmla="*/ 1135386 h 1135385"/>
                  <a:gd name="connsiteX4" fmla="*/ 312171 w 1534596"/>
                  <a:gd name="connsiteY4" fmla="*/ 1135386 h 1135385"/>
                  <a:gd name="connsiteX5" fmla="*/ 0 w 1534596"/>
                  <a:gd name="connsiteY5" fmla="*/ 835921 h 1135385"/>
                  <a:gd name="connsiteX6" fmla="*/ 0 w 1534596"/>
                  <a:gd name="connsiteY6" fmla="*/ 299384 h 1135385"/>
                  <a:gd name="connsiteX7" fmla="*/ 312171 w 1534596"/>
                  <a:gd name="connsiteY7" fmla="*/ 0 h 1135385"/>
                  <a:gd name="connsiteX8" fmla="*/ 1222425 w 1534596"/>
                  <a:gd name="connsiteY8" fmla="*/ 0 h 113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4596" h="1135385">
                    <a:moveTo>
                      <a:pt x="1222425" y="0"/>
                    </a:moveTo>
                    <a:cubicBezTo>
                      <a:pt x="1394804" y="0"/>
                      <a:pt x="1534597" y="133994"/>
                      <a:pt x="1534597" y="299384"/>
                    </a:cubicBezTo>
                    <a:lnTo>
                      <a:pt x="1534597" y="835921"/>
                    </a:lnTo>
                    <a:cubicBezTo>
                      <a:pt x="1534597" y="1001312"/>
                      <a:pt x="1394804" y="1135386"/>
                      <a:pt x="1222425" y="1135386"/>
                    </a:cubicBezTo>
                    <a:lnTo>
                      <a:pt x="312171" y="1135386"/>
                    </a:lnTo>
                    <a:cubicBezTo>
                      <a:pt x="139712" y="1135386"/>
                      <a:pt x="0" y="1001312"/>
                      <a:pt x="0" y="835921"/>
                    </a:cubicBezTo>
                    <a:lnTo>
                      <a:pt x="0" y="299384"/>
                    </a:lnTo>
                    <a:cubicBezTo>
                      <a:pt x="0" y="133994"/>
                      <a:pt x="139712" y="0"/>
                      <a:pt x="312171" y="0"/>
                    </a:cubicBezTo>
                    <a:lnTo>
                      <a:pt x="1222425" y="0"/>
                    </a:lnTo>
                    <a:close/>
                  </a:path>
                </a:pathLst>
              </a:custGeom>
              <a:noFill/>
              <a:ln w="159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
          <p:nvSpPr>
            <p:cNvPr id="523" name="Freeform 522">
              <a:extLst>
                <a:ext uri="{FF2B5EF4-FFF2-40B4-BE49-F238E27FC236}">
                  <a16:creationId xmlns:a16="http://schemas.microsoft.com/office/drawing/2014/main" id="{BEBB7427-E5E0-3841-84A3-A9F10E949FA4}"/>
                </a:ext>
              </a:extLst>
            </p:cNvPr>
            <p:cNvSpPr/>
            <p:nvPr/>
          </p:nvSpPr>
          <p:spPr>
            <a:xfrm>
              <a:off x="7837000" y="3268633"/>
              <a:ext cx="1231712" cy="423366"/>
            </a:xfrm>
            <a:custGeom>
              <a:avLst/>
              <a:gdLst>
                <a:gd name="connsiteX0" fmla="*/ 1020102 w 1231712"/>
                <a:gd name="connsiteY0" fmla="*/ 0 h 423366"/>
                <a:gd name="connsiteX1" fmla="*/ 1231712 w 1231712"/>
                <a:gd name="connsiteY1" fmla="*/ 211683 h 423366"/>
                <a:gd name="connsiteX2" fmla="*/ 1231712 w 1231712"/>
                <a:gd name="connsiteY2" fmla="*/ 211683 h 423366"/>
                <a:gd name="connsiteX3" fmla="*/ 1020102 w 1231712"/>
                <a:gd name="connsiteY3" fmla="*/ 423367 h 423366"/>
                <a:gd name="connsiteX4" fmla="*/ 211610 w 1231712"/>
                <a:gd name="connsiteY4" fmla="*/ 423367 h 423366"/>
                <a:gd name="connsiteX5" fmla="*/ 0 w 1231712"/>
                <a:gd name="connsiteY5" fmla="*/ 211684 h 423366"/>
                <a:gd name="connsiteX6" fmla="*/ 0 w 1231712"/>
                <a:gd name="connsiteY6" fmla="*/ 211684 h 423366"/>
                <a:gd name="connsiteX7" fmla="*/ 211610 w 1231712"/>
                <a:gd name="connsiteY7" fmla="*/ 0 h 4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1712" h="423366">
                  <a:moveTo>
                    <a:pt x="1020102" y="0"/>
                  </a:moveTo>
                  <a:cubicBezTo>
                    <a:pt x="1136971" y="0"/>
                    <a:pt x="1231712" y="94774"/>
                    <a:pt x="1231712" y="211683"/>
                  </a:cubicBezTo>
                  <a:lnTo>
                    <a:pt x="1231712" y="211683"/>
                  </a:lnTo>
                  <a:cubicBezTo>
                    <a:pt x="1231712" y="328593"/>
                    <a:pt x="1136971" y="423367"/>
                    <a:pt x="1020102" y="423367"/>
                  </a:cubicBezTo>
                  <a:lnTo>
                    <a:pt x="211610" y="423367"/>
                  </a:lnTo>
                  <a:cubicBezTo>
                    <a:pt x="94741" y="423367"/>
                    <a:pt x="0" y="328593"/>
                    <a:pt x="0" y="211684"/>
                  </a:cubicBezTo>
                  <a:lnTo>
                    <a:pt x="0" y="211684"/>
                  </a:lnTo>
                  <a:cubicBezTo>
                    <a:pt x="0" y="94774"/>
                    <a:pt x="94741" y="0"/>
                    <a:pt x="211610" y="0"/>
                  </a:cubicBezTo>
                  <a:close/>
                </a:path>
              </a:pathLst>
            </a:custGeom>
            <a:solidFill>
              <a:srgbClr val="EE0F30"/>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pic>
          <p:nvPicPr>
            <p:cNvPr id="524" name="Picture 523" descr="Background pattern&#10;&#10;Description automatically generated">
              <a:extLst>
                <a:ext uri="{FF2B5EF4-FFF2-40B4-BE49-F238E27FC236}">
                  <a16:creationId xmlns:a16="http://schemas.microsoft.com/office/drawing/2014/main" id="{FB9FD983-9EA9-5142-A3A1-45DD9F64239A}"/>
                </a:ext>
              </a:extLst>
            </p:cNvPr>
            <p:cNvPicPr>
              <a:picLocks noChangeAspect="1"/>
            </p:cNvPicPr>
            <p:nvPr/>
          </p:nvPicPr>
          <p:blipFill>
            <a:blip r:embed="rId5"/>
            <a:stretch>
              <a:fillRect/>
            </a:stretch>
          </p:blipFill>
          <p:spPr>
            <a:xfrm>
              <a:off x="7888587" y="4344265"/>
              <a:ext cx="218216" cy="249389"/>
            </a:xfrm>
            <a:prstGeom prst="rect">
              <a:avLst/>
            </a:prstGeom>
          </p:spPr>
        </p:pic>
        <p:pic>
          <p:nvPicPr>
            <p:cNvPr id="525" name="Picture 524" descr="Background pattern&#10;&#10;Description automatically generated">
              <a:extLst>
                <a:ext uri="{FF2B5EF4-FFF2-40B4-BE49-F238E27FC236}">
                  <a16:creationId xmlns:a16="http://schemas.microsoft.com/office/drawing/2014/main" id="{230B7FAC-9ED0-ED41-B46D-1994D149FCF3}"/>
                </a:ext>
              </a:extLst>
            </p:cNvPr>
            <p:cNvPicPr>
              <a:picLocks noChangeAspect="1"/>
            </p:cNvPicPr>
            <p:nvPr/>
          </p:nvPicPr>
          <p:blipFill>
            <a:blip r:embed="rId5"/>
            <a:stretch>
              <a:fillRect/>
            </a:stretch>
          </p:blipFill>
          <p:spPr>
            <a:xfrm>
              <a:off x="8162391" y="4344265"/>
              <a:ext cx="218216" cy="249389"/>
            </a:xfrm>
            <a:prstGeom prst="rect">
              <a:avLst/>
            </a:prstGeom>
          </p:spPr>
        </p:pic>
        <p:pic>
          <p:nvPicPr>
            <p:cNvPr id="526" name="Picture 525" descr="Background pattern&#10;&#10;Description automatically generated">
              <a:extLst>
                <a:ext uri="{FF2B5EF4-FFF2-40B4-BE49-F238E27FC236}">
                  <a16:creationId xmlns:a16="http://schemas.microsoft.com/office/drawing/2014/main" id="{95919DAC-F7CF-6C43-85DB-968A3EEBF6E8}"/>
                </a:ext>
              </a:extLst>
            </p:cNvPr>
            <p:cNvPicPr>
              <a:picLocks noChangeAspect="1"/>
            </p:cNvPicPr>
            <p:nvPr/>
          </p:nvPicPr>
          <p:blipFill>
            <a:blip r:embed="rId5"/>
            <a:stretch>
              <a:fillRect/>
            </a:stretch>
          </p:blipFill>
          <p:spPr>
            <a:xfrm>
              <a:off x="8524018" y="4344265"/>
              <a:ext cx="218216" cy="249389"/>
            </a:xfrm>
            <a:prstGeom prst="rect">
              <a:avLst/>
            </a:prstGeom>
          </p:spPr>
        </p:pic>
        <p:pic>
          <p:nvPicPr>
            <p:cNvPr id="527" name="Picture 526" descr="Background pattern&#10;&#10;Description automatically generated">
              <a:extLst>
                <a:ext uri="{FF2B5EF4-FFF2-40B4-BE49-F238E27FC236}">
                  <a16:creationId xmlns:a16="http://schemas.microsoft.com/office/drawing/2014/main" id="{C4F16B21-8A4C-C34B-B6E2-3059871307DD}"/>
                </a:ext>
              </a:extLst>
            </p:cNvPr>
            <p:cNvPicPr>
              <a:picLocks noChangeAspect="1"/>
            </p:cNvPicPr>
            <p:nvPr/>
          </p:nvPicPr>
          <p:blipFill>
            <a:blip r:embed="rId5"/>
            <a:stretch>
              <a:fillRect/>
            </a:stretch>
          </p:blipFill>
          <p:spPr>
            <a:xfrm>
              <a:off x="8797822" y="4344265"/>
              <a:ext cx="218216" cy="249389"/>
            </a:xfrm>
            <a:prstGeom prst="rect">
              <a:avLst/>
            </a:prstGeom>
          </p:spPr>
        </p:pic>
        <p:sp>
          <p:nvSpPr>
            <p:cNvPr id="528" name="TextBox 527">
              <a:extLst>
                <a:ext uri="{FF2B5EF4-FFF2-40B4-BE49-F238E27FC236}">
                  <a16:creationId xmlns:a16="http://schemas.microsoft.com/office/drawing/2014/main" id="{C351D684-B958-3648-BDBE-7D5E6BF1C748}"/>
                </a:ext>
              </a:extLst>
            </p:cNvPr>
            <p:cNvSpPr txBox="1"/>
            <p:nvPr/>
          </p:nvSpPr>
          <p:spPr>
            <a:xfrm>
              <a:off x="7917450" y="3306589"/>
              <a:ext cx="108226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Apps</a:t>
              </a:r>
            </a:p>
          </p:txBody>
        </p:sp>
        <p:sp>
          <p:nvSpPr>
            <p:cNvPr id="529" name="TextBox 528">
              <a:extLst>
                <a:ext uri="{FF2B5EF4-FFF2-40B4-BE49-F238E27FC236}">
                  <a16:creationId xmlns:a16="http://schemas.microsoft.com/office/drawing/2014/main" id="{D3D23047-E4A2-1345-8173-3224FCD112D8}"/>
                </a:ext>
              </a:extLst>
            </p:cNvPr>
            <p:cNvSpPr txBox="1"/>
            <p:nvPr/>
          </p:nvSpPr>
          <p:spPr>
            <a:xfrm>
              <a:off x="7917450" y="3854370"/>
              <a:ext cx="108226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HQ</a:t>
              </a:r>
            </a:p>
          </p:txBody>
        </p:sp>
        <p:sp>
          <p:nvSpPr>
            <p:cNvPr id="530" name="Freeform 529">
              <a:extLst>
                <a:ext uri="{FF2B5EF4-FFF2-40B4-BE49-F238E27FC236}">
                  <a16:creationId xmlns:a16="http://schemas.microsoft.com/office/drawing/2014/main" id="{D2124010-D441-4845-8E8D-16B50DE57CF7}"/>
                </a:ext>
              </a:extLst>
            </p:cNvPr>
            <p:cNvSpPr/>
            <p:nvPr/>
          </p:nvSpPr>
          <p:spPr>
            <a:xfrm>
              <a:off x="7712483" y="3134880"/>
              <a:ext cx="1492659" cy="1071907"/>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1016 h 1545457"/>
                <a:gd name="connsiteX6" fmla="*/ 0 w 1611458"/>
                <a:gd name="connsiteY6" fmla="*/ 31436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457"/>
                    <a:pt x="0" y="1404656"/>
                    <a:pt x="0" y="1231016"/>
                  </a:cubicBezTo>
                  <a:lnTo>
                    <a:pt x="0" y="314362"/>
                  </a:lnTo>
                  <a:cubicBezTo>
                    <a:pt x="0" y="140722"/>
                    <a:pt x="146678" y="0"/>
                    <a:pt x="327784" y="0"/>
                  </a:cubicBezTo>
                  <a:lnTo>
                    <a:pt x="1283594" y="0"/>
                  </a:lnTo>
                  <a:close/>
                </a:path>
              </a:pathLst>
            </a:custGeom>
            <a:noFill/>
            <a:ln w="25400" cap="flat">
              <a:gradFill>
                <a:gsLst>
                  <a:gs pos="0">
                    <a:srgbClr val="652683"/>
                  </a:gs>
                  <a:gs pos="100000">
                    <a:srgbClr val="2D073A"/>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grpSp>
      <p:sp>
        <p:nvSpPr>
          <p:cNvPr id="534" name="Freeform 533">
            <a:extLst>
              <a:ext uri="{FF2B5EF4-FFF2-40B4-BE49-F238E27FC236}">
                <a16:creationId xmlns:a16="http://schemas.microsoft.com/office/drawing/2014/main" id="{B3ED283B-C9E5-874C-BEE6-D001678170FC}"/>
              </a:ext>
            </a:extLst>
          </p:cNvPr>
          <p:cNvSpPr/>
          <p:nvPr/>
        </p:nvSpPr>
        <p:spPr>
          <a:xfrm>
            <a:off x="4920490" y="3014099"/>
            <a:ext cx="805769" cy="810932"/>
          </a:xfrm>
          <a:custGeom>
            <a:avLst/>
            <a:gdLst>
              <a:gd name="connsiteX0" fmla="*/ 0 w 805769"/>
              <a:gd name="connsiteY0" fmla="*/ 0 h 810932"/>
              <a:gd name="connsiteX1" fmla="*/ 0 w 805769"/>
              <a:gd name="connsiteY1" fmla="*/ 684307 h 810932"/>
              <a:gd name="connsiteX2" fmla="*/ 126582 w 805769"/>
              <a:gd name="connsiteY2" fmla="*/ 810933 h 810932"/>
              <a:gd name="connsiteX3" fmla="*/ 805769 w 805769"/>
              <a:gd name="connsiteY3" fmla="*/ 810933 h 810932"/>
            </a:gdLst>
            <a:ahLst/>
            <a:cxnLst>
              <a:cxn ang="0">
                <a:pos x="connsiteX0" y="connsiteY0"/>
              </a:cxn>
              <a:cxn ang="0">
                <a:pos x="connsiteX1" y="connsiteY1"/>
              </a:cxn>
              <a:cxn ang="0">
                <a:pos x="connsiteX2" y="connsiteY2"/>
              </a:cxn>
              <a:cxn ang="0">
                <a:pos x="connsiteX3" y="connsiteY3"/>
              </a:cxn>
            </a:cxnLst>
            <a:rect l="l" t="t" r="r" b="b"/>
            <a:pathLst>
              <a:path w="805769" h="810932">
                <a:moveTo>
                  <a:pt x="0" y="0"/>
                </a:moveTo>
                <a:lnTo>
                  <a:pt x="0" y="684307"/>
                </a:lnTo>
                <a:cubicBezTo>
                  <a:pt x="0" y="754227"/>
                  <a:pt x="56686" y="810933"/>
                  <a:pt x="126582" y="810933"/>
                </a:cubicBezTo>
                <a:lnTo>
                  <a:pt x="805769" y="810933"/>
                </a:lnTo>
              </a:path>
            </a:pathLst>
          </a:custGeom>
          <a:noFill/>
          <a:ln w="23995" cap="flat">
            <a:gradFill>
              <a:gsLst>
                <a:gs pos="32000">
                  <a:srgbClr val="652683"/>
                </a:gs>
                <a:gs pos="100000">
                  <a:srgbClr val="EE0F30"/>
                </a:gs>
              </a:gsLst>
              <a:lin ang="3600000" scaled="0"/>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35" name="TextBox 534">
            <a:extLst>
              <a:ext uri="{FF2B5EF4-FFF2-40B4-BE49-F238E27FC236}">
                <a16:creationId xmlns:a16="http://schemas.microsoft.com/office/drawing/2014/main" id="{549A79ED-A272-2241-BE87-9C73A4D43A0B}"/>
              </a:ext>
            </a:extLst>
          </p:cNvPr>
          <p:cNvSpPr txBox="1"/>
          <p:nvPr/>
        </p:nvSpPr>
        <p:spPr>
          <a:xfrm>
            <a:off x="7776804" y="2632966"/>
            <a:ext cx="13518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0F30"/>
                </a:solidFill>
                <a:effectLst/>
                <a:uLnTx/>
                <a:uFillTx/>
                <a:latin typeface="Gilroy" pitchFamily="2" charset="77"/>
                <a:ea typeface="+mn-ea"/>
                <a:cs typeface="+mn-cs"/>
              </a:rPr>
              <a:t>Firewall</a:t>
            </a:r>
          </a:p>
        </p:txBody>
      </p:sp>
      <p:sp>
        <p:nvSpPr>
          <p:cNvPr id="537" name="TextBox 536">
            <a:extLst>
              <a:ext uri="{FF2B5EF4-FFF2-40B4-BE49-F238E27FC236}">
                <a16:creationId xmlns:a16="http://schemas.microsoft.com/office/drawing/2014/main" id="{06D42802-1D90-C646-B940-CD9D0DE2E86A}"/>
              </a:ext>
            </a:extLst>
          </p:cNvPr>
          <p:cNvSpPr txBox="1"/>
          <p:nvPr/>
        </p:nvSpPr>
        <p:spPr>
          <a:xfrm>
            <a:off x="9630666" y="2672417"/>
            <a:ext cx="13518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0F30"/>
                </a:solidFill>
                <a:effectLst/>
                <a:uLnTx/>
                <a:uFillTx/>
                <a:latin typeface="Gilroy" pitchFamily="2" charset="77"/>
                <a:ea typeface="+mn-ea"/>
                <a:cs typeface="+mn-cs"/>
              </a:rPr>
              <a:t>Untrusted</a:t>
            </a:r>
          </a:p>
        </p:txBody>
      </p:sp>
    </p:spTree>
    <p:extLst>
      <p:ext uri="{BB962C8B-B14F-4D97-AF65-F5344CB8AC3E}">
        <p14:creationId xmlns:p14="http://schemas.microsoft.com/office/powerpoint/2010/main" val="1903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anim calcmode="lin" valueType="num">
                                      <p:cBhvr>
                                        <p:cTn id="7" dur="1000" fill="hold"/>
                                        <p:tgtEl>
                                          <p:spTgt spid="468"/>
                                        </p:tgtEl>
                                        <p:attrNameLst>
                                          <p:attrName>ppt_w</p:attrName>
                                        </p:attrNameLst>
                                      </p:cBhvr>
                                      <p:tavLst>
                                        <p:tav tm="0">
                                          <p:val>
                                            <p:fltVal val="0"/>
                                          </p:val>
                                        </p:tav>
                                        <p:tav tm="100000">
                                          <p:val>
                                            <p:strVal val="#ppt_w"/>
                                          </p:val>
                                        </p:tav>
                                      </p:tavLst>
                                    </p:anim>
                                    <p:anim calcmode="lin" valueType="num">
                                      <p:cBhvr>
                                        <p:cTn id="8" dur="1000" fill="hold"/>
                                        <p:tgtEl>
                                          <p:spTgt spid="468"/>
                                        </p:tgtEl>
                                        <p:attrNameLst>
                                          <p:attrName>ppt_h</p:attrName>
                                        </p:attrNameLst>
                                      </p:cBhvr>
                                      <p:tavLst>
                                        <p:tav tm="0">
                                          <p:val>
                                            <p:fltVal val="0"/>
                                          </p:val>
                                        </p:tav>
                                        <p:tav tm="100000">
                                          <p:val>
                                            <p:strVal val="#ppt_h"/>
                                          </p:val>
                                        </p:tav>
                                      </p:tavLst>
                                    </p:anim>
                                    <p:animEffect transition="in" filter="fade">
                                      <p:cBhvr>
                                        <p:cTn id="9" dur="1000"/>
                                        <p:tgtEl>
                                          <p:spTgt spid="46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94"/>
                                        </p:tgtEl>
                                        <p:attrNameLst>
                                          <p:attrName>style.visibility</p:attrName>
                                        </p:attrNameLst>
                                      </p:cBhvr>
                                      <p:to>
                                        <p:strVal val="visible"/>
                                      </p:to>
                                    </p:set>
                                    <p:anim calcmode="lin" valueType="num">
                                      <p:cBhvr>
                                        <p:cTn id="14" dur="1000" fill="hold"/>
                                        <p:tgtEl>
                                          <p:spTgt spid="494"/>
                                        </p:tgtEl>
                                        <p:attrNameLst>
                                          <p:attrName>ppt_w</p:attrName>
                                        </p:attrNameLst>
                                      </p:cBhvr>
                                      <p:tavLst>
                                        <p:tav tm="0">
                                          <p:val>
                                            <p:fltVal val="0"/>
                                          </p:val>
                                        </p:tav>
                                        <p:tav tm="100000">
                                          <p:val>
                                            <p:strVal val="#ppt_w"/>
                                          </p:val>
                                        </p:tav>
                                      </p:tavLst>
                                    </p:anim>
                                    <p:anim calcmode="lin" valueType="num">
                                      <p:cBhvr>
                                        <p:cTn id="15" dur="1000" fill="hold"/>
                                        <p:tgtEl>
                                          <p:spTgt spid="494"/>
                                        </p:tgtEl>
                                        <p:attrNameLst>
                                          <p:attrName>ppt_h</p:attrName>
                                        </p:attrNameLst>
                                      </p:cBhvr>
                                      <p:tavLst>
                                        <p:tav tm="0">
                                          <p:val>
                                            <p:fltVal val="0"/>
                                          </p:val>
                                        </p:tav>
                                        <p:tav tm="100000">
                                          <p:val>
                                            <p:strVal val="#ppt_h"/>
                                          </p:val>
                                        </p:tav>
                                      </p:tavLst>
                                    </p:anim>
                                    <p:animEffect transition="in" filter="fade">
                                      <p:cBhvr>
                                        <p:cTn id="16" dur="1000"/>
                                        <p:tgtEl>
                                          <p:spTgt spid="49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534"/>
                                        </p:tgtEl>
                                        <p:attrNameLst>
                                          <p:attrName>style.visibility</p:attrName>
                                        </p:attrNameLst>
                                      </p:cBhvr>
                                      <p:to>
                                        <p:strVal val="visible"/>
                                      </p:to>
                                    </p:set>
                                    <p:animEffect transition="in" filter="strips(downRight)">
                                      <p:cBhvr>
                                        <p:cTn id="21" dur="1000"/>
                                        <p:tgtEl>
                                          <p:spTgt spid="534"/>
                                        </p:tgtEl>
                                      </p:cBhvr>
                                    </p:animEffect>
                                  </p:childTnLst>
                                </p:cTn>
                              </p:par>
                              <p:par>
                                <p:cTn id="22" presetID="18" presetClass="entr" presetSubtype="3" fill="hold" grpId="0" nodeType="withEffect">
                                  <p:stCondLst>
                                    <p:cond delay="0"/>
                                  </p:stCondLst>
                                  <p:childTnLst>
                                    <p:set>
                                      <p:cBhvr>
                                        <p:cTn id="23" dur="1" fill="hold">
                                          <p:stCondLst>
                                            <p:cond delay="0"/>
                                          </p:stCondLst>
                                        </p:cTn>
                                        <p:tgtEl>
                                          <p:spTgt spid="442"/>
                                        </p:tgtEl>
                                        <p:attrNameLst>
                                          <p:attrName>style.visibility</p:attrName>
                                        </p:attrNameLst>
                                      </p:cBhvr>
                                      <p:to>
                                        <p:strVal val="visible"/>
                                      </p:to>
                                    </p:set>
                                    <p:animEffect transition="in" filter="strips(upRight)">
                                      <p:cBhvr>
                                        <p:cTn id="24" dur="1000"/>
                                        <p:tgtEl>
                                          <p:spTgt spid="44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462"/>
                                        </p:tgtEl>
                                        <p:attrNameLst>
                                          <p:attrName>style.visibility</p:attrName>
                                        </p:attrNameLst>
                                      </p:cBhvr>
                                      <p:to>
                                        <p:strVal val="visible"/>
                                      </p:to>
                                    </p:set>
                                    <p:animEffect transition="in" filter="strips(downRight)">
                                      <p:cBhvr>
                                        <p:cTn id="29" dur="1000"/>
                                        <p:tgtEl>
                                          <p:spTgt spid="462"/>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grpId="0" nodeType="clickEffect">
                                  <p:stCondLst>
                                    <p:cond delay="0"/>
                                  </p:stCondLst>
                                  <p:childTnLst>
                                    <p:set>
                                      <p:cBhvr>
                                        <p:cTn id="33" dur="1" fill="hold">
                                          <p:stCondLst>
                                            <p:cond delay="0"/>
                                          </p:stCondLst>
                                        </p:cTn>
                                        <p:tgtEl>
                                          <p:spTgt spid="444"/>
                                        </p:tgtEl>
                                        <p:attrNameLst>
                                          <p:attrName>style.visibility</p:attrName>
                                        </p:attrNameLst>
                                      </p:cBhvr>
                                      <p:to>
                                        <p:strVal val="visible"/>
                                      </p:to>
                                    </p:set>
                                    <p:animEffect transition="in" filter="strips(upRight)">
                                      <p:cBhvr>
                                        <p:cTn id="34" dur="1000"/>
                                        <p:tgtEl>
                                          <p:spTgt spid="444"/>
                                        </p:tgtEl>
                                      </p:cBhvr>
                                    </p:animEffect>
                                  </p:childTnLst>
                                </p:cTn>
                              </p:par>
                              <p:par>
                                <p:cTn id="35" presetID="53" presetClass="entr" presetSubtype="16" fill="hold" nodeType="withEffect">
                                  <p:stCondLst>
                                    <p:cond delay="0"/>
                                  </p:stCondLst>
                                  <p:childTnLst>
                                    <p:set>
                                      <p:cBhvr>
                                        <p:cTn id="36" dur="1" fill="hold">
                                          <p:stCondLst>
                                            <p:cond delay="0"/>
                                          </p:stCondLst>
                                        </p:cTn>
                                        <p:tgtEl>
                                          <p:spTgt spid="521"/>
                                        </p:tgtEl>
                                        <p:attrNameLst>
                                          <p:attrName>style.visibility</p:attrName>
                                        </p:attrNameLst>
                                      </p:cBhvr>
                                      <p:to>
                                        <p:strVal val="visible"/>
                                      </p:to>
                                    </p:set>
                                    <p:anim calcmode="lin" valueType="num">
                                      <p:cBhvr>
                                        <p:cTn id="37" dur="1000" fill="hold"/>
                                        <p:tgtEl>
                                          <p:spTgt spid="521"/>
                                        </p:tgtEl>
                                        <p:attrNameLst>
                                          <p:attrName>ppt_w</p:attrName>
                                        </p:attrNameLst>
                                      </p:cBhvr>
                                      <p:tavLst>
                                        <p:tav tm="0">
                                          <p:val>
                                            <p:fltVal val="0"/>
                                          </p:val>
                                        </p:tav>
                                        <p:tav tm="100000">
                                          <p:val>
                                            <p:strVal val="#ppt_w"/>
                                          </p:val>
                                        </p:tav>
                                      </p:tavLst>
                                    </p:anim>
                                    <p:anim calcmode="lin" valueType="num">
                                      <p:cBhvr>
                                        <p:cTn id="38" dur="1000" fill="hold"/>
                                        <p:tgtEl>
                                          <p:spTgt spid="521"/>
                                        </p:tgtEl>
                                        <p:attrNameLst>
                                          <p:attrName>ppt_h</p:attrName>
                                        </p:attrNameLst>
                                      </p:cBhvr>
                                      <p:tavLst>
                                        <p:tav tm="0">
                                          <p:val>
                                            <p:fltVal val="0"/>
                                          </p:val>
                                        </p:tav>
                                        <p:tav tm="100000">
                                          <p:val>
                                            <p:strVal val="#ppt_h"/>
                                          </p:val>
                                        </p:tav>
                                      </p:tavLst>
                                    </p:anim>
                                    <p:animEffect transition="in" filter="fade">
                                      <p:cBhvr>
                                        <p:cTn id="39" dur="1000"/>
                                        <p:tgtEl>
                                          <p:spTgt spid="521"/>
                                        </p:tgtEl>
                                      </p:cBhvr>
                                    </p:animEffect>
                                  </p:childTnLst>
                                </p:cTn>
                              </p:par>
                              <p:par>
                                <p:cTn id="40" presetID="18" presetClass="entr" presetSubtype="3" fill="hold" grpId="0" nodeType="withEffect">
                                  <p:stCondLst>
                                    <p:cond delay="0"/>
                                  </p:stCondLst>
                                  <p:childTnLst>
                                    <p:set>
                                      <p:cBhvr>
                                        <p:cTn id="41" dur="1" fill="hold">
                                          <p:stCondLst>
                                            <p:cond delay="0"/>
                                          </p:stCondLst>
                                        </p:cTn>
                                        <p:tgtEl>
                                          <p:spTgt spid="443"/>
                                        </p:tgtEl>
                                        <p:attrNameLst>
                                          <p:attrName>style.visibility</p:attrName>
                                        </p:attrNameLst>
                                      </p:cBhvr>
                                      <p:to>
                                        <p:strVal val="visible"/>
                                      </p:to>
                                    </p:set>
                                    <p:animEffect transition="in" filter="strips(upRight)">
                                      <p:cBhvr>
                                        <p:cTn id="42" dur="1000"/>
                                        <p:tgtEl>
                                          <p:spTgt spid="44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35"/>
                                        </p:tgtEl>
                                        <p:attrNameLst>
                                          <p:attrName>style.visibility</p:attrName>
                                        </p:attrNameLst>
                                      </p:cBhvr>
                                      <p:to>
                                        <p:strVal val="visible"/>
                                      </p:to>
                                    </p:set>
                                    <p:anim calcmode="lin" valueType="num">
                                      <p:cBhvr>
                                        <p:cTn id="45" dur="1000" fill="hold"/>
                                        <p:tgtEl>
                                          <p:spTgt spid="535"/>
                                        </p:tgtEl>
                                        <p:attrNameLst>
                                          <p:attrName>ppt_w</p:attrName>
                                        </p:attrNameLst>
                                      </p:cBhvr>
                                      <p:tavLst>
                                        <p:tav tm="0">
                                          <p:val>
                                            <p:fltVal val="0"/>
                                          </p:val>
                                        </p:tav>
                                        <p:tav tm="100000">
                                          <p:val>
                                            <p:strVal val="#ppt_w"/>
                                          </p:val>
                                        </p:tav>
                                      </p:tavLst>
                                    </p:anim>
                                    <p:anim calcmode="lin" valueType="num">
                                      <p:cBhvr>
                                        <p:cTn id="46" dur="1000" fill="hold"/>
                                        <p:tgtEl>
                                          <p:spTgt spid="535"/>
                                        </p:tgtEl>
                                        <p:attrNameLst>
                                          <p:attrName>ppt_h</p:attrName>
                                        </p:attrNameLst>
                                      </p:cBhvr>
                                      <p:tavLst>
                                        <p:tav tm="0">
                                          <p:val>
                                            <p:fltVal val="0"/>
                                          </p:val>
                                        </p:tav>
                                        <p:tav tm="100000">
                                          <p:val>
                                            <p:strVal val="#ppt_h"/>
                                          </p:val>
                                        </p:tav>
                                      </p:tavLst>
                                    </p:anim>
                                    <p:animEffect transition="in" filter="fade">
                                      <p:cBhvr>
                                        <p:cTn id="47" dur="1000"/>
                                        <p:tgtEl>
                                          <p:spTgt spid="535"/>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445"/>
                                        </p:tgtEl>
                                        <p:attrNameLst>
                                          <p:attrName>style.visibility</p:attrName>
                                        </p:attrNameLst>
                                      </p:cBhvr>
                                      <p:to>
                                        <p:strVal val="visible"/>
                                      </p:to>
                                    </p:set>
                                    <p:animEffect transition="in" filter="strips(downRight)">
                                      <p:cBhvr>
                                        <p:cTn id="52" dur="1000"/>
                                        <p:tgtEl>
                                          <p:spTgt spid="445"/>
                                        </p:tgtEl>
                                      </p:cBhvr>
                                    </p:animEffect>
                                  </p:childTnLst>
                                </p:cTn>
                              </p:par>
                              <p:par>
                                <p:cTn id="53" presetID="18" presetClass="entr" presetSubtype="3" fill="hold" grpId="0" nodeType="withEffect">
                                  <p:stCondLst>
                                    <p:cond delay="0"/>
                                  </p:stCondLst>
                                  <p:childTnLst>
                                    <p:set>
                                      <p:cBhvr>
                                        <p:cTn id="54" dur="1" fill="hold">
                                          <p:stCondLst>
                                            <p:cond delay="0"/>
                                          </p:stCondLst>
                                        </p:cTn>
                                        <p:tgtEl>
                                          <p:spTgt spid="446"/>
                                        </p:tgtEl>
                                        <p:attrNameLst>
                                          <p:attrName>style.visibility</p:attrName>
                                        </p:attrNameLst>
                                      </p:cBhvr>
                                      <p:to>
                                        <p:strVal val="visible"/>
                                      </p:to>
                                    </p:set>
                                    <p:animEffect transition="in" filter="strips(upRight)">
                                      <p:cBhvr>
                                        <p:cTn id="55" dur="1000"/>
                                        <p:tgtEl>
                                          <p:spTgt spid="44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465"/>
                                        </p:tgtEl>
                                        <p:attrNameLst>
                                          <p:attrName>style.visibility</p:attrName>
                                        </p:attrNameLst>
                                      </p:cBhvr>
                                      <p:to>
                                        <p:strVal val="visible"/>
                                      </p:to>
                                    </p:set>
                                    <p:anim calcmode="lin" valueType="num">
                                      <p:cBhvr>
                                        <p:cTn id="60" dur="1000" fill="hold"/>
                                        <p:tgtEl>
                                          <p:spTgt spid="465"/>
                                        </p:tgtEl>
                                        <p:attrNameLst>
                                          <p:attrName>ppt_w</p:attrName>
                                        </p:attrNameLst>
                                      </p:cBhvr>
                                      <p:tavLst>
                                        <p:tav tm="0">
                                          <p:val>
                                            <p:fltVal val="0"/>
                                          </p:val>
                                        </p:tav>
                                        <p:tav tm="100000">
                                          <p:val>
                                            <p:strVal val="#ppt_w"/>
                                          </p:val>
                                        </p:tav>
                                      </p:tavLst>
                                    </p:anim>
                                    <p:anim calcmode="lin" valueType="num">
                                      <p:cBhvr>
                                        <p:cTn id="61" dur="1000" fill="hold"/>
                                        <p:tgtEl>
                                          <p:spTgt spid="465"/>
                                        </p:tgtEl>
                                        <p:attrNameLst>
                                          <p:attrName>ppt_h</p:attrName>
                                        </p:attrNameLst>
                                      </p:cBhvr>
                                      <p:tavLst>
                                        <p:tav tm="0">
                                          <p:val>
                                            <p:fltVal val="0"/>
                                          </p:val>
                                        </p:tav>
                                        <p:tav tm="100000">
                                          <p:val>
                                            <p:strVal val="#ppt_h"/>
                                          </p:val>
                                        </p:tav>
                                      </p:tavLst>
                                    </p:anim>
                                    <p:animEffect transition="in" filter="fade">
                                      <p:cBhvr>
                                        <p:cTn id="62" dur="1000"/>
                                        <p:tgtEl>
                                          <p:spTgt spid="465"/>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grpId="0" nodeType="clickEffect">
                                  <p:stCondLst>
                                    <p:cond delay="0"/>
                                  </p:stCondLst>
                                  <p:childTnLst>
                                    <p:set>
                                      <p:cBhvr>
                                        <p:cTn id="66" dur="1" fill="hold">
                                          <p:stCondLst>
                                            <p:cond delay="0"/>
                                          </p:stCondLst>
                                        </p:cTn>
                                        <p:tgtEl>
                                          <p:spTgt spid="461"/>
                                        </p:tgtEl>
                                        <p:attrNameLst>
                                          <p:attrName>style.visibility</p:attrName>
                                        </p:attrNameLst>
                                      </p:cBhvr>
                                      <p:to>
                                        <p:strVal val="visible"/>
                                      </p:to>
                                    </p:set>
                                    <p:animEffect transition="in" filter="strips(upLeft)">
                                      <p:cBhvr>
                                        <p:cTn id="67" dur="1000"/>
                                        <p:tgtEl>
                                          <p:spTgt spid="461"/>
                                        </p:tgtEl>
                                      </p:cBhvr>
                                    </p:animEffect>
                                  </p:childTnLst>
                                </p:cTn>
                              </p:par>
                              <p:par>
                                <p:cTn id="68" presetID="53" presetClass="entr" presetSubtype="16" fill="hold" nodeType="withEffect">
                                  <p:stCondLst>
                                    <p:cond delay="0"/>
                                  </p:stCondLst>
                                  <p:childTnLst>
                                    <p:set>
                                      <p:cBhvr>
                                        <p:cTn id="69" dur="1" fill="hold">
                                          <p:stCondLst>
                                            <p:cond delay="0"/>
                                          </p:stCondLst>
                                        </p:cTn>
                                        <p:tgtEl>
                                          <p:spTgt spid="430"/>
                                        </p:tgtEl>
                                        <p:attrNameLst>
                                          <p:attrName>style.visibility</p:attrName>
                                        </p:attrNameLst>
                                      </p:cBhvr>
                                      <p:to>
                                        <p:strVal val="visible"/>
                                      </p:to>
                                    </p:set>
                                    <p:anim calcmode="lin" valueType="num">
                                      <p:cBhvr>
                                        <p:cTn id="70" dur="1000" fill="hold"/>
                                        <p:tgtEl>
                                          <p:spTgt spid="430"/>
                                        </p:tgtEl>
                                        <p:attrNameLst>
                                          <p:attrName>ppt_w</p:attrName>
                                        </p:attrNameLst>
                                      </p:cBhvr>
                                      <p:tavLst>
                                        <p:tav tm="0">
                                          <p:val>
                                            <p:fltVal val="0"/>
                                          </p:val>
                                        </p:tav>
                                        <p:tav tm="100000">
                                          <p:val>
                                            <p:strVal val="#ppt_w"/>
                                          </p:val>
                                        </p:tav>
                                      </p:tavLst>
                                    </p:anim>
                                    <p:anim calcmode="lin" valueType="num">
                                      <p:cBhvr>
                                        <p:cTn id="71" dur="1000" fill="hold"/>
                                        <p:tgtEl>
                                          <p:spTgt spid="430"/>
                                        </p:tgtEl>
                                        <p:attrNameLst>
                                          <p:attrName>ppt_h</p:attrName>
                                        </p:attrNameLst>
                                      </p:cBhvr>
                                      <p:tavLst>
                                        <p:tav tm="0">
                                          <p:val>
                                            <p:fltVal val="0"/>
                                          </p:val>
                                        </p:tav>
                                        <p:tav tm="100000">
                                          <p:val>
                                            <p:strVal val="#ppt_h"/>
                                          </p:val>
                                        </p:tav>
                                      </p:tavLst>
                                    </p:anim>
                                    <p:animEffect transition="in" filter="fade">
                                      <p:cBhvr>
                                        <p:cTn id="72" dur="1000"/>
                                        <p:tgtEl>
                                          <p:spTgt spid="430"/>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9" fill="hold" nodeType="clickEffect">
                                  <p:stCondLst>
                                    <p:cond delay="0"/>
                                  </p:stCondLst>
                                  <p:childTnLst>
                                    <p:set>
                                      <p:cBhvr>
                                        <p:cTn id="76" dur="1" fill="hold">
                                          <p:stCondLst>
                                            <p:cond delay="0"/>
                                          </p:stCondLst>
                                        </p:cTn>
                                        <p:tgtEl>
                                          <p:spTgt spid="448"/>
                                        </p:tgtEl>
                                        <p:attrNameLst>
                                          <p:attrName>style.visibility</p:attrName>
                                        </p:attrNameLst>
                                      </p:cBhvr>
                                      <p:to>
                                        <p:strVal val="visible"/>
                                      </p:to>
                                    </p:set>
                                    <p:animEffect transition="in" filter="strips(upLeft)">
                                      <p:cBhvr>
                                        <p:cTn id="77" dur="1000"/>
                                        <p:tgtEl>
                                          <p:spTgt spid="44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37"/>
                                        </p:tgtEl>
                                        <p:attrNameLst>
                                          <p:attrName>style.visibility</p:attrName>
                                        </p:attrNameLst>
                                      </p:cBhvr>
                                      <p:to>
                                        <p:strVal val="visible"/>
                                      </p:to>
                                    </p:set>
                                    <p:anim calcmode="lin" valueType="num">
                                      <p:cBhvr>
                                        <p:cTn id="80" dur="1000" fill="hold"/>
                                        <p:tgtEl>
                                          <p:spTgt spid="537"/>
                                        </p:tgtEl>
                                        <p:attrNameLst>
                                          <p:attrName>ppt_w</p:attrName>
                                        </p:attrNameLst>
                                      </p:cBhvr>
                                      <p:tavLst>
                                        <p:tav tm="0">
                                          <p:val>
                                            <p:fltVal val="0"/>
                                          </p:val>
                                        </p:tav>
                                        <p:tav tm="100000">
                                          <p:val>
                                            <p:strVal val="#ppt_w"/>
                                          </p:val>
                                        </p:tav>
                                      </p:tavLst>
                                    </p:anim>
                                    <p:anim calcmode="lin" valueType="num">
                                      <p:cBhvr>
                                        <p:cTn id="81" dur="1000" fill="hold"/>
                                        <p:tgtEl>
                                          <p:spTgt spid="537"/>
                                        </p:tgtEl>
                                        <p:attrNameLst>
                                          <p:attrName>ppt_h</p:attrName>
                                        </p:attrNameLst>
                                      </p:cBhvr>
                                      <p:tavLst>
                                        <p:tav tm="0">
                                          <p:val>
                                            <p:fltVal val="0"/>
                                          </p:val>
                                        </p:tav>
                                        <p:tav tm="100000">
                                          <p:val>
                                            <p:strVal val="#ppt_h"/>
                                          </p:val>
                                        </p:tav>
                                      </p:tavLst>
                                    </p:anim>
                                    <p:animEffect transition="in" filter="fade">
                                      <p:cBhvr>
                                        <p:cTn id="82" dur="10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443" grpId="0" animBg="1"/>
      <p:bldP spid="444" grpId="0" animBg="1"/>
      <p:bldP spid="445" grpId="0" animBg="1"/>
      <p:bldP spid="446" grpId="0" animBg="1"/>
      <p:bldP spid="461" grpId="0" animBg="1"/>
      <p:bldP spid="534" grpId="0" animBg="1"/>
      <p:bldP spid="535" grpId="0"/>
      <p:bldP spid="5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D073A"/>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466B5B0-8831-D84A-90E2-A6B1A28DCFB8}"/>
              </a:ext>
            </a:extLst>
          </p:cNvPr>
          <p:cNvSpPr txBox="1">
            <a:spLocks/>
          </p:cNvSpPr>
          <p:nvPr/>
        </p:nvSpPr>
        <p:spPr>
          <a:xfrm>
            <a:off x="473521" y="399415"/>
            <a:ext cx="9024809" cy="7643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rgbClr val="FFFFFF"/>
                </a:solidFill>
                <a:effectLst/>
                <a:uLnTx/>
                <a:uFillTx/>
                <a:latin typeface="Gilroy Bold" panose="00000800000000000000" pitchFamily="50" charset="0"/>
                <a:ea typeface="+mn-ea"/>
                <a:cs typeface="+mn-cs"/>
              </a:rPr>
              <a:t>SD-WAN </a:t>
            </a:r>
            <a:br>
              <a:rPr kumimoji="0" lang="en-US" sz="4800" b="0" i="0" u="none" strike="noStrike" kern="1200" cap="none" spc="0" normalizeH="0" baseline="0" noProof="0" dirty="0">
                <a:ln>
                  <a:noFill/>
                </a:ln>
                <a:solidFill>
                  <a:srgbClr val="FFFFFF"/>
                </a:solidFill>
                <a:effectLst/>
                <a:uLnTx/>
                <a:uFillTx/>
                <a:latin typeface="Gilroy Bold" panose="00000800000000000000" pitchFamily="50" charset="0"/>
                <a:ea typeface="+mn-ea"/>
                <a:cs typeface="+mn-cs"/>
              </a:rPr>
            </a:br>
            <a:r>
              <a:rPr kumimoji="0" lang="en-US" sz="4800" b="0" i="0" u="none" strike="noStrike" kern="1200" cap="none" spc="0" normalizeH="0" baseline="0" noProof="0" dirty="0">
                <a:ln>
                  <a:noFill/>
                </a:ln>
                <a:solidFill>
                  <a:srgbClr val="FFFFFF"/>
                </a:solidFill>
                <a:effectLst/>
                <a:uLnTx/>
                <a:uFillTx/>
                <a:latin typeface="Gilroy Bold" panose="00000800000000000000" pitchFamily="50" charset="0"/>
                <a:ea typeface="+mn-ea"/>
                <a:cs typeface="+mn-cs"/>
              </a:rPr>
              <a:t>is different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0" i="0" u="none" strike="noStrike" kern="1200" cap="none" spc="0" normalizeH="0" baseline="0" noProof="0" dirty="0">
              <a:ln>
                <a:noFill/>
              </a:ln>
              <a:solidFill>
                <a:srgbClr val="FFFFFF"/>
              </a:solidFill>
              <a:effectLst/>
              <a:uLnTx/>
              <a:uFillTx/>
              <a:latin typeface="Gilroy Bold" panose="00000800000000000000" pitchFamily="50" charset="0"/>
              <a:ea typeface="+mn-ea"/>
              <a:cs typeface="+mn-cs"/>
            </a:endParaRPr>
          </a:p>
        </p:txBody>
      </p:sp>
      <p:sp>
        <p:nvSpPr>
          <p:cNvPr id="8" name="Rectangle 7">
            <a:extLst>
              <a:ext uri="{FF2B5EF4-FFF2-40B4-BE49-F238E27FC236}">
                <a16:creationId xmlns:a16="http://schemas.microsoft.com/office/drawing/2014/main" id="{1006FDE2-0443-5D4C-9B7C-4D4A03B436BF}"/>
              </a:ext>
            </a:extLst>
          </p:cNvPr>
          <p:cNvSpPr/>
          <p:nvPr/>
        </p:nvSpPr>
        <p:spPr>
          <a:xfrm>
            <a:off x="497475" y="2018943"/>
            <a:ext cx="2455045" cy="3367076"/>
          </a:xfrm>
          <a:prstGeom prst="rect">
            <a:avLst/>
          </a:prstGeom>
        </p:spPr>
        <p:txBody>
          <a:bodyPr wrap="square">
            <a:spAutoFit/>
          </a:bodyPr>
          <a:lstStyle/>
          <a:p>
            <a:pPr marL="0" marR="0" lvl="0" indent="0" algn="l" defTabSz="1373063" rtl="0" eaLnBrk="1" fontAlgn="auto" latinLnBrk="0" hangingPunct="1">
              <a:lnSpc>
                <a:spcPct val="100000"/>
              </a:lnSpc>
              <a:spcBef>
                <a:spcPct val="30000"/>
              </a:spcBef>
              <a:spcAft>
                <a:spcPts val="0"/>
              </a:spcAft>
              <a:buClr>
                <a:srgbClr val="CF0111"/>
              </a:buClr>
              <a:buSzTx/>
              <a:buFontTx/>
              <a:buNone/>
              <a:tabLst/>
              <a:defRPr/>
            </a:pPr>
            <a: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t>With SD-WAN, every location has a fully capable Next Generation Firewall (NGFW) on-site. Providing Advanced Firewall Services </a:t>
            </a:r>
            <a:b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br>
            <a: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t>such as; </a:t>
            </a:r>
            <a:b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br>
            <a:endPar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endParaRPr>
          </a:p>
          <a:p>
            <a:pPr marL="285750" marR="0" lvl="0" indent="-285750" algn="l" defTabSz="1373063" rtl="0" eaLnBrk="1" fontAlgn="auto" latinLnBrk="0" hangingPunct="1">
              <a:lnSpc>
                <a:spcPct val="100000"/>
              </a:lnSpc>
              <a:spcBef>
                <a:spcPct val="30000"/>
              </a:spcBef>
              <a:spcAft>
                <a:spcPts val="0"/>
              </a:spcAft>
              <a:buClr>
                <a:srgbClr val="CF0111"/>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t>Internal and External Threat Protection </a:t>
            </a:r>
          </a:p>
          <a:p>
            <a:pPr marL="285750" marR="0" lvl="0" indent="-285750" algn="l" defTabSz="1373063" rtl="0" eaLnBrk="1" fontAlgn="auto" latinLnBrk="0" hangingPunct="1">
              <a:lnSpc>
                <a:spcPct val="100000"/>
              </a:lnSpc>
              <a:spcBef>
                <a:spcPct val="30000"/>
              </a:spcBef>
              <a:spcAft>
                <a:spcPts val="0"/>
              </a:spcAft>
              <a:buClr>
                <a:srgbClr val="CF0111"/>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t>Web Content Filtering </a:t>
            </a:r>
          </a:p>
          <a:p>
            <a:pPr marL="285750" marR="0" lvl="0" indent="-285750" algn="l" defTabSz="1373063" rtl="0" eaLnBrk="1" fontAlgn="auto" latinLnBrk="0" hangingPunct="1">
              <a:lnSpc>
                <a:spcPct val="100000"/>
              </a:lnSpc>
              <a:spcBef>
                <a:spcPct val="30000"/>
              </a:spcBef>
              <a:spcAft>
                <a:spcPts val="0"/>
              </a:spcAft>
              <a:buClr>
                <a:srgbClr val="CF0111"/>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t>Application Acceleration </a:t>
            </a:r>
          </a:p>
          <a:p>
            <a:pPr marL="285750" marR="0" lvl="0" indent="-285750" algn="l" defTabSz="1373063" rtl="0" eaLnBrk="1" fontAlgn="auto" latinLnBrk="0" hangingPunct="1">
              <a:lnSpc>
                <a:spcPct val="100000"/>
              </a:lnSpc>
              <a:spcBef>
                <a:spcPct val="30000"/>
              </a:spcBef>
              <a:spcAft>
                <a:spcPts val="0"/>
              </a:spcAft>
              <a:buClr>
                <a:srgbClr val="CF0111"/>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t>Malware detection and blocking </a:t>
            </a:r>
          </a:p>
        </p:txBody>
      </p:sp>
      <p:pic>
        <p:nvPicPr>
          <p:cNvPr id="15" name="Picture 14" descr="A picture containing drawing&#10;&#10;Description automatically generated">
            <a:extLst>
              <a:ext uri="{FF2B5EF4-FFF2-40B4-BE49-F238E27FC236}">
                <a16:creationId xmlns:a16="http://schemas.microsoft.com/office/drawing/2014/main" id="{C1603F73-92E5-D547-A640-7919B92F1D6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0398083" y="264562"/>
            <a:ext cx="1458956" cy="425210"/>
          </a:xfrm>
          <a:prstGeom prst="rect">
            <a:avLst/>
          </a:prstGeom>
          <a:noFill/>
        </p:spPr>
      </p:pic>
      <p:grpSp>
        <p:nvGrpSpPr>
          <p:cNvPr id="116" name="Group 115">
            <a:extLst>
              <a:ext uri="{FF2B5EF4-FFF2-40B4-BE49-F238E27FC236}">
                <a16:creationId xmlns:a16="http://schemas.microsoft.com/office/drawing/2014/main" id="{921A8AC6-334E-5D46-A804-33322CE95171}"/>
              </a:ext>
            </a:extLst>
          </p:cNvPr>
          <p:cNvGrpSpPr/>
          <p:nvPr/>
        </p:nvGrpSpPr>
        <p:grpSpPr>
          <a:xfrm>
            <a:off x="10233811" y="1521824"/>
            <a:ext cx="1611458" cy="1043119"/>
            <a:chOff x="10233811" y="1521824"/>
            <a:chExt cx="1611458" cy="1043119"/>
          </a:xfrm>
        </p:grpSpPr>
        <p:grpSp>
          <p:nvGrpSpPr>
            <p:cNvPr id="117" name="Group 116">
              <a:extLst>
                <a:ext uri="{FF2B5EF4-FFF2-40B4-BE49-F238E27FC236}">
                  <a16:creationId xmlns:a16="http://schemas.microsoft.com/office/drawing/2014/main" id="{7CE8DDB2-0813-1344-9EB5-C3C8CB6EAC2C}"/>
                </a:ext>
              </a:extLst>
            </p:cNvPr>
            <p:cNvGrpSpPr/>
            <p:nvPr/>
          </p:nvGrpSpPr>
          <p:grpSpPr>
            <a:xfrm>
              <a:off x="10233811" y="1521824"/>
              <a:ext cx="1611458" cy="1043119"/>
              <a:chOff x="10233811" y="1521824"/>
              <a:chExt cx="1611458" cy="1043119"/>
            </a:xfrm>
          </p:grpSpPr>
          <p:grpSp>
            <p:nvGrpSpPr>
              <p:cNvPr id="120" name="Graphic 175">
                <a:extLst>
                  <a:ext uri="{FF2B5EF4-FFF2-40B4-BE49-F238E27FC236}">
                    <a16:creationId xmlns:a16="http://schemas.microsoft.com/office/drawing/2014/main" id="{5E83A7C6-8E05-164E-9B4D-44373E4572C8}"/>
                  </a:ext>
                </a:extLst>
              </p:cNvPr>
              <p:cNvGrpSpPr/>
              <p:nvPr/>
            </p:nvGrpSpPr>
            <p:grpSpPr>
              <a:xfrm>
                <a:off x="10233811" y="1521824"/>
                <a:ext cx="1611458" cy="1043119"/>
                <a:chOff x="10233811" y="1521824"/>
                <a:chExt cx="1611458" cy="1043119"/>
              </a:xfrm>
            </p:grpSpPr>
            <p:sp>
              <p:nvSpPr>
                <p:cNvPr id="125" name="Freeform 124">
                  <a:extLst>
                    <a:ext uri="{FF2B5EF4-FFF2-40B4-BE49-F238E27FC236}">
                      <a16:creationId xmlns:a16="http://schemas.microsoft.com/office/drawing/2014/main" id="{B1555744-1648-814C-8433-5B56FE149AE1}"/>
                    </a:ext>
                  </a:extLst>
                </p:cNvPr>
                <p:cNvSpPr/>
                <p:nvPr/>
              </p:nvSpPr>
              <p:spPr>
                <a:xfrm>
                  <a:off x="10233811" y="1816723"/>
                  <a:ext cx="1611458" cy="748220"/>
                </a:xfrm>
                <a:custGeom>
                  <a:avLst/>
                  <a:gdLst>
                    <a:gd name="connsiteX0" fmla="*/ 80 w 1611458"/>
                    <a:gd name="connsiteY0" fmla="*/ 0 h 748220"/>
                    <a:gd name="connsiteX1" fmla="*/ 80 w 1611458"/>
                    <a:gd name="connsiteY1" fmla="*/ 433779 h 748220"/>
                    <a:gd name="connsiteX2" fmla="*/ 327864 w 1611458"/>
                    <a:gd name="connsiteY2" fmla="*/ 748221 h 748220"/>
                    <a:gd name="connsiteX3" fmla="*/ 1283674 w 1611458"/>
                    <a:gd name="connsiteY3" fmla="*/ 748221 h 748220"/>
                    <a:gd name="connsiteX4" fmla="*/ 1299767 w 1611458"/>
                    <a:gd name="connsiteY4" fmla="*/ 747820 h 748220"/>
                    <a:gd name="connsiteX5" fmla="*/ 1305052 w 1611458"/>
                    <a:gd name="connsiteY5" fmla="*/ 747500 h 748220"/>
                    <a:gd name="connsiteX6" fmla="*/ 1315700 w 1611458"/>
                    <a:gd name="connsiteY6" fmla="*/ 746699 h 748220"/>
                    <a:gd name="connsiteX7" fmla="*/ 1321865 w 1611458"/>
                    <a:gd name="connsiteY7" fmla="*/ 746058 h 748220"/>
                    <a:gd name="connsiteX8" fmla="*/ 1331393 w 1611458"/>
                    <a:gd name="connsiteY8" fmla="*/ 744857 h 748220"/>
                    <a:gd name="connsiteX9" fmla="*/ 1337878 w 1611458"/>
                    <a:gd name="connsiteY9" fmla="*/ 743896 h 748220"/>
                    <a:gd name="connsiteX10" fmla="*/ 1346925 w 1611458"/>
                    <a:gd name="connsiteY10" fmla="*/ 742374 h 748220"/>
                    <a:gd name="connsiteX11" fmla="*/ 1353410 w 1611458"/>
                    <a:gd name="connsiteY11" fmla="*/ 741092 h 748220"/>
                    <a:gd name="connsiteX12" fmla="*/ 1362218 w 1611458"/>
                    <a:gd name="connsiteY12" fmla="*/ 739170 h 748220"/>
                    <a:gd name="connsiteX13" fmla="*/ 1368623 w 1611458"/>
                    <a:gd name="connsiteY13" fmla="*/ 737568 h 748220"/>
                    <a:gd name="connsiteX14" fmla="*/ 1377270 w 1611458"/>
                    <a:gd name="connsiteY14" fmla="*/ 735246 h 748220"/>
                    <a:gd name="connsiteX15" fmla="*/ 1383435 w 1611458"/>
                    <a:gd name="connsiteY15" fmla="*/ 733403 h 748220"/>
                    <a:gd name="connsiteX16" fmla="*/ 1392162 w 1611458"/>
                    <a:gd name="connsiteY16" fmla="*/ 730600 h 748220"/>
                    <a:gd name="connsiteX17" fmla="*/ 1398006 w 1611458"/>
                    <a:gd name="connsiteY17" fmla="*/ 728598 h 748220"/>
                    <a:gd name="connsiteX18" fmla="*/ 1407054 w 1611458"/>
                    <a:gd name="connsiteY18" fmla="*/ 725154 h 748220"/>
                    <a:gd name="connsiteX19" fmla="*/ 1412178 w 1611458"/>
                    <a:gd name="connsiteY19" fmla="*/ 723152 h 748220"/>
                    <a:gd name="connsiteX20" fmla="*/ 1423067 w 1611458"/>
                    <a:gd name="connsiteY20" fmla="*/ 718426 h 748220"/>
                    <a:gd name="connsiteX21" fmla="*/ 1426029 w 1611458"/>
                    <a:gd name="connsiteY21" fmla="*/ 717145 h 748220"/>
                    <a:gd name="connsiteX22" fmla="*/ 1439560 w 1611458"/>
                    <a:gd name="connsiteY22" fmla="*/ 710497 h 748220"/>
                    <a:gd name="connsiteX23" fmla="*/ 1443163 w 1611458"/>
                    <a:gd name="connsiteY23" fmla="*/ 708495 h 748220"/>
                    <a:gd name="connsiteX24" fmla="*/ 1452691 w 1611458"/>
                    <a:gd name="connsiteY24" fmla="*/ 703209 h 748220"/>
                    <a:gd name="connsiteX25" fmla="*/ 1457494 w 1611458"/>
                    <a:gd name="connsiteY25" fmla="*/ 700325 h 748220"/>
                    <a:gd name="connsiteX26" fmla="*/ 1465421 w 1611458"/>
                    <a:gd name="connsiteY26" fmla="*/ 695440 h 748220"/>
                    <a:gd name="connsiteX27" fmla="*/ 1470465 w 1611458"/>
                    <a:gd name="connsiteY27" fmla="*/ 692076 h 748220"/>
                    <a:gd name="connsiteX28" fmla="*/ 1477751 w 1611458"/>
                    <a:gd name="connsiteY28" fmla="*/ 687110 h 748220"/>
                    <a:gd name="connsiteX29" fmla="*/ 1482795 w 1611458"/>
                    <a:gd name="connsiteY29" fmla="*/ 683426 h 748220"/>
                    <a:gd name="connsiteX30" fmla="*/ 1489680 w 1611458"/>
                    <a:gd name="connsiteY30" fmla="*/ 678220 h 748220"/>
                    <a:gd name="connsiteX31" fmla="*/ 1494644 w 1611458"/>
                    <a:gd name="connsiteY31" fmla="*/ 674296 h 748220"/>
                    <a:gd name="connsiteX32" fmla="*/ 1497687 w 1611458"/>
                    <a:gd name="connsiteY32" fmla="*/ 671893 h 748220"/>
                    <a:gd name="connsiteX33" fmla="*/ 1499928 w 1611458"/>
                    <a:gd name="connsiteY33" fmla="*/ 669890 h 748220"/>
                    <a:gd name="connsiteX34" fmla="*/ 1511218 w 1611458"/>
                    <a:gd name="connsiteY34" fmla="*/ 659959 h 748220"/>
                    <a:gd name="connsiteX35" fmla="*/ 1514260 w 1611458"/>
                    <a:gd name="connsiteY35" fmla="*/ 657156 h 748220"/>
                    <a:gd name="connsiteX36" fmla="*/ 1527471 w 1611458"/>
                    <a:gd name="connsiteY36" fmla="*/ 643860 h 748220"/>
                    <a:gd name="connsiteX37" fmla="*/ 1530433 w 1611458"/>
                    <a:gd name="connsiteY37" fmla="*/ 640577 h 748220"/>
                    <a:gd name="connsiteX38" fmla="*/ 1540121 w 1611458"/>
                    <a:gd name="connsiteY38" fmla="*/ 629444 h 748220"/>
                    <a:gd name="connsiteX39" fmla="*/ 1543644 w 1611458"/>
                    <a:gd name="connsiteY39" fmla="*/ 625119 h 748220"/>
                    <a:gd name="connsiteX40" fmla="*/ 1553652 w 1611458"/>
                    <a:gd name="connsiteY40" fmla="*/ 611984 h 748220"/>
                    <a:gd name="connsiteX41" fmla="*/ 1554853 w 1611458"/>
                    <a:gd name="connsiteY41" fmla="*/ 610462 h 748220"/>
                    <a:gd name="connsiteX42" fmla="*/ 1555093 w 1611458"/>
                    <a:gd name="connsiteY42" fmla="*/ 610062 h 748220"/>
                    <a:gd name="connsiteX43" fmla="*/ 1565261 w 1611458"/>
                    <a:gd name="connsiteY43" fmla="*/ 594684 h 748220"/>
                    <a:gd name="connsiteX44" fmla="*/ 1567903 w 1611458"/>
                    <a:gd name="connsiteY44" fmla="*/ 590279 h 748220"/>
                    <a:gd name="connsiteX45" fmla="*/ 1574789 w 1611458"/>
                    <a:gd name="connsiteY45" fmla="*/ 578185 h 748220"/>
                    <a:gd name="connsiteX46" fmla="*/ 1577431 w 1611458"/>
                    <a:gd name="connsiteY46" fmla="*/ 573299 h 748220"/>
                    <a:gd name="connsiteX47" fmla="*/ 1584877 w 1611458"/>
                    <a:gd name="connsiteY47" fmla="*/ 557922 h 748220"/>
                    <a:gd name="connsiteX48" fmla="*/ 1585517 w 1611458"/>
                    <a:gd name="connsiteY48" fmla="*/ 556560 h 748220"/>
                    <a:gd name="connsiteX49" fmla="*/ 1592483 w 1611458"/>
                    <a:gd name="connsiteY49" fmla="*/ 539340 h 748220"/>
                    <a:gd name="connsiteX50" fmla="*/ 1593204 w 1611458"/>
                    <a:gd name="connsiteY50" fmla="*/ 537578 h 748220"/>
                    <a:gd name="connsiteX51" fmla="*/ 1595525 w 1611458"/>
                    <a:gd name="connsiteY51" fmla="*/ 530690 h 748220"/>
                    <a:gd name="connsiteX52" fmla="*/ 1596966 w 1611458"/>
                    <a:gd name="connsiteY52" fmla="*/ 526445 h 748220"/>
                    <a:gd name="connsiteX53" fmla="*/ 1601050 w 1611458"/>
                    <a:gd name="connsiteY53" fmla="*/ 512590 h 748220"/>
                    <a:gd name="connsiteX54" fmla="*/ 1601370 w 1611458"/>
                    <a:gd name="connsiteY54" fmla="*/ 511228 h 748220"/>
                    <a:gd name="connsiteX55" fmla="*/ 1604413 w 1611458"/>
                    <a:gd name="connsiteY55" fmla="*/ 498493 h 748220"/>
                    <a:gd name="connsiteX56" fmla="*/ 1605374 w 1611458"/>
                    <a:gd name="connsiteY56" fmla="*/ 493768 h 748220"/>
                    <a:gd name="connsiteX57" fmla="*/ 1607215 w 1611458"/>
                    <a:gd name="connsiteY57" fmla="*/ 484077 h 748220"/>
                    <a:gd name="connsiteX58" fmla="*/ 1608015 w 1611458"/>
                    <a:gd name="connsiteY58" fmla="*/ 478630 h 748220"/>
                    <a:gd name="connsiteX59" fmla="*/ 1609297 w 1611458"/>
                    <a:gd name="connsiteY59" fmla="*/ 469260 h 748220"/>
                    <a:gd name="connsiteX60" fmla="*/ 1609937 w 1611458"/>
                    <a:gd name="connsiteY60" fmla="*/ 463813 h 748220"/>
                    <a:gd name="connsiteX61" fmla="*/ 1610738 w 1611458"/>
                    <a:gd name="connsiteY61" fmla="*/ 453722 h 748220"/>
                    <a:gd name="connsiteX62" fmla="*/ 1611058 w 1611458"/>
                    <a:gd name="connsiteY62" fmla="*/ 448916 h 748220"/>
                    <a:gd name="connsiteX63" fmla="*/ 1611459 w 1611458"/>
                    <a:gd name="connsiteY63" fmla="*/ 433939 h 748220"/>
                    <a:gd name="connsiteX64" fmla="*/ 1611459 w 1611458"/>
                    <a:gd name="connsiteY64" fmla="*/ 433939 h 748220"/>
                    <a:gd name="connsiteX65" fmla="*/ 1611459 w 1611458"/>
                    <a:gd name="connsiteY65" fmla="*/ 0 h 748220"/>
                    <a:gd name="connsiteX66" fmla="*/ 0 w 1611458"/>
                    <a:gd name="connsiteY66" fmla="*/ 0 h 74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11458" h="748220">
                      <a:moveTo>
                        <a:pt x="80" y="0"/>
                      </a:moveTo>
                      <a:lnTo>
                        <a:pt x="80" y="433779"/>
                      </a:lnTo>
                      <a:cubicBezTo>
                        <a:pt x="80" y="607419"/>
                        <a:pt x="146758" y="748221"/>
                        <a:pt x="327864" y="748221"/>
                      </a:cubicBezTo>
                      <a:lnTo>
                        <a:pt x="1283674" y="748221"/>
                      </a:lnTo>
                      <a:cubicBezTo>
                        <a:pt x="1289039" y="748221"/>
                        <a:pt x="1294483" y="748060"/>
                        <a:pt x="1299767" y="747820"/>
                      </a:cubicBezTo>
                      <a:cubicBezTo>
                        <a:pt x="1301529" y="747740"/>
                        <a:pt x="1303290" y="747580"/>
                        <a:pt x="1305052" y="747500"/>
                      </a:cubicBezTo>
                      <a:cubicBezTo>
                        <a:pt x="1308655" y="747259"/>
                        <a:pt x="1312177" y="747019"/>
                        <a:pt x="1315700" y="746699"/>
                      </a:cubicBezTo>
                      <a:cubicBezTo>
                        <a:pt x="1317782" y="746539"/>
                        <a:pt x="1319783" y="746218"/>
                        <a:pt x="1321865" y="746058"/>
                      </a:cubicBezTo>
                      <a:cubicBezTo>
                        <a:pt x="1325068" y="745738"/>
                        <a:pt x="1328270" y="745337"/>
                        <a:pt x="1331393" y="744857"/>
                      </a:cubicBezTo>
                      <a:cubicBezTo>
                        <a:pt x="1333555" y="744536"/>
                        <a:pt x="1335716" y="744216"/>
                        <a:pt x="1337878" y="743896"/>
                      </a:cubicBezTo>
                      <a:cubicBezTo>
                        <a:pt x="1340920" y="743415"/>
                        <a:pt x="1343883" y="742934"/>
                        <a:pt x="1346925" y="742374"/>
                      </a:cubicBezTo>
                      <a:cubicBezTo>
                        <a:pt x="1349087" y="741973"/>
                        <a:pt x="1351249" y="741493"/>
                        <a:pt x="1353410" y="741092"/>
                      </a:cubicBezTo>
                      <a:cubicBezTo>
                        <a:pt x="1356373" y="740452"/>
                        <a:pt x="1359255" y="739811"/>
                        <a:pt x="1362218" y="739170"/>
                      </a:cubicBezTo>
                      <a:cubicBezTo>
                        <a:pt x="1364379" y="738690"/>
                        <a:pt x="1366461" y="738129"/>
                        <a:pt x="1368623" y="737568"/>
                      </a:cubicBezTo>
                      <a:cubicBezTo>
                        <a:pt x="1371505" y="736847"/>
                        <a:pt x="1374387" y="736047"/>
                        <a:pt x="1377270" y="735246"/>
                      </a:cubicBezTo>
                      <a:cubicBezTo>
                        <a:pt x="1379351" y="734685"/>
                        <a:pt x="1381433" y="734044"/>
                        <a:pt x="1383435" y="733403"/>
                      </a:cubicBezTo>
                      <a:cubicBezTo>
                        <a:pt x="1386317" y="732522"/>
                        <a:pt x="1389280" y="731561"/>
                        <a:pt x="1392162" y="730600"/>
                      </a:cubicBezTo>
                      <a:cubicBezTo>
                        <a:pt x="1394083" y="729960"/>
                        <a:pt x="1396085" y="729319"/>
                        <a:pt x="1398006" y="728598"/>
                      </a:cubicBezTo>
                      <a:cubicBezTo>
                        <a:pt x="1401049" y="727477"/>
                        <a:pt x="1404091" y="726355"/>
                        <a:pt x="1407054" y="725154"/>
                      </a:cubicBezTo>
                      <a:cubicBezTo>
                        <a:pt x="1408735" y="724513"/>
                        <a:pt x="1410496" y="723872"/>
                        <a:pt x="1412178" y="723152"/>
                      </a:cubicBezTo>
                      <a:cubicBezTo>
                        <a:pt x="1415861" y="721630"/>
                        <a:pt x="1419464" y="720028"/>
                        <a:pt x="1423067" y="718426"/>
                      </a:cubicBezTo>
                      <a:cubicBezTo>
                        <a:pt x="1424027" y="717946"/>
                        <a:pt x="1425068" y="717545"/>
                        <a:pt x="1426029" y="717145"/>
                      </a:cubicBezTo>
                      <a:cubicBezTo>
                        <a:pt x="1430593" y="715062"/>
                        <a:pt x="1435076" y="712820"/>
                        <a:pt x="1439560" y="710497"/>
                      </a:cubicBezTo>
                      <a:cubicBezTo>
                        <a:pt x="1440761" y="709856"/>
                        <a:pt x="1441962" y="709136"/>
                        <a:pt x="1443163" y="708495"/>
                      </a:cubicBezTo>
                      <a:cubicBezTo>
                        <a:pt x="1446365" y="706813"/>
                        <a:pt x="1449568" y="705051"/>
                        <a:pt x="1452691" y="703209"/>
                      </a:cubicBezTo>
                      <a:cubicBezTo>
                        <a:pt x="1454292" y="702248"/>
                        <a:pt x="1455893" y="701287"/>
                        <a:pt x="1457494" y="700325"/>
                      </a:cubicBezTo>
                      <a:cubicBezTo>
                        <a:pt x="1460136" y="698724"/>
                        <a:pt x="1462858" y="697122"/>
                        <a:pt x="1465421" y="695440"/>
                      </a:cubicBezTo>
                      <a:cubicBezTo>
                        <a:pt x="1467102" y="694318"/>
                        <a:pt x="1468784" y="693197"/>
                        <a:pt x="1470465" y="692076"/>
                      </a:cubicBezTo>
                      <a:cubicBezTo>
                        <a:pt x="1472947" y="690474"/>
                        <a:pt x="1475349" y="688792"/>
                        <a:pt x="1477751" y="687110"/>
                      </a:cubicBezTo>
                      <a:cubicBezTo>
                        <a:pt x="1479432" y="685909"/>
                        <a:pt x="1481113" y="684627"/>
                        <a:pt x="1482795" y="683426"/>
                      </a:cubicBezTo>
                      <a:cubicBezTo>
                        <a:pt x="1485117" y="681744"/>
                        <a:pt x="1487438" y="679982"/>
                        <a:pt x="1489680" y="678220"/>
                      </a:cubicBezTo>
                      <a:cubicBezTo>
                        <a:pt x="1491362" y="676939"/>
                        <a:pt x="1492963" y="675657"/>
                        <a:pt x="1494644" y="674296"/>
                      </a:cubicBezTo>
                      <a:cubicBezTo>
                        <a:pt x="1495685" y="673495"/>
                        <a:pt x="1496726" y="672694"/>
                        <a:pt x="1497687" y="671893"/>
                      </a:cubicBezTo>
                      <a:cubicBezTo>
                        <a:pt x="1498487" y="671252"/>
                        <a:pt x="1499128" y="670531"/>
                        <a:pt x="1499928" y="669890"/>
                      </a:cubicBezTo>
                      <a:cubicBezTo>
                        <a:pt x="1503772" y="666687"/>
                        <a:pt x="1507535" y="663323"/>
                        <a:pt x="1511218" y="659959"/>
                      </a:cubicBezTo>
                      <a:cubicBezTo>
                        <a:pt x="1512259" y="658998"/>
                        <a:pt x="1513299" y="658117"/>
                        <a:pt x="1514260" y="657156"/>
                      </a:cubicBezTo>
                      <a:cubicBezTo>
                        <a:pt x="1518824" y="652831"/>
                        <a:pt x="1523227" y="648426"/>
                        <a:pt x="1527471" y="643860"/>
                      </a:cubicBezTo>
                      <a:cubicBezTo>
                        <a:pt x="1528431" y="642819"/>
                        <a:pt x="1529392" y="641698"/>
                        <a:pt x="1530433" y="640577"/>
                      </a:cubicBezTo>
                      <a:cubicBezTo>
                        <a:pt x="1533796" y="636893"/>
                        <a:pt x="1536998" y="633208"/>
                        <a:pt x="1540121" y="629444"/>
                      </a:cubicBezTo>
                      <a:cubicBezTo>
                        <a:pt x="1541322" y="628002"/>
                        <a:pt x="1542523" y="626561"/>
                        <a:pt x="1543644" y="625119"/>
                      </a:cubicBezTo>
                      <a:cubicBezTo>
                        <a:pt x="1547086" y="620794"/>
                        <a:pt x="1550449" y="616469"/>
                        <a:pt x="1553652" y="611984"/>
                      </a:cubicBezTo>
                      <a:cubicBezTo>
                        <a:pt x="1554052" y="611423"/>
                        <a:pt x="1554452" y="610943"/>
                        <a:pt x="1554853" y="610462"/>
                      </a:cubicBezTo>
                      <a:cubicBezTo>
                        <a:pt x="1554933" y="610382"/>
                        <a:pt x="1555013" y="610222"/>
                        <a:pt x="1555093" y="610062"/>
                      </a:cubicBezTo>
                      <a:cubicBezTo>
                        <a:pt x="1558616" y="605016"/>
                        <a:pt x="1562058" y="599890"/>
                        <a:pt x="1565261" y="594684"/>
                      </a:cubicBezTo>
                      <a:cubicBezTo>
                        <a:pt x="1566142" y="593242"/>
                        <a:pt x="1567022" y="591801"/>
                        <a:pt x="1567903" y="590279"/>
                      </a:cubicBezTo>
                      <a:cubicBezTo>
                        <a:pt x="1570305" y="586274"/>
                        <a:pt x="1572627" y="582270"/>
                        <a:pt x="1574789" y="578185"/>
                      </a:cubicBezTo>
                      <a:cubicBezTo>
                        <a:pt x="1575669" y="576583"/>
                        <a:pt x="1576550" y="574901"/>
                        <a:pt x="1577431" y="573299"/>
                      </a:cubicBezTo>
                      <a:cubicBezTo>
                        <a:pt x="1580073" y="568254"/>
                        <a:pt x="1582555" y="563128"/>
                        <a:pt x="1584877" y="557922"/>
                      </a:cubicBezTo>
                      <a:cubicBezTo>
                        <a:pt x="1585117" y="557441"/>
                        <a:pt x="1585277" y="557041"/>
                        <a:pt x="1585517" y="556560"/>
                      </a:cubicBezTo>
                      <a:cubicBezTo>
                        <a:pt x="1587999" y="550874"/>
                        <a:pt x="1590321" y="545107"/>
                        <a:pt x="1592483" y="539340"/>
                      </a:cubicBezTo>
                      <a:cubicBezTo>
                        <a:pt x="1592723" y="538700"/>
                        <a:pt x="1592963" y="538139"/>
                        <a:pt x="1593204" y="537578"/>
                      </a:cubicBezTo>
                      <a:cubicBezTo>
                        <a:pt x="1594004" y="535336"/>
                        <a:pt x="1594805" y="533013"/>
                        <a:pt x="1595525" y="530690"/>
                      </a:cubicBezTo>
                      <a:cubicBezTo>
                        <a:pt x="1596006" y="529249"/>
                        <a:pt x="1596486" y="527887"/>
                        <a:pt x="1596966" y="526445"/>
                      </a:cubicBezTo>
                      <a:cubicBezTo>
                        <a:pt x="1598408" y="521880"/>
                        <a:pt x="1599769" y="517235"/>
                        <a:pt x="1601050" y="512590"/>
                      </a:cubicBezTo>
                      <a:cubicBezTo>
                        <a:pt x="1601130" y="512109"/>
                        <a:pt x="1601290" y="511708"/>
                        <a:pt x="1601370" y="511228"/>
                      </a:cubicBezTo>
                      <a:cubicBezTo>
                        <a:pt x="1602491" y="506983"/>
                        <a:pt x="1603532" y="502738"/>
                        <a:pt x="1604413" y="498493"/>
                      </a:cubicBezTo>
                      <a:cubicBezTo>
                        <a:pt x="1604733" y="496891"/>
                        <a:pt x="1605053" y="495370"/>
                        <a:pt x="1605374" y="493768"/>
                      </a:cubicBezTo>
                      <a:cubicBezTo>
                        <a:pt x="1606014" y="490564"/>
                        <a:pt x="1606654" y="487360"/>
                        <a:pt x="1607215" y="484077"/>
                      </a:cubicBezTo>
                      <a:cubicBezTo>
                        <a:pt x="1607535" y="482235"/>
                        <a:pt x="1607775" y="480473"/>
                        <a:pt x="1608015" y="478630"/>
                      </a:cubicBezTo>
                      <a:cubicBezTo>
                        <a:pt x="1608496" y="475507"/>
                        <a:pt x="1608896" y="472383"/>
                        <a:pt x="1609297" y="469260"/>
                      </a:cubicBezTo>
                      <a:cubicBezTo>
                        <a:pt x="1609537" y="467418"/>
                        <a:pt x="1609697" y="465656"/>
                        <a:pt x="1609937" y="463813"/>
                      </a:cubicBezTo>
                      <a:cubicBezTo>
                        <a:pt x="1610257" y="460450"/>
                        <a:pt x="1610497" y="457086"/>
                        <a:pt x="1610738" y="453722"/>
                      </a:cubicBezTo>
                      <a:cubicBezTo>
                        <a:pt x="1610818" y="452120"/>
                        <a:pt x="1610978" y="450518"/>
                        <a:pt x="1611058" y="448916"/>
                      </a:cubicBezTo>
                      <a:cubicBezTo>
                        <a:pt x="1611298" y="443951"/>
                        <a:pt x="1611459" y="438905"/>
                        <a:pt x="1611459" y="433939"/>
                      </a:cubicBezTo>
                      <a:lnTo>
                        <a:pt x="1611459" y="433939"/>
                      </a:lnTo>
                      <a:lnTo>
                        <a:pt x="1611459" y="0"/>
                      </a:lnTo>
                      <a:lnTo>
                        <a:pt x="0" y="0"/>
                      </a:lnTo>
                      <a:close/>
                    </a:path>
                  </a:pathLst>
                </a:custGeom>
                <a:solidFill>
                  <a:srgbClr val="652683">
                    <a:alpha val="50000"/>
                  </a:srgbClr>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126" name="Freeform 125">
                  <a:extLst>
                    <a:ext uri="{FF2B5EF4-FFF2-40B4-BE49-F238E27FC236}">
                      <a16:creationId xmlns:a16="http://schemas.microsoft.com/office/drawing/2014/main" id="{A67B006B-E295-BD4D-80DD-E7D291480984}"/>
                    </a:ext>
                  </a:extLst>
                </p:cNvPr>
                <p:cNvSpPr/>
                <p:nvPr/>
              </p:nvSpPr>
              <p:spPr>
                <a:xfrm>
                  <a:off x="10233891" y="1521824"/>
                  <a:ext cx="1611378" cy="664444"/>
                </a:xfrm>
                <a:custGeom>
                  <a:avLst/>
                  <a:gdLst>
                    <a:gd name="connsiteX0" fmla="*/ 1283594 w 1611378"/>
                    <a:gd name="connsiteY0" fmla="*/ 0 h 664444"/>
                    <a:gd name="connsiteX1" fmla="*/ 1611378 w 1611378"/>
                    <a:gd name="connsiteY1" fmla="*/ 314362 h 664444"/>
                    <a:gd name="connsiteX2" fmla="*/ 1611378 w 1611378"/>
                    <a:gd name="connsiteY2" fmla="*/ 350003 h 664444"/>
                    <a:gd name="connsiteX3" fmla="*/ 1283594 w 1611378"/>
                    <a:gd name="connsiteY3" fmla="*/ 664444 h 664444"/>
                    <a:gd name="connsiteX4" fmla="*/ 327784 w 1611378"/>
                    <a:gd name="connsiteY4" fmla="*/ 664444 h 664444"/>
                    <a:gd name="connsiteX5" fmla="*/ 0 w 1611378"/>
                    <a:gd name="connsiteY5" fmla="*/ 350003 h 664444"/>
                    <a:gd name="connsiteX6" fmla="*/ 0 w 1611378"/>
                    <a:gd name="connsiteY6" fmla="*/ 314362 h 664444"/>
                    <a:gd name="connsiteX7" fmla="*/ 327784 w 1611378"/>
                    <a:gd name="connsiteY7" fmla="*/ 0 h 664444"/>
                    <a:gd name="connsiteX8" fmla="*/ 1283594 w 1611378"/>
                    <a:gd name="connsiteY8" fmla="*/ 0 h 6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378" h="664444">
                      <a:moveTo>
                        <a:pt x="1283594" y="0"/>
                      </a:moveTo>
                      <a:cubicBezTo>
                        <a:pt x="1464620" y="0"/>
                        <a:pt x="1611378" y="140722"/>
                        <a:pt x="1611378" y="314362"/>
                      </a:cubicBezTo>
                      <a:lnTo>
                        <a:pt x="1611378" y="350003"/>
                      </a:lnTo>
                      <a:cubicBezTo>
                        <a:pt x="1611378" y="523642"/>
                        <a:pt x="1464620" y="664444"/>
                        <a:pt x="1283594" y="664444"/>
                      </a:cubicBezTo>
                      <a:lnTo>
                        <a:pt x="327784" y="664444"/>
                      </a:lnTo>
                      <a:cubicBezTo>
                        <a:pt x="146678" y="664444"/>
                        <a:pt x="0" y="523642"/>
                        <a:pt x="0" y="350003"/>
                      </a:cubicBezTo>
                      <a:lnTo>
                        <a:pt x="0" y="314362"/>
                      </a:lnTo>
                      <a:cubicBezTo>
                        <a:pt x="0" y="140722"/>
                        <a:pt x="146678" y="0"/>
                        <a:pt x="327784" y="0"/>
                      </a:cubicBezTo>
                      <a:lnTo>
                        <a:pt x="1283594" y="0"/>
                      </a:lnTo>
                      <a:close/>
                    </a:path>
                  </a:pathLst>
                </a:custGeom>
                <a:solidFill>
                  <a:srgbClr val="63218D"/>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25D69375-A651-0249-9E54-46F83A982CA5}"/>
                    </a:ext>
                  </a:extLst>
                </p:cNvPr>
                <p:cNvSpPr/>
                <p:nvPr/>
              </p:nvSpPr>
              <p:spPr>
                <a:xfrm>
                  <a:off x="10295700" y="1565634"/>
                  <a:ext cx="1487838" cy="576663"/>
                </a:xfrm>
                <a:custGeom>
                  <a:avLst/>
                  <a:gdLst>
                    <a:gd name="connsiteX0" fmla="*/ 1185195 w 1487838"/>
                    <a:gd name="connsiteY0" fmla="*/ 0 h 576663"/>
                    <a:gd name="connsiteX1" fmla="*/ 1487839 w 1487838"/>
                    <a:gd name="connsiteY1" fmla="*/ 272874 h 576663"/>
                    <a:gd name="connsiteX2" fmla="*/ 1487839 w 1487838"/>
                    <a:gd name="connsiteY2" fmla="*/ 303789 h 576663"/>
                    <a:gd name="connsiteX3" fmla="*/ 1185195 w 1487838"/>
                    <a:gd name="connsiteY3" fmla="*/ 576663 h 576663"/>
                    <a:gd name="connsiteX4" fmla="*/ 302644 w 1487838"/>
                    <a:gd name="connsiteY4" fmla="*/ 576663 h 576663"/>
                    <a:gd name="connsiteX5" fmla="*/ 0 w 1487838"/>
                    <a:gd name="connsiteY5" fmla="*/ 303789 h 576663"/>
                    <a:gd name="connsiteX6" fmla="*/ 0 w 1487838"/>
                    <a:gd name="connsiteY6" fmla="*/ 272874 h 576663"/>
                    <a:gd name="connsiteX7" fmla="*/ 302644 w 1487838"/>
                    <a:gd name="connsiteY7" fmla="*/ 0 h 576663"/>
                    <a:gd name="connsiteX8" fmla="*/ 1185195 w 1487838"/>
                    <a:gd name="connsiteY8" fmla="*/ 0 h 57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838" h="576663">
                      <a:moveTo>
                        <a:pt x="1185195" y="0"/>
                      </a:moveTo>
                      <a:cubicBezTo>
                        <a:pt x="1352290" y="0"/>
                        <a:pt x="1487839" y="122140"/>
                        <a:pt x="1487839" y="272874"/>
                      </a:cubicBezTo>
                      <a:lnTo>
                        <a:pt x="1487839" y="303789"/>
                      </a:lnTo>
                      <a:cubicBezTo>
                        <a:pt x="1487839" y="454523"/>
                        <a:pt x="1352290" y="576663"/>
                        <a:pt x="1185195" y="576663"/>
                      </a:cubicBezTo>
                      <a:lnTo>
                        <a:pt x="302644" y="576663"/>
                      </a:lnTo>
                      <a:cubicBezTo>
                        <a:pt x="135469" y="576663"/>
                        <a:pt x="0" y="454523"/>
                        <a:pt x="0" y="303789"/>
                      </a:cubicBezTo>
                      <a:lnTo>
                        <a:pt x="0" y="272874"/>
                      </a:lnTo>
                      <a:cubicBezTo>
                        <a:pt x="0" y="122140"/>
                        <a:pt x="135469" y="0"/>
                        <a:pt x="302644" y="0"/>
                      </a:cubicBezTo>
                      <a:lnTo>
                        <a:pt x="1185195" y="0"/>
                      </a:lnTo>
                      <a:close/>
                    </a:path>
                  </a:pathLst>
                </a:custGeom>
                <a:noFill/>
                <a:ln w="159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pic>
            <p:nvPicPr>
              <p:cNvPr id="121" name="Picture 120" descr="Background pattern&#10;&#10;Description automatically generated">
                <a:extLst>
                  <a:ext uri="{FF2B5EF4-FFF2-40B4-BE49-F238E27FC236}">
                    <a16:creationId xmlns:a16="http://schemas.microsoft.com/office/drawing/2014/main" id="{C6D421C7-C46B-5840-AC7E-7E4EC86BFF47}"/>
                  </a:ext>
                </a:extLst>
              </p:cNvPr>
              <p:cNvPicPr>
                <a:picLocks noChangeAspect="1"/>
              </p:cNvPicPr>
              <p:nvPr/>
            </p:nvPicPr>
            <p:blipFill>
              <a:blip r:embed="rId5"/>
              <a:stretch>
                <a:fillRect/>
              </a:stretch>
            </p:blipFill>
            <p:spPr>
              <a:xfrm>
                <a:off x="10457787" y="2262120"/>
                <a:ext cx="218216" cy="249389"/>
              </a:xfrm>
              <a:prstGeom prst="rect">
                <a:avLst/>
              </a:prstGeom>
            </p:spPr>
          </p:pic>
          <p:pic>
            <p:nvPicPr>
              <p:cNvPr id="122" name="Picture 121" descr="Background pattern&#10;&#10;Description automatically generated">
                <a:extLst>
                  <a:ext uri="{FF2B5EF4-FFF2-40B4-BE49-F238E27FC236}">
                    <a16:creationId xmlns:a16="http://schemas.microsoft.com/office/drawing/2014/main" id="{DBBC320A-FCAC-5349-96AD-95F275791F95}"/>
                  </a:ext>
                </a:extLst>
              </p:cNvPr>
              <p:cNvPicPr>
                <a:picLocks noChangeAspect="1"/>
              </p:cNvPicPr>
              <p:nvPr/>
            </p:nvPicPr>
            <p:blipFill>
              <a:blip r:embed="rId5"/>
              <a:stretch>
                <a:fillRect/>
              </a:stretch>
            </p:blipFill>
            <p:spPr>
              <a:xfrm>
                <a:off x="10731591" y="2262120"/>
                <a:ext cx="218216" cy="249389"/>
              </a:xfrm>
              <a:prstGeom prst="rect">
                <a:avLst/>
              </a:prstGeom>
            </p:spPr>
          </p:pic>
          <p:pic>
            <p:nvPicPr>
              <p:cNvPr id="123" name="Picture 122" descr="Background pattern&#10;&#10;Description automatically generated">
                <a:extLst>
                  <a:ext uri="{FF2B5EF4-FFF2-40B4-BE49-F238E27FC236}">
                    <a16:creationId xmlns:a16="http://schemas.microsoft.com/office/drawing/2014/main" id="{D47879D9-CEA8-3F41-BAA3-05F25FDB65CA}"/>
                  </a:ext>
                </a:extLst>
              </p:cNvPr>
              <p:cNvPicPr>
                <a:picLocks noChangeAspect="1"/>
              </p:cNvPicPr>
              <p:nvPr/>
            </p:nvPicPr>
            <p:blipFill>
              <a:blip r:embed="rId5"/>
              <a:stretch>
                <a:fillRect/>
              </a:stretch>
            </p:blipFill>
            <p:spPr>
              <a:xfrm>
                <a:off x="11093218" y="2262120"/>
                <a:ext cx="218216" cy="249389"/>
              </a:xfrm>
              <a:prstGeom prst="rect">
                <a:avLst/>
              </a:prstGeom>
            </p:spPr>
          </p:pic>
          <p:pic>
            <p:nvPicPr>
              <p:cNvPr id="124" name="Picture 123" descr="Background pattern&#10;&#10;Description automatically generated">
                <a:extLst>
                  <a:ext uri="{FF2B5EF4-FFF2-40B4-BE49-F238E27FC236}">
                    <a16:creationId xmlns:a16="http://schemas.microsoft.com/office/drawing/2014/main" id="{0E645FB2-FD9B-654D-871B-3D4DC0F347DB}"/>
                  </a:ext>
                </a:extLst>
              </p:cNvPr>
              <p:cNvPicPr>
                <a:picLocks noChangeAspect="1"/>
              </p:cNvPicPr>
              <p:nvPr/>
            </p:nvPicPr>
            <p:blipFill>
              <a:blip r:embed="rId5"/>
              <a:stretch>
                <a:fillRect/>
              </a:stretch>
            </p:blipFill>
            <p:spPr>
              <a:xfrm>
                <a:off x="11367022" y="2262120"/>
                <a:ext cx="218216" cy="249389"/>
              </a:xfrm>
              <a:prstGeom prst="rect">
                <a:avLst/>
              </a:prstGeom>
            </p:spPr>
          </p:pic>
        </p:grpSp>
        <p:sp>
          <p:nvSpPr>
            <p:cNvPr id="118" name="TextBox 117">
              <a:extLst>
                <a:ext uri="{FF2B5EF4-FFF2-40B4-BE49-F238E27FC236}">
                  <a16:creationId xmlns:a16="http://schemas.microsoft.com/office/drawing/2014/main" id="{DC45E255-93C2-4049-84D9-9DA95C8CC42A}"/>
                </a:ext>
              </a:extLst>
            </p:cNvPr>
            <p:cNvSpPr txBox="1"/>
            <p:nvPr/>
          </p:nvSpPr>
          <p:spPr>
            <a:xfrm>
              <a:off x="10355238" y="1685709"/>
              <a:ext cx="13518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Partner</a:t>
              </a:r>
            </a:p>
          </p:txBody>
        </p:sp>
        <p:sp>
          <p:nvSpPr>
            <p:cNvPr id="119" name="Freeform 118">
              <a:extLst>
                <a:ext uri="{FF2B5EF4-FFF2-40B4-BE49-F238E27FC236}">
                  <a16:creationId xmlns:a16="http://schemas.microsoft.com/office/drawing/2014/main" id="{65E9B499-F8D9-0A46-AAF2-2A135DC1F623}"/>
                </a:ext>
              </a:extLst>
            </p:cNvPr>
            <p:cNvSpPr/>
            <p:nvPr/>
          </p:nvSpPr>
          <p:spPr>
            <a:xfrm>
              <a:off x="10324726" y="1571604"/>
              <a:ext cx="1445720" cy="549157"/>
            </a:xfrm>
            <a:custGeom>
              <a:avLst/>
              <a:gdLst>
                <a:gd name="connsiteX0" fmla="*/ 1283594 w 1611378"/>
                <a:gd name="connsiteY0" fmla="*/ 0 h 664444"/>
                <a:gd name="connsiteX1" fmla="*/ 1611378 w 1611378"/>
                <a:gd name="connsiteY1" fmla="*/ 314362 h 664444"/>
                <a:gd name="connsiteX2" fmla="*/ 1611378 w 1611378"/>
                <a:gd name="connsiteY2" fmla="*/ 350003 h 664444"/>
                <a:gd name="connsiteX3" fmla="*/ 1283594 w 1611378"/>
                <a:gd name="connsiteY3" fmla="*/ 664444 h 664444"/>
                <a:gd name="connsiteX4" fmla="*/ 327784 w 1611378"/>
                <a:gd name="connsiteY4" fmla="*/ 664444 h 664444"/>
                <a:gd name="connsiteX5" fmla="*/ 0 w 1611378"/>
                <a:gd name="connsiteY5" fmla="*/ 350003 h 664444"/>
                <a:gd name="connsiteX6" fmla="*/ 0 w 1611378"/>
                <a:gd name="connsiteY6" fmla="*/ 314362 h 664444"/>
                <a:gd name="connsiteX7" fmla="*/ 327784 w 1611378"/>
                <a:gd name="connsiteY7" fmla="*/ 0 h 664444"/>
                <a:gd name="connsiteX8" fmla="*/ 1283594 w 1611378"/>
                <a:gd name="connsiteY8" fmla="*/ 0 h 6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378" h="664444">
                  <a:moveTo>
                    <a:pt x="1283594" y="0"/>
                  </a:moveTo>
                  <a:cubicBezTo>
                    <a:pt x="1464620" y="0"/>
                    <a:pt x="1611378" y="140722"/>
                    <a:pt x="1611378" y="314362"/>
                  </a:cubicBezTo>
                  <a:lnTo>
                    <a:pt x="1611378" y="350003"/>
                  </a:lnTo>
                  <a:cubicBezTo>
                    <a:pt x="1611378" y="523642"/>
                    <a:pt x="1464620" y="664444"/>
                    <a:pt x="1283594" y="664444"/>
                  </a:cubicBezTo>
                  <a:lnTo>
                    <a:pt x="327784" y="664444"/>
                  </a:lnTo>
                  <a:cubicBezTo>
                    <a:pt x="146678" y="664444"/>
                    <a:pt x="0" y="523642"/>
                    <a:pt x="0" y="350003"/>
                  </a:cubicBezTo>
                  <a:lnTo>
                    <a:pt x="0" y="314362"/>
                  </a:lnTo>
                  <a:cubicBezTo>
                    <a:pt x="0" y="140722"/>
                    <a:pt x="146678" y="0"/>
                    <a:pt x="327784" y="0"/>
                  </a:cubicBezTo>
                  <a:lnTo>
                    <a:pt x="1283594" y="0"/>
                  </a:lnTo>
                  <a:close/>
                </a:path>
              </a:pathLst>
            </a:custGeom>
            <a:noFill/>
            <a:ln w="25400" cap="flat">
              <a:gradFill>
                <a:gsLst>
                  <a:gs pos="0">
                    <a:srgbClr val="652683"/>
                  </a:gs>
                  <a:gs pos="100000">
                    <a:srgbClr val="2D073A"/>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grpSp>
      <p:sp>
        <p:nvSpPr>
          <p:cNvPr id="128" name="Freeform 127">
            <a:extLst>
              <a:ext uri="{FF2B5EF4-FFF2-40B4-BE49-F238E27FC236}">
                <a16:creationId xmlns:a16="http://schemas.microsoft.com/office/drawing/2014/main" id="{977AD13B-30E8-7447-8386-887EFB9A368F}"/>
              </a:ext>
            </a:extLst>
          </p:cNvPr>
          <p:cNvSpPr/>
          <p:nvPr/>
        </p:nvSpPr>
        <p:spPr>
          <a:xfrm>
            <a:off x="4920491" y="3933557"/>
            <a:ext cx="805688" cy="323491"/>
          </a:xfrm>
          <a:custGeom>
            <a:avLst/>
            <a:gdLst>
              <a:gd name="connsiteX0" fmla="*/ 0 w 805769"/>
              <a:gd name="connsiteY0" fmla="*/ 323492 h 323491"/>
              <a:gd name="connsiteX1" fmla="*/ 0 w 805769"/>
              <a:gd name="connsiteY1" fmla="*/ 126626 h 323491"/>
              <a:gd name="connsiteX2" fmla="*/ 126582 w 805769"/>
              <a:gd name="connsiteY2" fmla="*/ 0 h 323491"/>
              <a:gd name="connsiteX3" fmla="*/ 805769 w 805769"/>
              <a:gd name="connsiteY3" fmla="*/ 0 h 323491"/>
            </a:gdLst>
            <a:ahLst/>
            <a:cxnLst>
              <a:cxn ang="0">
                <a:pos x="connsiteX0" y="connsiteY0"/>
              </a:cxn>
              <a:cxn ang="0">
                <a:pos x="connsiteX1" y="connsiteY1"/>
              </a:cxn>
              <a:cxn ang="0">
                <a:pos x="connsiteX2" y="connsiteY2"/>
              </a:cxn>
              <a:cxn ang="0">
                <a:pos x="connsiteX3" y="connsiteY3"/>
              </a:cxn>
            </a:cxnLst>
            <a:rect l="l" t="t" r="r" b="b"/>
            <a:pathLst>
              <a:path w="805769" h="323491">
                <a:moveTo>
                  <a:pt x="0" y="323492"/>
                </a:moveTo>
                <a:lnTo>
                  <a:pt x="0" y="126626"/>
                </a:lnTo>
                <a:cubicBezTo>
                  <a:pt x="0" y="56705"/>
                  <a:pt x="56686" y="0"/>
                  <a:pt x="126582" y="0"/>
                </a:cubicBezTo>
                <a:lnTo>
                  <a:pt x="805769" y="0"/>
                </a:lnTo>
              </a:path>
            </a:pathLst>
          </a:custGeom>
          <a:noFill/>
          <a:ln w="23995" cap="flat">
            <a:gradFill>
              <a:gsLst>
                <a:gs pos="0">
                  <a:srgbClr val="652683"/>
                </a:gs>
                <a:gs pos="58000">
                  <a:srgbClr val="EE0F30"/>
                </a:gs>
              </a:gsLst>
              <a:lin ang="0" scaled="0"/>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29" name="Freeform 128">
            <a:extLst>
              <a:ext uri="{FF2B5EF4-FFF2-40B4-BE49-F238E27FC236}">
                <a16:creationId xmlns:a16="http://schemas.microsoft.com/office/drawing/2014/main" id="{08810C52-AA14-6447-BC26-33AE8CC93696}"/>
              </a:ext>
            </a:extLst>
          </p:cNvPr>
          <p:cNvSpPr/>
          <p:nvPr/>
        </p:nvSpPr>
        <p:spPr>
          <a:xfrm>
            <a:off x="7544043" y="2954912"/>
            <a:ext cx="1817464" cy="1818090"/>
          </a:xfrm>
          <a:custGeom>
            <a:avLst/>
            <a:gdLst>
              <a:gd name="connsiteX0" fmla="*/ 1447727 w 1817464"/>
              <a:gd name="connsiteY0" fmla="*/ 0 h 1818090"/>
              <a:gd name="connsiteX1" fmla="*/ 1817464 w 1817464"/>
              <a:gd name="connsiteY1" fmla="*/ 369865 h 1818090"/>
              <a:gd name="connsiteX2" fmla="*/ 1817464 w 1817464"/>
              <a:gd name="connsiteY2" fmla="*/ 1448226 h 1818090"/>
              <a:gd name="connsiteX3" fmla="*/ 1447727 w 1817464"/>
              <a:gd name="connsiteY3" fmla="*/ 1818091 h 1818090"/>
              <a:gd name="connsiteX4" fmla="*/ 369738 w 1817464"/>
              <a:gd name="connsiteY4" fmla="*/ 1818091 h 1818090"/>
              <a:gd name="connsiteX5" fmla="*/ 0 w 1817464"/>
              <a:gd name="connsiteY5" fmla="*/ 1448226 h 1818090"/>
              <a:gd name="connsiteX6" fmla="*/ 0 w 1817464"/>
              <a:gd name="connsiteY6" fmla="*/ 369865 h 1818090"/>
              <a:gd name="connsiteX7" fmla="*/ 369738 w 1817464"/>
              <a:gd name="connsiteY7" fmla="*/ 0 h 181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7464" h="1818090">
                <a:moveTo>
                  <a:pt x="1447727" y="0"/>
                </a:moveTo>
                <a:cubicBezTo>
                  <a:pt x="1651927" y="0"/>
                  <a:pt x="1817464" y="165594"/>
                  <a:pt x="1817464" y="369865"/>
                </a:cubicBezTo>
                <a:lnTo>
                  <a:pt x="1817464" y="1448226"/>
                </a:lnTo>
                <a:cubicBezTo>
                  <a:pt x="1817464" y="1652497"/>
                  <a:pt x="1651927" y="1818091"/>
                  <a:pt x="1447727" y="1818091"/>
                </a:cubicBezTo>
                <a:lnTo>
                  <a:pt x="369738" y="1818091"/>
                </a:lnTo>
                <a:cubicBezTo>
                  <a:pt x="165537" y="1818091"/>
                  <a:pt x="0" y="1652497"/>
                  <a:pt x="0" y="1448226"/>
                </a:cubicBezTo>
                <a:lnTo>
                  <a:pt x="0" y="369865"/>
                </a:lnTo>
                <a:cubicBezTo>
                  <a:pt x="0" y="165594"/>
                  <a:pt x="165537" y="0"/>
                  <a:pt x="369738" y="0"/>
                </a:cubicBezTo>
                <a:close/>
              </a:path>
            </a:pathLst>
          </a:custGeom>
          <a:noFill/>
          <a:ln w="23995"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30" name="Freeform 129">
            <a:extLst>
              <a:ext uri="{FF2B5EF4-FFF2-40B4-BE49-F238E27FC236}">
                <a16:creationId xmlns:a16="http://schemas.microsoft.com/office/drawing/2014/main" id="{06AFEBC4-269B-A849-B301-331119A2C77C}"/>
              </a:ext>
            </a:extLst>
          </p:cNvPr>
          <p:cNvSpPr/>
          <p:nvPr/>
        </p:nvSpPr>
        <p:spPr>
          <a:xfrm>
            <a:off x="7428991" y="3863957"/>
            <a:ext cx="218095" cy="8009"/>
          </a:xfrm>
          <a:custGeom>
            <a:avLst/>
            <a:gdLst>
              <a:gd name="connsiteX0" fmla="*/ 0 w 218095"/>
              <a:gd name="connsiteY0" fmla="*/ 0 h 8009"/>
              <a:gd name="connsiteX1" fmla="*/ 218096 w 218095"/>
              <a:gd name="connsiteY1" fmla="*/ 0 h 8009"/>
            </a:gdLst>
            <a:ahLst/>
            <a:cxnLst>
              <a:cxn ang="0">
                <a:pos x="connsiteX0" y="connsiteY0"/>
              </a:cxn>
              <a:cxn ang="0">
                <a:pos x="connsiteX1" y="connsiteY1"/>
              </a:cxn>
            </a:cxnLst>
            <a:rect l="l" t="t" r="r" b="b"/>
            <a:pathLst>
              <a:path w="218095" h="8009">
                <a:moveTo>
                  <a:pt x="0" y="0"/>
                </a:moveTo>
                <a:lnTo>
                  <a:pt x="218096" y="0"/>
                </a:lnTo>
              </a:path>
            </a:pathLst>
          </a:custGeom>
          <a:ln w="23995" cap="flat">
            <a:gradFill>
              <a:gsLst>
                <a:gs pos="0">
                  <a:srgbClr val="652683"/>
                </a:gs>
                <a:gs pos="99000">
                  <a:srgbClr val="EE0F30"/>
                </a:gs>
              </a:gsLst>
              <a:lin ang="9600000" scaled="0"/>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id="{93FF737A-0BF5-EC45-8205-EDF3320C54CB}"/>
              </a:ext>
            </a:extLst>
          </p:cNvPr>
          <p:cNvSpPr/>
          <p:nvPr/>
        </p:nvSpPr>
        <p:spPr>
          <a:xfrm>
            <a:off x="9361588" y="3909610"/>
            <a:ext cx="877266" cy="8009"/>
          </a:xfrm>
          <a:custGeom>
            <a:avLst/>
            <a:gdLst>
              <a:gd name="connsiteX0" fmla="*/ 0 w 877266"/>
              <a:gd name="connsiteY0" fmla="*/ 0 h 8009"/>
              <a:gd name="connsiteX1" fmla="*/ 877267 w 877266"/>
              <a:gd name="connsiteY1" fmla="*/ 0 h 8009"/>
            </a:gdLst>
            <a:ahLst/>
            <a:cxnLst>
              <a:cxn ang="0">
                <a:pos x="connsiteX0" y="connsiteY0"/>
              </a:cxn>
              <a:cxn ang="0">
                <a:pos x="connsiteX1" y="connsiteY1"/>
              </a:cxn>
            </a:cxnLst>
            <a:rect l="l" t="t" r="r" b="b"/>
            <a:pathLst>
              <a:path w="877266" h="8009">
                <a:moveTo>
                  <a:pt x="0" y="0"/>
                </a:moveTo>
                <a:lnTo>
                  <a:pt x="877267" y="0"/>
                </a:lnTo>
              </a:path>
            </a:pathLst>
          </a:custGeom>
          <a:ln w="23995" cap="flat">
            <a:gradFill>
              <a:gsLst>
                <a:gs pos="0">
                  <a:schemeClr val="accent1">
                    <a:lumMod val="5000"/>
                    <a:lumOff val="95000"/>
                  </a:schemeClr>
                </a:gs>
                <a:gs pos="100000">
                  <a:srgbClr val="EE0F30"/>
                </a:gs>
              </a:gsLst>
              <a:lin ang="9600000" scaled="0"/>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32" name="Freeform 131">
            <a:extLst>
              <a:ext uri="{FF2B5EF4-FFF2-40B4-BE49-F238E27FC236}">
                <a16:creationId xmlns:a16="http://schemas.microsoft.com/office/drawing/2014/main" id="{2EBF0E32-C930-5B46-ACA7-6E95D33A3D92}"/>
              </a:ext>
            </a:extLst>
          </p:cNvPr>
          <p:cNvSpPr/>
          <p:nvPr/>
        </p:nvSpPr>
        <p:spPr>
          <a:xfrm>
            <a:off x="10233912" y="3061486"/>
            <a:ext cx="1611458" cy="1612013"/>
          </a:xfrm>
          <a:custGeom>
            <a:avLst/>
            <a:gdLst>
              <a:gd name="connsiteX0" fmla="*/ 805769 w 1611458"/>
              <a:gd name="connsiteY0" fmla="*/ 0 h 1612013"/>
              <a:gd name="connsiteX1" fmla="*/ 1611458 w 1611458"/>
              <a:gd name="connsiteY1" fmla="*/ 805967 h 1612013"/>
              <a:gd name="connsiteX2" fmla="*/ 1611458 w 1611458"/>
              <a:gd name="connsiteY2" fmla="*/ 806047 h 1612013"/>
              <a:gd name="connsiteX3" fmla="*/ 805769 w 1611458"/>
              <a:gd name="connsiteY3" fmla="*/ 1612014 h 1612013"/>
              <a:gd name="connsiteX4" fmla="*/ 805689 w 1611458"/>
              <a:gd name="connsiteY4" fmla="*/ 1612014 h 1612013"/>
              <a:gd name="connsiteX5" fmla="*/ 0 w 1611458"/>
              <a:gd name="connsiteY5" fmla="*/ 806047 h 1612013"/>
              <a:gd name="connsiteX6" fmla="*/ 0 w 1611458"/>
              <a:gd name="connsiteY6" fmla="*/ 805967 h 1612013"/>
              <a:gd name="connsiteX7" fmla="*/ 805689 w 1611458"/>
              <a:gd name="connsiteY7" fmla="*/ 0 h 161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1458" h="1612013">
                <a:moveTo>
                  <a:pt x="805769" y="0"/>
                </a:moveTo>
                <a:cubicBezTo>
                  <a:pt x="1250739" y="0"/>
                  <a:pt x="1611458" y="360844"/>
                  <a:pt x="1611458" y="805967"/>
                </a:cubicBezTo>
                <a:lnTo>
                  <a:pt x="1611458" y="806047"/>
                </a:lnTo>
                <a:cubicBezTo>
                  <a:pt x="1611458" y="1251170"/>
                  <a:pt x="1250739" y="1612014"/>
                  <a:pt x="805769" y="1612014"/>
                </a:cubicBezTo>
                <a:lnTo>
                  <a:pt x="805689" y="1612014"/>
                </a:lnTo>
                <a:cubicBezTo>
                  <a:pt x="360719" y="1612014"/>
                  <a:pt x="0" y="1251170"/>
                  <a:pt x="0" y="806047"/>
                </a:cubicBezTo>
                <a:lnTo>
                  <a:pt x="0" y="805967"/>
                </a:lnTo>
                <a:cubicBezTo>
                  <a:pt x="0" y="360844"/>
                  <a:pt x="360719" y="0"/>
                  <a:pt x="805689" y="0"/>
                </a:cubicBezTo>
                <a:close/>
              </a:path>
            </a:pathLst>
          </a:custGeom>
          <a:noFill/>
          <a:ln w="23995" cap="flat">
            <a:solidFill>
              <a:srgbClr val="F2F2F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33" name="Freeform 132">
            <a:extLst>
              <a:ext uri="{FF2B5EF4-FFF2-40B4-BE49-F238E27FC236}">
                <a16:creationId xmlns:a16="http://schemas.microsoft.com/office/drawing/2014/main" id="{154E41EB-531D-5A4F-9AAE-89453D5EF45B}"/>
              </a:ext>
            </a:extLst>
          </p:cNvPr>
          <p:cNvSpPr/>
          <p:nvPr/>
        </p:nvSpPr>
        <p:spPr>
          <a:xfrm>
            <a:off x="11039580" y="2186268"/>
            <a:ext cx="8006" cy="875326"/>
          </a:xfrm>
          <a:custGeom>
            <a:avLst/>
            <a:gdLst>
              <a:gd name="connsiteX0" fmla="*/ 0 w 8006"/>
              <a:gd name="connsiteY0" fmla="*/ 0 h 875326"/>
              <a:gd name="connsiteX1" fmla="*/ 0 w 8006"/>
              <a:gd name="connsiteY1" fmla="*/ 875327 h 875326"/>
            </a:gdLst>
            <a:ahLst/>
            <a:cxnLst>
              <a:cxn ang="0">
                <a:pos x="connsiteX0" y="connsiteY0"/>
              </a:cxn>
              <a:cxn ang="0">
                <a:pos x="connsiteX1" y="connsiteY1"/>
              </a:cxn>
            </a:cxnLst>
            <a:rect l="l" t="t" r="r" b="b"/>
            <a:pathLst>
              <a:path w="8006" h="875326">
                <a:moveTo>
                  <a:pt x="0" y="0"/>
                </a:moveTo>
                <a:lnTo>
                  <a:pt x="0" y="875327"/>
                </a:lnTo>
              </a:path>
            </a:pathLst>
          </a:custGeom>
          <a:ln w="239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47" name="Freeform 146">
            <a:extLst>
              <a:ext uri="{FF2B5EF4-FFF2-40B4-BE49-F238E27FC236}">
                <a16:creationId xmlns:a16="http://schemas.microsoft.com/office/drawing/2014/main" id="{BC14289D-FA5F-8248-83BA-FBB29F78FA90}"/>
              </a:ext>
            </a:extLst>
          </p:cNvPr>
          <p:cNvSpPr/>
          <p:nvPr/>
        </p:nvSpPr>
        <p:spPr>
          <a:xfrm rot="5400000">
            <a:off x="10596542" y="2618957"/>
            <a:ext cx="877266" cy="8009"/>
          </a:xfrm>
          <a:custGeom>
            <a:avLst/>
            <a:gdLst>
              <a:gd name="connsiteX0" fmla="*/ 0 w 877266"/>
              <a:gd name="connsiteY0" fmla="*/ 0 h 8009"/>
              <a:gd name="connsiteX1" fmla="*/ 877267 w 877266"/>
              <a:gd name="connsiteY1" fmla="*/ 0 h 8009"/>
            </a:gdLst>
            <a:ahLst/>
            <a:cxnLst>
              <a:cxn ang="0">
                <a:pos x="connsiteX0" y="connsiteY0"/>
              </a:cxn>
              <a:cxn ang="0">
                <a:pos x="connsiteX1" y="connsiteY1"/>
              </a:cxn>
            </a:cxnLst>
            <a:rect l="l" t="t" r="r" b="b"/>
            <a:pathLst>
              <a:path w="877266" h="8009">
                <a:moveTo>
                  <a:pt x="0" y="0"/>
                </a:moveTo>
                <a:lnTo>
                  <a:pt x="877267" y="0"/>
                </a:lnTo>
              </a:path>
            </a:pathLst>
          </a:custGeom>
          <a:ln w="23995" cap="flat">
            <a:gradFill>
              <a:gsLst>
                <a:gs pos="0">
                  <a:schemeClr val="accent1">
                    <a:lumMod val="5000"/>
                    <a:lumOff val="95000"/>
                  </a:schemeClr>
                </a:gs>
                <a:gs pos="100000">
                  <a:srgbClr val="652683"/>
                </a:gs>
              </a:gsLst>
              <a:lin ang="9600000" scaled="0"/>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148" name="Group 147">
            <a:extLst>
              <a:ext uri="{FF2B5EF4-FFF2-40B4-BE49-F238E27FC236}">
                <a16:creationId xmlns:a16="http://schemas.microsoft.com/office/drawing/2014/main" id="{7B3F96FD-3076-814D-9232-9B6D64A9A380}"/>
              </a:ext>
            </a:extLst>
          </p:cNvPr>
          <p:cNvGrpSpPr/>
          <p:nvPr/>
        </p:nvGrpSpPr>
        <p:grpSpPr>
          <a:xfrm>
            <a:off x="5726259" y="3553440"/>
            <a:ext cx="1702811" cy="621034"/>
            <a:chOff x="5726259" y="3553440"/>
            <a:chExt cx="1702811" cy="621034"/>
          </a:xfrm>
        </p:grpSpPr>
        <p:sp>
          <p:nvSpPr>
            <p:cNvPr id="149" name="Freeform 148">
              <a:extLst>
                <a:ext uri="{FF2B5EF4-FFF2-40B4-BE49-F238E27FC236}">
                  <a16:creationId xmlns:a16="http://schemas.microsoft.com/office/drawing/2014/main" id="{08B479DA-8FE2-0D47-9D5E-C81FA4F573A7}"/>
                </a:ext>
              </a:extLst>
            </p:cNvPr>
            <p:cNvSpPr/>
            <p:nvPr/>
          </p:nvSpPr>
          <p:spPr>
            <a:xfrm>
              <a:off x="5726259" y="3553440"/>
              <a:ext cx="1702811" cy="621034"/>
            </a:xfrm>
            <a:custGeom>
              <a:avLst/>
              <a:gdLst>
                <a:gd name="connsiteX0" fmla="*/ 1392402 w 1702811"/>
                <a:gd name="connsiteY0" fmla="*/ 0 h 621034"/>
                <a:gd name="connsiteX1" fmla="*/ 1702812 w 1702811"/>
                <a:gd name="connsiteY1" fmla="*/ 310517 h 621034"/>
                <a:gd name="connsiteX2" fmla="*/ 1702812 w 1702811"/>
                <a:gd name="connsiteY2" fmla="*/ 310517 h 621034"/>
                <a:gd name="connsiteX3" fmla="*/ 1392402 w 1702811"/>
                <a:gd name="connsiteY3" fmla="*/ 621034 h 621034"/>
                <a:gd name="connsiteX4" fmla="*/ 310410 w 1702811"/>
                <a:gd name="connsiteY4" fmla="*/ 621034 h 621034"/>
                <a:gd name="connsiteX5" fmla="*/ 0 w 1702811"/>
                <a:gd name="connsiteY5" fmla="*/ 310517 h 621034"/>
                <a:gd name="connsiteX6" fmla="*/ 0 w 1702811"/>
                <a:gd name="connsiteY6" fmla="*/ 310517 h 621034"/>
                <a:gd name="connsiteX7" fmla="*/ 310410 w 1702811"/>
                <a:gd name="connsiteY7" fmla="*/ 0 h 6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811" h="621034">
                  <a:moveTo>
                    <a:pt x="1392402" y="0"/>
                  </a:moveTo>
                  <a:cubicBezTo>
                    <a:pt x="1563837" y="0"/>
                    <a:pt x="1702812" y="139023"/>
                    <a:pt x="1702812" y="310517"/>
                  </a:cubicBezTo>
                  <a:lnTo>
                    <a:pt x="1702812" y="310517"/>
                  </a:lnTo>
                  <a:cubicBezTo>
                    <a:pt x="1702812" y="482011"/>
                    <a:pt x="1563837" y="621034"/>
                    <a:pt x="1392402" y="621034"/>
                  </a:cubicBezTo>
                  <a:lnTo>
                    <a:pt x="310410" y="621034"/>
                  </a:lnTo>
                  <a:cubicBezTo>
                    <a:pt x="138975" y="621034"/>
                    <a:pt x="0" y="482011"/>
                    <a:pt x="0" y="310517"/>
                  </a:cubicBezTo>
                  <a:lnTo>
                    <a:pt x="0" y="310517"/>
                  </a:lnTo>
                  <a:cubicBezTo>
                    <a:pt x="0" y="139023"/>
                    <a:pt x="138975" y="0"/>
                    <a:pt x="310410" y="0"/>
                  </a:cubicBezTo>
                  <a:close/>
                </a:path>
              </a:pathLst>
            </a:custGeom>
            <a:noFill/>
            <a:ln w="23995"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A6A80DA4-CFA0-8244-8DFC-4F9C5AE5E85B}"/>
                </a:ext>
              </a:extLst>
            </p:cNvPr>
            <p:cNvSpPr txBox="1"/>
            <p:nvPr/>
          </p:nvSpPr>
          <p:spPr>
            <a:xfrm>
              <a:off x="5882076" y="3705577"/>
              <a:ext cx="13518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Private WAN</a:t>
              </a:r>
            </a:p>
          </p:txBody>
        </p:sp>
      </p:grpSp>
      <p:grpSp>
        <p:nvGrpSpPr>
          <p:cNvPr id="151" name="Group 150">
            <a:extLst>
              <a:ext uri="{FF2B5EF4-FFF2-40B4-BE49-F238E27FC236}">
                <a16:creationId xmlns:a16="http://schemas.microsoft.com/office/drawing/2014/main" id="{188ECBDB-CDDD-BF45-A4FB-DDE72426D4A9}"/>
              </a:ext>
            </a:extLst>
          </p:cNvPr>
          <p:cNvGrpSpPr/>
          <p:nvPr/>
        </p:nvGrpSpPr>
        <p:grpSpPr>
          <a:xfrm>
            <a:off x="10355238" y="3444973"/>
            <a:ext cx="1351863" cy="868632"/>
            <a:chOff x="10355238" y="3444973"/>
            <a:chExt cx="1351863" cy="868632"/>
          </a:xfrm>
        </p:grpSpPr>
        <p:sp>
          <p:nvSpPr>
            <p:cNvPr id="152" name="Freeform 151">
              <a:extLst>
                <a:ext uri="{FF2B5EF4-FFF2-40B4-BE49-F238E27FC236}">
                  <a16:creationId xmlns:a16="http://schemas.microsoft.com/office/drawing/2014/main" id="{C0D68DD3-49CD-AA49-A63D-BDD7934ECB76}"/>
                </a:ext>
              </a:extLst>
            </p:cNvPr>
            <p:cNvSpPr/>
            <p:nvPr/>
          </p:nvSpPr>
          <p:spPr>
            <a:xfrm>
              <a:off x="10817399" y="3444973"/>
              <a:ext cx="435551" cy="435701"/>
            </a:xfrm>
            <a:custGeom>
              <a:avLst/>
              <a:gdLst>
                <a:gd name="connsiteX0" fmla="*/ 217776 w 435551"/>
                <a:gd name="connsiteY0" fmla="*/ 0 h 435701"/>
                <a:gd name="connsiteX1" fmla="*/ 0 w 435551"/>
                <a:gd name="connsiteY1" fmla="*/ 217851 h 435701"/>
                <a:gd name="connsiteX2" fmla="*/ 217776 w 435551"/>
                <a:gd name="connsiteY2" fmla="*/ 435701 h 435701"/>
                <a:gd name="connsiteX3" fmla="*/ 435551 w 435551"/>
                <a:gd name="connsiteY3" fmla="*/ 217851 h 435701"/>
                <a:gd name="connsiteX4" fmla="*/ 217776 w 435551"/>
                <a:gd name="connsiteY4" fmla="*/ 0 h 435701"/>
                <a:gd name="connsiteX5" fmla="*/ 378225 w 435551"/>
                <a:gd name="connsiteY5" fmla="*/ 187576 h 435701"/>
                <a:gd name="connsiteX6" fmla="*/ 323701 w 435551"/>
                <a:gd name="connsiteY6" fmla="*/ 187576 h 435701"/>
                <a:gd name="connsiteX7" fmla="*/ 309129 w 435551"/>
                <a:gd name="connsiteY7" fmla="*/ 82495 h 435701"/>
                <a:gd name="connsiteX8" fmla="*/ 378305 w 435551"/>
                <a:gd name="connsiteY8" fmla="*/ 187576 h 435701"/>
                <a:gd name="connsiteX9" fmla="*/ 247079 w 435551"/>
                <a:gd name="connsiteY9" fmla="*/ 57106 h 435701"/>
                <a:gd name="connsiteX10" fmla="*/ 251162 w 435551"/>
                <a:gd name="connsiteY10" fmla="*/ 74726 h 435701"/>
                <a:gd name="connsiteX11" fmla="*/ 267495 w 435551"/>
                <a:gd name="connsiteY11" fmla="*/ 187576 h 435701"/>
                <a:gd name="connsiteX12" fmla="*/ 167975 w 435551"/>
                <a:gd name="connsiteY12" fmla="*/ 187576 h 435701"/>
                <a:gd name="connsiteX13" fmla="*/ 184309 w 435551"/>
                <a:gd name="connsiteY13" fmla="*/ 74726 h 435701"/>
                <a:gd name="connsiteX14" fmla="*/ 188392 w 435551"/>
                <a:gd name="connsiteY14" fmla="*/ 57106 h 435701"/>
                <a:gd name="connsiteX15" fmla="*/ 217695 w 435551"/>
                <a:gd name="connsiteY15" fmla="*/ 54463 h 435701"/>
                <a:gd name="connsiteX16" fmla="*/ 247079 w 435551"/>
                <a:gd name="connsiteY16" fmla="*/ 57106 h 435701"/>
                <a:gd name="connsiteX17" fmla="*/ 126422 w 435551"/>
                <a:gd name="connsiteY17" fmla="*/ 82415 h 435701"/>
                <a:gd name="connsiteX18" fmla="*/ 111770 w 435551"/>
                <a:gd name="connsiteY18" fmla="*/ 187496 h 435701"/>
                <a:gd name="connsiteX19" fmla="*/ 57246 w 435551"/>
                <a:gd name="connsiteY19" fmla="*/ 187496 h 435701"/>
                <a:gd name="connsiteX20" fmla="*/ 126422 w 435551"/>
                <a:gd name="connsiteY20" fmla="*/ 82415 h 435701"/>
                <a:gd name="connsiteX21" fmla="*/ 56365 w 435551"/>
                <a:gd name="connsiteY21" fmla="*/ 242839 h 435701"/>
                <a:gd name="connsiteX22" fmla="*/ 110649 w 435551"/>
                <a:gd name="connsiteY22" fmla="*/ 242839 h 435701"/>
                <a:gd name="connsiteX23" fmla="*/ 120977 w 435551"/>
                <a:gd name="connsiteY23" fmla="*/ 349202 h 435701"/>
                <a:gd name="connsiteX24" fmla="*/ 56365 w 435551"/>
                <a:gd name="connsiteY24" fmla="*/ 242839 h 435701"/>
                <a:gd name="connsiteX25" fmla="*/ 182707 w 435551"/>
                <a:gd name="connsiteY25" fmla="*/ 377234 h 435701"/>
                <a:gd name="connsiteX26" fmla="*/ 166854 w 435551"/>
                <a:gd name="connsiteY26" fmla="*/ 242839 h 435701"/>
                <a:gd name="connsiteX27" fmla="*/ 268696 w 435551"/>
                <a:gd name="connsiteY27" fmla="*/ 242839 h 435701"/>
                <a:gd name="connsiteX28" fmla="*/ 252844 w 435551"/>
                <a:gd name="connsiteY28" fmla="*/ 377234 h 435701"/>
                <a:gd name="connsiteX29" fmla="*/ 217776 w 435551"/>
                <a:gd name="connsiteY29" fmla="*/ 380998 h 435701"/>
                <a:gd name="connsiteX30" fmla="*/ 182707 w 435551"/>
                <a:gd name="connsiteY30" fmla="*/ 377234 h 435701"/>
                <a:gd name="connsiteX31" fmla="*/ 314493 w 435551"/>
                <a:gd name="connsiteY31" fmla="*/ 349202 h 435701"/>
                <a:gd name="connsiteX32" fmla="*/ 324822 w 435551"/>
                <a:gd name="connsiteY32" fmla="*/ 242839 h 435701"/>
                <a:gd name="connsiteX33" fmla="*/ 379105 w 435551"/>
                <a:gd name="connsiteY33" fmla="*/ 242839 h 435701"/>
                <a:gd name="connsiteX34" fmla="*/ 314493 w 435551"/>
                <a:gd name="connsiteY34" fmla="*/ 349202 h 43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551" h="435701">
                  <a:moveTo>
                    <a:pt x="217776" y="0"/>
                  </a:moveTo>
                  <a:cubicBezTo>
                    <a:pt x="97519" y="0"/>
                    <a:pt x="0" y="97552"/>
                    <a:pt x="0" y="217851"/>
                  </a:cubicBezTo>
                  <a:cubicBezTo>
                    <a:pt x="0" y="338149"/>
                    <a:pt x="97519" y="435701"/>
                    <a:pt x="217776" y="435701"/>
                  </a:cubicBezTo>
                  <a:cubicBezTo>
                    <a:pt x="338032" y="435701"/>
                    <a:pt x="435551" y="338149"/>
                    <a:pt x="435551" y="217851"/>
                  </a:cubicBezTo>
                  <a:cubicBezTo>
                    <a:pt x="435551" y="97552"/>
                    <a:pt x="338032" y="0"/>
                    <a:pt x="217776" y="0"/>
                  </a:cubicBezTo>
                  <a:close/>
                  <a:moveTo>
                    <a:pt x="378225" y="187576"/>
                  </a:moveTo>
                  <a:lnTo>
                    <a:pt x="323701" y="187576"/>
                  </a:lnTo>
                  <a:cubicBezTo>
                    <a:pt x="321539" y="152335"/>
                    <a:pt x="316655" y="117175"/>
                    <a:pt x="309129" y="82495"/>
                  </a:cubicBezTo>
                  <a:cubicBezTo>
                    <a:pt x="344517" y="106523"/>
                    <a:pt x="370058" y="144006"/>
                    <a:pt x="378305" y="187576"/>
                  </a:cubicBezTo>
                  <a:close/>
                  <a:moveTo>
                    <a:pt x="247079" y="57106"/>
                  </a:moveTo>
                  <a:lnTo>
                    <a:pt x="251162" y="74726"/>
                  </a:lnTo>
                  <a:cubicBezTo>
                    <a:pt x="259729" y="111969"/>
                    <a:pt x="265174" y="149692"/>
                    <a:pt x="267495" y="187576"/>
                  </a:cubicBezTo>
                  <a:lnTo>
                    <a:pt x="167975" y="187576"/>
                  </a:lnTo>
                  <a:cubicBezTo>
                    <a:pt x="170297" y="149692"/>
                    <a:pt x="175742" y="111969"/>
                    <a:pt x="184309" y="74726"/>
                  </a:cubicBezTo>
                  <a:lnTo>
                    <a:pt x="188392" y="57106"/>
                  </a:lnTo>
                  <a:cubicBezTo>
                    <a:pt x="197919" y="55344"/>
                    <a:pt x="207687" y="54463"/>
                    <a:pt x="217695" y="54463"/>
                  </a:cubicBezTo>
                  <a:cubicBezTo>
                    <a:pt x="227703" y="54463"/>
                    <a:pt x="237551" y="55344"/>
                    <a:pt x="247079" y="57106"/>
                  </a:cubicBezTo>
                  <a:close/>
                  <a:moveTo>
                    <a:pt x="126422" y="82415"/>
                  </a:moveTo>
                  <a:cubicBezTo>
                    <a:pt x="118815" y="117095"/>
                    <a:pt x="113932" y="152255"/>
                    <a:pt x="111770" y="187496"/>
                  </a:cubicBezTo>
                  <a:lnTo>
                    <a:pt x="57246" y="187496"/>
                  </a:lnTo>
                  <a:cubicBezTo>
                    <a:pt x="65413" y="143926"/>
                    <a:pt x="90953" y="106362"/>
                    <a:pt x="126422" y="82415"/>
                  </a:cubicBezTo>
                  <a:close/>
                  <a:moveTo>
                    <a:pt x="56365" y="242839"/>
                  </a:moveTo>
                  <a:lnTo>
                    <a:pt x="110649" y="242839"/>
                  </a:lnTo>
                  <a:cubicBezTo>
                    <a:pt x="111370" y="278480"/>
                    <a:pt x="114733" y="314041"/>
                    <a:pt x="120977" y="349202"/>
                  </a:cubicBezTo>
                  <a:cubicBezTo>
                    <a:pt x="87030" y="324133"/>
                    <a:pt x="63091" y="286329"/>
                    <a:pt x="56365" y="242839"/>
                  </a:cubicBezTo>
                  <a:close/>
                  <a:moveTo>
                    <a:pt x="182707" y="377234"/>
                  </a:moveTo>
                  <a:cubicBezTo>
                    <a:pt x="173019" y="332943"/>
                    <a:pt x="167735" y="287931"/>
                    <a:pt x="166854" y="242839"/>
                  </a:cubicBezTo>
                  <a:lnTo>
                    <a:pt x="268696" y="242839"/>
                  </a:lnTo>
                  <a:cubicBezTo>
                    <a:pt x="267816" y="287931"/>
                    <a:pt x="262531" y="332943"/>
                    <a:pt x="252844" y="377234"/>
                  </a:cubicBezTo>
                  <a:cubicBezTo>
                    <a:pt x="241554" y="379717"/>
                    <a:pt x="229785" y="380998"/>
                    <a:pt x="217776" y="380998"/>
                  </a:cubicBezTo>
                  <a:cubicBezTo>
                    <a:pt x="205766" y="380998"/>
                    <a:pt x="193996" y="379717"/>
                    <a:pt x="182707" y="377234"/>
                  </a:cubicBezTo>
                  <a:close/>
                  <a:moveTo>
                    <a:pt x="314493" y="349202"/>
                  </a:moveTo>
                  <a:cubicBezTo>
                    <a:pt x="320658" y="314041"/>
                    <a:pt x="324101" y="278480"/>
                    <a:pt x="324822" y="242839"/>
                  </a:cubicBezTo>
                  <a:lnTo>
                    <a:pt x="379105" y="242839"/>
                  </a:lnTo>
                  <a:cubicBezTo>
                    <a:pt x="372380" y="286329"/>
                    <a:pt x="348441" y="324133"/>
                    <a:pt x="314493" y="349202"/>
                  </a:cubicBezTo>
                  <a:close/>
                </a:path>
              </a:pathLst>
            </a:custGeom>
            <a:solidFill>
              <a:srgbClr val="FFFFFF"/>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4A751FD1-7DFA-724F-825C-590D7DA041F2}"/>
                </a:ext>
              </a:extLst>
            </p:cNvPr>
            <p:cNvSpPr txBox="1"/>
            <p:nvPr/>
          </p:nvSpPr>
          <p:spPr>
            <a:xfrm>
              <a:off x="10355238" y="4005828"/>
              <a:ext cx="13518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Internet</a:t>
              </a:r>
            </a:p>
          </p:txBody>
        </p:sp>
      </p:grpSp>
      <p:grpSp>
        <p:nvGrpSpPr>
          <p:cNvPr id="154" name="Group 153">
            <a:extLst>
              <a:ext uri="{FF2B5EF4-FFF2-40B4-BE49-F238E27FC236}">
                <a16:creationId xmlns:a16="http://schemas.microsoft.com/office/drawing/2014/main" id="{8409C15F-D529-624B-9B00-D819B1E6DB70}"/>
              </a:ext>
            </a:extLst>
          </p:cNvPr>
          <p:cNvGrpSpPr/>
          <p:nvPr/>
        </p:nvGrpSpPr>
        <p:grpSpPr>
          <a:xfrm>
            <a:off x="4114801" y="1468643"/>
            <a:ext cx="1611458" cy="1924132"/>
            <a:chOff x="4114801" y="1468643"/>
            <a:chExt cx="1611458" cy="1924132"/>
          </a:xfrm>
        </p:grpSpPr>
        <p:grpSp>
          <p:nvGrpSpPr>
            <p:cNvPr id="155" name="Group 154">
              <a:extLst>
                <a:ext uri="{FF2B5EF4-FFF2-40B4-BE49-F238E27FC236}">
                  <a16:creationId xmlns:a16="http://schemas.microsoft.com/office/drawing/2014/main" id="{D9D807B1-D050-1641-865D-C1A9B884DFC4}"/>
                </a:ext>
              </a:extLst>
            </p:cNvPr>
            <p:cNvGrpSpPr/>
            <p:nvPr/>
          </p:nvGrpSpPr>
          <p:grpSpPr>
            <a:xfrm>
              <a:off x="4114801" y="1468643"/>
              <a:ext cx="1611458" cy="1924132"/>
              <a:chOff x="4114801" y="1468643"/>
              <a:chExt cx="1611458" cy="1924132"/>
            </a:xfrm>
          </p:grpSpPr>
          <p:grpSp>
            <p:nvGrpSpPr>
              <p:cNvPr id="157" name="Group 156">
                <a:extLst>
                  <a:ext uri="{FF2B5EF4-FFF2-40B4-BE49-F238E27FC236}">
                    <a16:creationId xmlns:a16="http://schemas.microsoft.com/office/drawing/2014/main" id="{E22A346A-9FF9-A541-956B-9FCDEF262A15}"/>
                  </a:ext>
                </a:extLst>
              </p:cNvPr>
              <p:cNvGrpSpPr/>
              <p:nvPr/>
            </p:nvGrpSpPr>
            <p:grpSpPr>
              <a:xfrm>
                <a:off x="4114801" y="1468643"/>
                <a:ext cx="1611458" cy="1924132"/>
                <a:chOff x="4114801" y="1468643"/>
                <a:chExt cx="1611458" cy="1924132"/>
              </a:xfrm>
            </p:grpSpPr>
            <p:grpSp>
              <p:nvGrpSpPr>
                <p:cNvPr id="163" name="Graphic 175">
                  <a:extLst>
                    <a:ext uri="{FF2B5EF4-FFF2-40B4-BE49-F238E27FC236}">
                      <a16:creationId xmlns:a16="http://schemas.microsoft.com/office/drawing/2014/main" id="{523163A2-1D5B-E049-8294-9EDBD3BB3A8D}"/>
                    </a:ext>
                  </a:extLst>
                </p:cNvPr>
                <p:cNvGrpSpPr/>
                <p:nvPr/>
              </p:nvGrpSpPr>
              <p:grpSpPr>
                <a:xfrm>
                  <a:off x="4114801" y="1468643"/>
                  <a:ext cx="1611458" cy="1924132"/>
                  <a:chOff x="4114801" y="1468643"/>
                  <a:chExt cx="1611458" cy="1924132"/>
                </a:xfrm>
              </p:grpSpPr>
              <p:sp>
                <p:nvSpPr>
                  <p:cNvPr id="177" name="Freeform 176">
                    <a:extLst>
                      <a:ext uri="{FF2B5EF4-FFF2-40B4-BE49-F238E27FC236}">
                        <a16:creationId xmlns:a16="http://schemas.microsoft.com/office/drawing/2014/main" id="{9B224B73-D45C-1447-A28A-918CA76990D2}"/>
                      </a:ext>
                    </a:extLst>
                  </p:cNvPr>
                  <p:cNvSpPr/>
                  <p:nvPr/>
                </p:nvSpPr>
                <p:spPr>
                  <a:xfrm>
                    <a:off x="4114801" y="2644555"/>
                    <a:ext cx="1611378" cy="748220"/>
                  </a:xfrm>
                  <a:custGeom>
                    <a:avLst/>
                    <a:gdLst>
                      <a:gd name="connsiteX0" fmla="*/ 0 w 1611378"/>
                      <a:gd name="connsiteY0" fmla="*/ 0 h 748220"/>
                      <a:gd name="connsiteX1" fmla="*/ 0 w 1611378"/>
                      <a:gd name="connsiteY1" fmla="*/ 433779 h 748220"/>
                      <a:gd name="connsiteX2" fmla="*/ 327784 w 1611378"/>
                      <a:gd name="connsiteY2" fmla="*/ 748220 h 748220"/>
                      <a:gd name="connsiteX3" fmla="*/ 1283594 w 1611378"/>
                      <a:gd name="connsiteY3" fmla="*/ 748220 h 748220"/>
                      <a:gd name="connsiteX4" fmla="*/ 1299687 w 1611378"/>
                      <a:gd name="connsiteY4" fmla="*/ 747820 h 748220"/>
                      <a:gd name="connsiteX5" fmla="*/ 1304972 w 1611378"/>
                      <a:gd name="connsiteY5" fmla="*/ 747500 h 748220"/>
                      <a:gd name="connsiteX6" fmla="*/ 1315620 w 1611378"/>
                      <a:gd name="connsiteY6" fmla="*/ 746699 h 748220"/>
                      <a:gd name="connsiteX7" fmla="*/ 1321785 w 1611378"/>
                      <a:gd name="connsiteY7" fmla="*/ 746058 h 748220"/>
                      <a:gd name="connsiteX8" fmla="*/ 1331313 w 1611378"/>
                      <a:gd name="connsiteY8" fmla="*/ 744857 h 748220"/>
                      <a:gd name="connsiteX9" fmla="*/ 1337798 w 1611378"/>
                      <a:gd name="connsiteY9" fmla="*/ 743895 h 748220"/>
                      <a:gd name="connsiteX10" fmla="*/ 1346845 w 1611378"/>
                      <a:gd name="connsiteY10" fmla="*/ 742374 h 748220"/>
                      <a:gd name="connsiteX11" fmla="*/ 1353330 w 1611378"/>
                      <a:gd name="connsiteY11" fmla="*/ 741092 h 748220"/>
                      <a:gd name="connsiteX12" fmla="*/ 1362138 w 1611378"/>
                      <a:gd name="connsiteY12" fmla="*/ 739170 h 748220"/>
                      <a:gd name="connsiteX13" fmla="*/ 1368543 w 1611378"/>
                      <a:gd name="connsiteY13" fmla="*/ 737568 h 748220"/>
                      <a:gd name="connsiteX14" fmla="*/ 1377190 w 1611378"/>
                      <a:gd name="connsiteY14" fmla="*/ 735245 h 748220"/>
                      <a:gd name="connsiteX15" fmla="*/ 1383355 w 1611378"/>
                      <a:gd name="connsiteY15" fmla="*/ 733403 h 748220"/>
                      <a:gd name="connsiteX16" fmla="*/ 1392082 w 1611378"/>
                      <a:gd name="connsiteY16" fmla="*/ 730600 h 748220"/>
                      <a:gd name="connsiteX17" fmla="*/ 1397926 w 1611378"/>
                      <a:gd name="connsiteY17" fmla="*/ 728598 h 748220"/>
                      <a:gd name="connsiteX18" fmla="*/ 1406974 w 1611378"/>
                      <a:gd name="connsiteY18" fmla="*/ 725154 h 748220"/>
                      <a:gd name="connsiteX19" fmla="*/ 1412098 w 1611378"/>
                      <a:gd name="connsiteY19" fmla="*/ 723152 h 748220"/>
                      <a:gd name="connsiteX20" fmla="*/ 1422987 w 1611378"/>
                      <a:gd name="connsiteY20" fmla="*/ 718426 h 748220"/>
                      <a:gd name="connsiteX21" fmla="*/ 1425949 w 1611378"/>
                      <a:gd name="connsiteY21" fmla="*/ 717145 h 748220"/>
                      <a:gd name="connsiteX22" fmla="*/ 1439480 w 1611378"/>
                      <a:gd name="connsiteY22" fmla="*/ 710497 h 748220"/>
                      <a:gd name="connsiteX23" fmla="*/ 1443083 w 1611378"/>
                      <a:gd name="connsiteY23" fmla="*/ 708495 h 748220"/>
                      <a:gd name="connsiteX24" fmla="*/ 1452610 w 1611378"/>
                      <a:gd name="connsiteY24" fmla="*/ 703209 h 748220"/>
                      <a:gd name="connsiteX25" fmla="*/ 1457414 w 1611378"/>
                      <a:gd name="connsiteY25" fmla="*/ 700325 h 748220"/>
                      <a:gd name="connsiteX26" fmla="*/ 1465341 w 1611378"/>
                      <a:gd name="connsiteY26" fmla="*/ 695440 h 748220"/>
                      <a:gd name="connsiteX27" fmla="*/ 1470385 w 1611378"/>
                      <a:gd name="connsiteY27" fmla="*/ 692076 h 748220"/>
                      <a:gd name="connsiteX28" fmla="*/ 1477671 w 1611378"/>
                      <a:gd name="connsiteY28" fmla="*/ 687110 h 748220"/>
                      <a:gd name="connsiteX29" fmla="*/ 1482715 w 1611378"/>
                      <a:gd name="connsiteY29" fmla="*/ 683426 h 748220"/>
                      <a:gd name="connsiteX30" fmla="*/ 1489600 w 1611378"/>
                      <a:gd name="connsiteY30" fmla="*/ 678220 h 748220"/>
                      <a:gd name="connsiteX31" fmla="*/ 1494564 w 1611378"/>
                      <a:gd name="connsiteY31" fmla="*/ 674295 h 748220"/>
                      <a:gd name="connsiteX32" fmla="*/ 1497607 w 1611378"/>
                      <a:gd name="connsiteY32" fmla="*/ 671893 h 748220"/>
                      <a:gd name="connsiteX33" fmla="*/ 1499849 w 1611378"/>
                      <a:gd name="connsiteY33" fmla="*/ 669890 h 748220"/>
                      <a:gd name="connsiteX34" fmla="*/ 1511138 w 1611378"/>
                      <a:gd name="connsiteY34" fmla="*/ 659959 h 748220"/>
                      <a:gd name="connsiteX35" fmla="*/ 1514180 w 1611378"/>
                      <a:gd name="connsiteY35" fmla="*/ 657156 h 748220"/>
                      <a:gd name="connsiteX36" fmla="*/ 1527391 w 1611378"/>
                      <a:gd name="connsiteY36" fmla="*/ 643860 h 748220"/>
                      <a:gd name="connsiteX37" fmla="*/ 1530353 w 1611378"/>
                      <a:gd name="connsiteY37" fmla="*/ 640577 h 748220"/>
                      <a:gd name="connsiteX38" fmla="*/ 1540041 w 1611378"/>
                      <a:gd name="connsiteY38" fmla="*/ 629444 h 748220"/>
                      <a:gd name="connsiteX39" fmla="*/ 1543564 w 1611378"/>
                      <a:gd name="connsiteY39" fmla="*/ 625119 h 748220"/>
                      <a:gd name="connsiteX40" fmla="*/ 1553572 w 1611378"/>
                      <a:gd name="connsiteY40" fmla="*/ 611984 h 748220"/>
                      <a:gd name="connsiteX41" fmla="*/ 1554773 w 1611378"/>
                      <a:gd name="connsiteY41" fmla="*/ 610462 h 748220"/>
                      <a:gd name="connsiteX42" fmla="*/ 1555013 w 1611378"/>
                      <a:gd name="connsiteY42" fmla="*/ 610062 h 748220"/>
                      <a:gd name="connsiteX43" fmla="*/ 1565181 w 1611378"/>
                      <a:gd name="connsiteY43" fmla="*/ 594684 h 748220"/>
                      <a:gd name="connsiteX44" fmla="*/ 1567823 w 1611378"/>
                      <a:gd name="connsiteY44" fmla="*/ 590279 h 748220"/>
                      <a:gd name="connsiteX45" fmla="*/ 1574709 w 1611378"/>
                      <a:gd name="connsiteY45" fmla="*/ 578185 h 748220"/>
                      <a:gd name="connsiteX46" fmla="*/ 1577351 w 1611378"/>
                      <a:gd name="connsiteY46" fmla="*/ 573299 h 748220"/>
                      <a:gd name="connsiteX47" fmla="*/ 1584797 w 1611378"/>
                      <a:gd name="connsiteY47" fmla="*/ 557922 h 748220"/>
                      <a:gd name="connsiteX48" fmla="*/ 1585437 w 1611378"/>
                      <a:gd name="connsiteY48" fmla="*/ 556560 h 748220"/>
                      <a:gd name="connsiteX49" fmla="*/ 1592403 w 1611378"/>
                      <a:gd name="connsiteY49" fmla="*/ 539340 h 748220"/>
                      <a:gd name="connsiteX50" fmla="*/ 1593124 w 1611378"/>
                      <a:gd name="connsiteY50" fmla="*/ 537578 h 748220"/>
                      <a:gd name="connsiteX51" fmla="*/ 1595446 w 1611378"/>
                      <a:gd name="connsiteY51" fmla="*/ 530690 h 748220"/>
                      <a:gd name="connsiteX52" fmla="*/ 1596887 w 1611378"/>
                      <a:gd name="connsiteY52" fmla="*/ 526445 h 748220"/>
                      <a:gd name="connsiteX53" fmla="*/ 1600970 w 1611378"/>
                      <a:gd name="connsiteY53" fmla="*/ 512590 h 748220"/>
                      <a:gd name="connsiteX54" fmla="*/ 1601290 w 1611378"/>
                      <a:gd name="connsiteY54" fmla="*/ 511228 h 748220"/>
                      <a:gd name="connsiteX55" fmla="*/ 1604333 w 1611378"/>
                      <a:gd name="connsiteY55" fmla="*/ 498493 h 748220"/>
                      <a:gd name="connsiteX56" fmla="*/ 1605293 w 1611378"/>
                      <a:gd name="connsiteY56" fmla="*/ 493768 h 748220"/>
                      <a:gd name="connsiteX57" fmla="*/ 1607135 w 1611378"/>
                      <a:gd name="connsiteY57" fmla="*/ 484077 h 748220"/>
                      <a:gd name="connsiteX58" fmla="*/ 1607936 w 1611378"/>
                      <a:gd name="connsiteY58" fmla="*/ 478630 h 748220"/>
                      <a:gd name="connsiteX59" fmla="*/ 1609217 w 1611378"/>
                      <a:gd name="connsiteY59" fmla="*/ 469260 h 748220"/>
                      <a:gd name="connsiteX60" fmla="*/ 1609857 w 1611378"/>
                      <a:gd name="connsiteY60" fmla="*/ 463813 h 748220"/>
                      <a:gd name="connsiteX61" fmla="*/ 1610658 w 1611378"/>
                      <a:gd name="connsiteY61" fmla="*/ 453722 h 748220"/>
                      <a:gd name="connsiteX62" fmla="*/ 1610978 w 1611378"/>
                      <a:gd name="connsiteY62" fmla="*/ 448916 h 748220"/>
                      <a:gd name="connsiteX63" fmla="*/ 1611378 w 1611378"/>
                      <a:gd name="connsiteY63" fmla="*/ 433939 h 748220"/>
                      <a:gd name="connsiteX64" fmla="*/ 1611378 w 1611378"/>
                      <a:gd name="connsiteY64" fmla="*/ 433939 h 748220"/>
                      <a:gd name="connsiteX65" fmla="*/ 1611378 w 1611378"/>
                      <a:gd name="connsiteY65" fmla="*/ 160 h 748220"/>
                      <a:gd name="connsiteX66" fmla="*/ 0 w 1611378"/>
                      <a:gd name="connsiteY66" fmla="*/ 160 h 74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11378" h="748220">
                        <a:moveTo>
                          <a:pt x="0" y="0"/>
                        </a:moveTo>
                        <a:lnTo>
                          <a:pt x="0" y="433779"/>
                        </a:lnTo>
                        <a:cubicBezTo>
                          <a:pt x="0" y="607419"/>
                          <a:pt x="146678" y="748220"/>
                          <a:pt x="327784" y="748220"/>
                        </a:cubicBezTo>
                        <a:lnTo>
                          <a:pt x="1283594" y="748220"/>
                        </a:lnTo>
                        <a:cubicBezTo>
                          <a:pt x="1288959" y="748220"/>
                          <a:pt x="1294403" y="748060"/>
                          <a:pt x="1299687" y="747820"/>
                        </a:cubicBezTo>
                        <a:cubicBezTo>
                          <a:pt x="1301449" y="747740"/>
                          <a:pt x="1303210" y="747580"/>
                          <a:pt x="1304972" y="747500"/>
                        </a:cubicBezTo>
                        <a:cubicBezTo>
                          <a:pt x="1308574" y="747259"/>
                          <a:pt x="1312097" y="747019"/>
                          <a:pt x="1315620" y="746699"/>
                        </a:cubicBezTo>
                        <a:cubicBezTo>
                          <a:pt x="1317702" y="746539"/>
                          <a:pt x="1319703" y="746218"/>
                          <a:pt x="1321785" y="746058"/>
                        </a:cubicBezTo>
                        <a:cubicBezTo>
                          <a:pt x="1324988" y="745738"/>
                          <a:pt x="1328190" y="745337"/>
                          <a:pt x="1331313" y="744857"/>
                        </a:cubicBezTo>
                        <a:cubicBezTo>
                          <a:pt x="1333474" y="744536"/>
                          <a:pt x="1335636" y="744216"/>
                          <a:pt x="1337798" y="743895"/>
                        </a:cubicBezTo>
                        <a:cubicBezTo>
                          <a:pt x="1340840" y="743415"/>
                          <a:pt x="1343803" y="742934"/>
                          <a:pt x="1346845" y="742374"/>
                        </a:cubicBezTo>
                        <a:cubicBezTo>
                          <a:pt x="1349007" y="741973"/>
                          <a:pt x="1351169" y="741493"/>
                          <a:pt x="1353330" y="741092"/>
                        </a:cubicBezTo>
                        <a:cubicBezTo>
                          <a:pt x="1356293" y="740452"/>
                          <a:pt x="1359175" y="739811"/>
                          <a:pt x="1362138" y="739170"/>
                        </a:cubicBezTo>
                        <a:cubicBezTo>
                          <a:pt x="1364299" y="738690"/>
                          <a:pt x="1366381" y="738129"/>
                          <a:pt x="1368543" y="737568"/>
                        </a:cubicBezTo>
                        <a:cubicBezTo>
                          <a:pt x="1371425" y="736847"/>
                          <a:pt x="1374307" y="736046"/>
                          <a:pt x="1377190" y="735245"/>
                        </a:cubicBezTo>
                        <a:cubicBezTo>
                          <a:pt x="1379271" y="734685"/>
                          <a:pt x="1381353" y="734044"/>
                          <a:pt x="1383355" y="733403"/>
                        </a:cubicBezTo>
                        <a:cubicBezTo>
                          <a:pt x="1386237" y="732522"/>
                          <a:pt x="1389199" y="731561"/>
                          <a:pt x="1392082" y="730600"/>
                        </a:cubicBezTo>
                        <a:cubicBezTo>
                          <a:pt x="1394003" y="729960"/>
                          <a:pt x="1396005" y="729319"/>
                          <a:pt x="1397926" y="728598"/>
                        </a:cubicBezTo>
                        <a:cubicBezTo>
                          <a:pt x="1400969" y="727477"/>
                          <a:pt x="1404011" y="726355"/>
                          <a:pt x="1406974" y="725154"/>
                        </a:cubicBezTo>
                        <a:cubicBezTo>
                          <a:pt x="1408655" y="724513"/>
                          <a:pt x="1410416" y="723872"/>
                          <a:pt x="1412098" y="723152"/>
                        </a:cubicBezTo>
                        <a:cubicBezTo>
                          <a:pt x="1415781" y="721630"/>
                          <a:pt x="1419384" y="720028"/>
                          <a:pt x="1422987" y="718426"/>
                        </a:cubicBezTo>
                        <a:cubicBezTo>
                          <a:pt x="1423947" y="717946"/>
                          <a:pt x="1424988" y="717545"/>
                          <a:pt x="1425949" y="717145"/>
                        </a:cubicBezTo>
                        <a:cubicBezTo>
                          <a:pt x="1430513" y="715062"/>
                          <a:pt x="1434996" y="712820"/>
                          <a:pt x="1439480" y="710497"/>
                        </a:cubicBezTo>
                        <a:cubicBezTo>
                          <a:pt x="1440681" y="709856"/>
                          <a:pt x="1441882" y="709136"/>
                          <a:pt x="1443083" y="708495"/>
                        </a:cubicBezTo>
                        <a:cubicBezTo>
                          <a:pt x="1446285" y="706813"/>
                          <a:pt x="1449488" y="705051"/>
                          <a:pt x="1452610" y="703209"/>
                        </a:cubicBezTo>
                        <a:cubicBezTo>
                          <a:pt x="1454212" y="702248"/>
                          <a:pt x="1455813" y="701287"/>
                          <a:pt x="1457414" y="700325"/>
                        </a:cubicBezTo>
                        <a:cubicBezTo>
                          <a:pt x="1460056" y="698724"/>
                          <a:pt x="1462779" y="697122"/>
                          <a:pt x="1465341" y="695440"/>
                        </a:cubicBezTo>
                        <a:cubicBezTo>
                          <a:pt x="1467022" y="694318"/>
                          <a:pt x="1468703" y="693197"/>
                          <a:pt x="1470385" y="692076"/>
                        </a:cubicBezTo>
                        <a:cubicBezTo>
                          <a:pt x="1472867" y="690474"/>
                          <a:pt x="1475269" y="688792"/>
                          <a:pt x="1477671" y="687110"/>
                        </a:cubicBezTo>
                        <a:cubicBezTo>
                          <a:pt x="1479352" y="685909"/>
                          <a:pt x="1481033" y="684627"/>
                          <a:pt x="1482715" y="683426"/>
                        </a:cubicBezTo>
                        <a:cubicBezTo>
                          <a:pt x="1485037" y="681744"/>
                          <a:pt x="1487358" y="679982"/>
                          <a:pt x="1489600" y="678220"/>
                        </a:cubicBezTo>
                        <a:cubicBezTo>
                          <a:pt x="1491282" y="676938"/>
                          <a:pt x="1492883" y="675657"/>
                          <a:pt x="1494564" y="674295"/>
                        </a:cubicBezTo>
                        <a:cubicBezTo>
                          <a:pt x="1495605" y="673495"/>
                          <a:pt x="1496646" y="672694"/>
                          <a:pt x="1497607" y="671893"/>
                        </a:cubicBezTo>
                        <a:cubicBezTo>
                          <a:pt x="1498407" y="671252"/>
                          <a:pt x="1499048" y="670531"/>
                          <a:pt x="1499849" y="669890"/>
                        </a:cubicBezTo>
                        <a:cubicBezTo>
                          <a:pt x="1503692" y="666687"/>
                          <a:pt x="1507455" y="663323"/>
                          <a:pt x="1511138" y="659959"/>
                        </a:cubicBezTo>
                        <a:cubicBezTo>
                          <a:pt x="1512178" y="658998"/>
                          <a:pt x="1513219" y="658117"/>
                          <a:pt x="1514180" y="657156"/>
                        </a:cubicBezTo>
                        <a:cubicBezTo>
                          <a:pt x="1518744" y="652831"/>
                          <a:pt x="1523147" y="648426"/>
                          <a:pt x="1527391" y="643860"/>
                        </a:cubicBezTo>
                        <a:cubicBezTo>
                          <a:pt x="1528351" y="642819"/>
                          <a:pt x="1529312" y="641698"/>
                          <a:pt x="1530353" y="640577"/>
                        </a:cubicBezTo>
                        <a:cubicBezTo>
                          <a:pt x="1533716" y="636892"/>
                          <a:pt x="1536918" y="633208"/>
                          <a:pt x="1540041" y="629444"/>
                        </a:cubicBezTo>
                        <a:cubicBezTo>
                          <a:pt x="1541242" y="628002"/>
                          <a:pt x="1542443" y="626561"/>
                          <a:pt x="1543564" y="625119"/>
                        </a:cubicBezTo>
                        <a:cubicBezTo>
                          <a:pt x="1547007" y="620794"/>
                          <a:pt x="1550369" y="616469"/>
                          <a:pt x="1553572" y="611984"/>
                        </a:cubicBezTo>
                        <a:cubicBezTo>
                          <a:pt x="1553972" y="611423"/>
                          <a:pt x="1554372" y="610943"/>
                          <a:pt x="1554773" y="610462"/>
                        </a:cubicBezTo>
                        <a:cubicBezTo>
                          <a:pt x="1554853" y="610382"/>
                          <a:pt x="1554933" y="610222"/>
                          <a:pt x="1555013" y="610062"/>
                        </a:cubicBezTo>
                        <a:cubicBezTo>
                          <a:pt x="1558536" y="605016"/>
                          <a:pt x="1561979" y="599890"/>
                          <a:pt x="1565181" y="594684"/>
                        </a:cubicBezTo>
                        <a:cubicBezTo>
                          <a:pt x="1566062" y="593242"/>
                          <a:pt x="1566943" y="591801"/>
                          <a:pt x="1567823" y="590279"/>
                        </a:cubicBezTo>
                        <a:cubicBezTo>
                          <a:pt x="1570225" y="586274"/>
                          <a:pt x="1572547" y="582270"/>
                          <a:pt x="1574709" y="578185"/>
                        </a:cubicBezTo>
                        <a:cubicBezTo>
                          <a:pt x="1575589" y="576583"/>
                          <a:pt x="1576470" y="574901"/>
                          <a:pt x="1577351" y="573299"/>
                        </a:cubicBezTo>
                        <a:cubicBezTo>
                          <a:pt x="1579993" y="568254"/>
                          <a:pt x="1582475" y="563128"/>
                          <a:pt x="1584797" y="557922"/>
                        </a:cubicBezTo>
                        <a:cubicBezTo>
                          <a:pt x="1585037" y="557441"/>
                          <a:pt x="1585197" y="557041"/>
                          <a:pt x="1585437" y="556560"/>
                        </a:cubicBezTo>
                        <a:cubicBezTo>
                          <a:pt x="1587919" y="550874"/>
                          <a:pt x="1590241" y="545107"/>
                          <a:pt x="1592403" y="539340"/>
                        </a:cubicBezTo>
                        <a:cubicBezTo>
                          <a:pt x="1592643" y="538700"/>
                          <a:pt x="1592883" y="538139"/>
                          <a:pt x="1593124" y="537578"/>
                        </a:cubicBezTo>
                        <a:cubicBezTo>
                          <a:pt x="1593924" y="535336"/>
                          <a:pt x="1594725" y="533013"/>
                          <a:pt x="1595446" y="530690"/>
                        </a:cubicBezTo>
                        <a:cubicBezTo>
                          <a:pt x="1595926" y="529249"/>
                          <a:pt x="1596406" y="527887"/>
                          <a:pt x="1596887" y="526445"/>
                        </a:cubicBezTo>
                        <a:cubicBezTo>
                          <a:pt x="1598328" y="521880"/>
                          <a:pt x="1599689" y="517235"/>
                          <a:pt x="1600970" y="512590"/>
                        </a:cubicBezTo>
                        <a:cubicBezTo>
                          <a:pt x="1601050" y="512109"/>
                          <a:pt x="1601210" y="511708"/>
                          <a:pt x="1601290" y="511228"/>
                        </a:cubicBezTo>
                        <a:cubicBezTo>
                          <a:pt x="1602411" y="506983"/>
                          <a:pt x="1603452" y="502738"/>
                          <a:pt x="1604333" y="498493"/>
                        </a:cubicBezTo>
                        <a:cubicBezTo>
                          <a:pt x="1604653" y="496891"/>
                          <a:pt x="1604973" y="495370"/>
                          <a:pt x="1605293" y="493768"/>
                        </a:cubicBezTo>
                        <a:cubicBezTo>
                          <a:pt x="1605934" y="490564"/>
                          <a:pt x="1606575" y="487360"/>
                          <a:pt x="1607135" y="484077"/>
                        </a:cubicBezTo>
                        <a:cubicBezTo>
                          <a:pt x="1607455" y="482235"/>
                          <a:pt x="1607695" y="480472"/>
                          <a:pt x="1607936" y="478630"/>
                        </a:cubicBezTo>
                        <a:cubicBezTo>
                          <a:pt x="1608416" y="475507"/>
                          <a:pt x="1608816" y="472383"/>
                          <a:pt x="1609217" y="469260"/>
                        </a:cubicBezTo>
                        <a:cubicBezTo>
                          <a:pt x="1609457" y="467417"/>
                          <a:pt x="1609617" y="465656"/>
                          <a:pt x="1609857" y="463813"/>
                        </a:cubicBezTo>
                        <a:cubicBezTo>
                          <a:pt x="1610177" y="460449"/>
                          <a:pt x="1610418" y="457086"/>
                          <a:pt x="1610658" y="453722"/>
                        </a:cubicBezTo>
                        <a:cubicBezTo>
                          <a:pt x="1610738" y="452120"/>
                          <a:pt x="1610898" y="450518"/>
                          <a:pt x="1610978" y="448916"/>
                        </a:cubicBezTo>
                        <a:cubicBezTo>
                          <a:pt x="1611218" y="443951"/>
                          <a:pt x="1611378" y="438905"/>
                          <a:pt x="1611378" y="433939"/>
                        </a:cubicBezTo>
                        <a:lnTo>
                          <a:pt x="1611378" y="433939"/>
                        </a:lnTo>
                        <a:lnTo>
                          <a:pt x="1611378" y="160"/>
                        </a:lnTo>
                        <a:lnTo>
                          <a:pt x="0" y="160"/>
                        </a:lnTo>
                        <a:close/>
                      </a:path>
                    </a:pathLst>
                  </a:custGeom>
                  <a:solidFill>
                    <a:srgbClr val="481464"/>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178" name="Freeform 177">
                    <a:extLst>
                      <a:ext uri="{FF2B5EF4-FFF2-40B4-BE49-F238E27FC236}">
                        <a16:creationId xmlns:a16="http://schemas.microsoft.com/office/drawing/2014/main" id="{9058E0E7-C582-D140-A2CE-E01CB818946F}"/>
                      </a:ext>
                    </a:extLst>
                  </p:cNvPr>
                  <p:cNvSpPr/>
                  <p:nvPr/>
                </p:nvSpPr>
                <p:spPr>
                  <a:xfrm>
                    <a:off x="4114801" y="1468643"/>
                    <a:ext cx="1611458" cy="1545457"/>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1016 h 1545457"/>
                      <a:gd name="connsiteX6" fmla="*/ 0 w 1611458"/>
                      <a:gd name="connsiteY6" fmla="*/ 31436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457"/>
                          <a:pt x="0" y="1404656"/>
                          <a:pt x="0" y="1231016"/>
                        </a:cubicBezTo>
                        <a:lnTo>
                          <a:pt x="0" y="314362"/>
                        </a:lnTo>
                        <a:cubicBezTo>
                          <a:pt x="0" y="140722"/>
                          <a:pt x="146678" y="0"/>
                          <a:pt x="327784" y="0"/>
                        </a:cubicBezTo>
                        <a:lnTo>
                          <a:pt x="1283594" y="0"/>
                        </a:lnTo>
                        <a:close/>
                      </a:path>
                    </a:pathLst>
                  </a:custGeom>
                  <a:solidFill>
                    <a:srgbClr val="63218D"/>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179" name="Freeform 178">
                    <a:extLst>
                      <a:ext uri="{FF2B5EF4-FFF2-40B4-BE49-F238E27FC236}">
                        <a16:creationId xmlns:a16="http://schemas.microsoft.com/office/drawing/2014/main" id="{D97DB59C-2CDB-6947-BC37-BB591F09FA2E}"/>
                      </a:ext>
                    </a:extLst>
                  </p:cNvPr>
                  <p:cNvSpPr/>
                  <p:nvPr/>
                </p:nvSpPr>
                <p:spPr>
                  <a:xfrm>
                    <a:off x="4153231" y="1505485"/>
                    <a:ext cx="1534596" cy="1471772"/>
                  </a:xfrm>
                  <a:custGeom>
                    <a:avLst/>
                    <a:gdLst>
                      <a:gd name="connsiteX0" fmla="*/ 1222425 w 1534596"/>
                      <a:gd name="connsiteY0" fmla="*/ 0 h 1471772"/>
                      <a:gd name="connsiteX1" fmla="*/ 1534597 w 1534596"/>
                      <a:gd name="connsiteY1" fmla="*/ 299384 h 1471772"/>
                      <a:gd name="connsiteX2" fmla="*/ 1534597 w 1534596"/>
                      <a:gd name="connsiteY2" fmla="*/ 1172308 h 1471772"/>
                      <a:gd name="connsiteX3" fmla="*/ 1222425 w 1534596"/>
                      <a:gd name="connsiteY3" fmla="*/ 1471773 h 1471772"/>
                      <a:gd name="connsiteX4" fmla="*/ 312172 w 1534596"/>
                      <a:gd name="connsiteY4" fmla="*/ 1471773 h 1471772"/>
                      <a:gd name="connsiteX5" fmla="*/ 0 w 1534596"/>
                      <a:gd name="connsiteY5" fmla="*/ 1172308 h 1471772"/>
                      <a:gd name="connsiteX6" fmla="*/ 0 w 1534596"/>
                      <a:gd name="connsiteY6" fmla="*/ 299384 h 1471772"/>
                      <a:gd name="connsiteX7" fmla="*/ 312172 w 1534596"/>
                      <a:gd name="connsiteY7" fmla="*/ 0 h 1471772"/>
                      <a:gd name="connsiteX8" fmla="*/ 1222425 w 1534596"/>
                      <a:gd name="connsiteY8" fmla="*/ 0 h 147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4596" h="1471772">
                        <a:moveTo>
                          <a:pt x="1222425" y="0"/>
                        </a:moveTo>
                        <a:cubicBezTo>
                          <a:pt x="1394804" y="0"/>
                          <a:pt x="1534597" y="133994"/>
                          <a:pt x="1534597" y="299384"/>
                        </a:cubicBezTo>
                        <a:lnTo>
                          <a:pt x="1534597" y="1172308"/>
                        </a:lnTo>
                        <a:cubicBezTo>
                          <a:pt x="1534597" y="1337698"/>
                          <a:pt x="1394804" y="1471773"/>
                          <a:pt x="1222425" y="1471773"/>
                        </a:cubicBezTo>
                        <a:lnTo>
                          <a:pt x="312172" y="1471773"/>
                        </a:lnTo>
                        <a:cubicBezTo>
                          <a:pt x="139713" y="1471773"/>
                          <a:pt x="0" y="1337698"/>
                          <a:pt x="0" y="1172308"/>
                        </a:cubicBezTo>
                        <a:lnTo>
                          <a:pt x="0" y="299384"/>
                        </a:lnTo>
                        <a:cubicBezTo>
                          <a:pt x="0" y="133994"/>
                          <a:pt x="139713" y="0"/>
                          <a:pt x="312172" y="0"/>
                        </a:cubicBezTo>
                        <a:lnTo>
                          <a:pt x="1222425" y="0"/>
                        </a:lnTo>
                        <a:close/>
                      </a:path>
                    </a:pathLst>
                  </a:custGeom>
                  <a:noFill/>
                  <a:ln w="159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nvGrpSpPr>
                <p:cNvPr id="164" name="Graphic 175">
                  <a:extLst>
                    <a:ext uri="{FF2B5EF4-FFF2-40B4-BE49-F238E27FC236}">
                      <a16:creationId xmlns:a16="http://schemas.microsoft.com/office/drawing/2014/main" id="{EC6A998F-F863-A14D-8873-A78BB5382952}"/>
                    </a:ext>
                  </a:extLst>
                </p:cNvPr>
                <p:cNvGrpSpPr/>
                <p:nvPr/>
              </p:nvGrpSpPr>
              <p:grpSpPr>
                <a:xfrm>
                  <a:off x="4333617" y="1847759"/>
                  <a:ext cx="1168701" cy="467417"/>
                  <a:chOff x="4370286" y="1868622"/>
                  <a:chExt cx="1168701" cy="467417"/>
                </a:xfrm>
                <a:solidFill>
                  <a:srgbClr val="F2F2F2"/>
                </a:solidFill>
              </p:grpSpPr>
              <p:sp>
                <p:nvSpPr>
                  <p:cNvPr id="165" name="Freeform 164">
                    <a:extLst>
                      <a:ext uri="{FF2B5EF4-FFF2-40B4-BE49-F238E27FC236}">
                        <a16:creationId xmlns:a16="http://schemas.microsoft.com/office/drawing/2014/main" id="{5E01E5E4-F1D7-E14D-ABF6-B78E42048137}"/>
                      </a:ext>
                    </a:extLst>
                  </p:cNvPr>
                  <p:cNvSpPr/>
                  <p:nvPr/>
                </p:nvSpPr>
                <p:spPr>
                  <a:xfrm>
                    <a:off x="4484779" y="1877993"/>
                    <a:ext cx="228984" cy="229063"/>
                  </a:xfrm>
                  <a:custGeom>
                    <a:avLst/>
                    <a:gdLst>
                      <a:gd name="connsiteX0" fmla="*/ 228984 w 228984"/>
                      <a:gd name="connsiteY0" fmla="*/ 114532 h 229063"/>
                      <a:gd name="connsiteX1" fmla="*/ 114492 w 228984"/>
                      <a:gd name="connsiteY1" fmla="*/ 229063 h 229063"/>
                      <a:gd name="connsiteX2" fmla="*/ 0 w 228984"/>
                      <a:gd name="connsiteY2" fmla="*/ 114532 h 229063"/>
                      <a:gd name="connsiteX3" fmla="*/ 114492 w 228984"/>
                      <a:gd name="connsiteY3" fmla="*/ 0 h 229063"/>
                      <a:gd name="connsiteX4" fmla="*/ 228984 w 228984"/>
                      <a:gd name="connsiteY4" fmla="*/ 114532 h 22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84" h="229063">
                        <a:moveTo>
                          <a:pt x="228984" y="114532"/>
                        </a:moveTo>
                        <a:cubicBezTo>
                          <a:pt x="228984" y="177786"/>
                          <a:pt x="177725" y="229063"/>
                          <a:pt x="114492" y="229063"/>
                        </a:cubicBezTo>
                        <a:cubicBezTo>
                          <a:pt x="51260" y="229063"/>
                          <a:pt x="0" y="177786"/>
                          <a:pt x="0" y="114532"/>
                        </a:cubicBezTo>
                        <a:cubicBezTo>
                          <a:pt x="0" y="51278"/>
                          <a:pt x="51260" y="0"/>
                          <a:pt x="114492" y="0"/>
                        </a:cubicBezTo>
                        <a:cubicBezTo>
                          <a:pt x="177725" y="0"/>
                          <a:pt x="228984" y="51278"/>
                          <a:pt x="228984" y="114532"/>
                        </a:cubicBez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66" name="Freeform 165">
                    <a:extLst>
                      <a:ext uri="{FF2B5EF4-FFF2-40B4-BE49-F238E27FC236}">
                        <a16:creationId xmlns:a16="http://schemas.microsoft.com/office/drawing/2014/main" id="{60BF2145-AF06-1040-A34B-ACC62F46CC23}"/>
                      </a:ext>
                    </a:extLst>
                  </p:cNvPr>
                  <p:cNvSpPr/>
                  <p:nvPr/>
                </p:nvSpPr>
                <p:spPr>
                  <a:xfrm>
                    <a:off x="4370286" y="2164242"/>
                    <a:ext cx="457888" cy="171797"/>
                  </a:xfrm>
                  <a:custGeom>
                    <a:avLst/>
                    <a:gdLst>
                      <a:gd name="connsiteX0" fmla="*/ 400723 w 457888"/>
                      <a:gd name="connsiteY0" fmla="*/ 0 h 171797"/>
                      <a:gd name="connsiteX1" fmla="*/ 57246 w 457888"/>
                      <a:gd name="connsiteY1" fmla="*/ 0 h 171797"/>
                      <a:gd name="connsiteX2" fmla="*/ 0 w 457888"/>
                      <a:gd name="connsiteY2" fmla="*/ 57266 h 171797"/>
                      <a:gd name="connsiteX3" fmla="*/ 0 w 457888"/>
                      <a:gd name="connsiteY3" fmla="*/ 171798 h 171797"/>
                      <a:gd name="connsiteX4" fmla="*/ 57246 w 457888"/>
                      <a:gd name="connsiteY4" fmla="*/ 171798 h 171797"/>
                      <a:gd name="connsiteX5" fmla="*/ 57246 w 457888"/>
                      <a:gd name="connsiteY5" fmla="*/ 57266 h 171797"/>
                      <a:gd name="connsiteX6" fmla="*/ 400643 w 457888"/>
                      <a:gd name="connsiteY6" fmla="*/ 57266 h 171797"/>
                      <a:gd name="connsiteX7" fmla="*/ 400643 w 457888"/>
                      <a:gd name="connsiteY7" fmla="*/ 171798 h 171797"/>
                      <a:gd name="connsiteX8" fmla="*/ 457889 w 457888"/>
                      <a:gd name="connsiteY8" fmla="*/ 171798 h 171797"/>
                      <a:gd name="connsiteX9" fmla="*/ 457889 w 457888"/>
                      <a:gd name="connsiteY9" fmla="*/ 57266 h 171797"/>
                      <a:gd name="connsiteX10" fmla="*/ 400643 w 457888"/>
                      <a:gd name="connsiteY10" fmla="*/ 0 h 17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88" h="171797">
                        <a:moveTo>
                          <a:pt x="400723" y="0"/>
                        </a:moveTo>
                        <a:lnTo>
                          <a:pt x="57246" y="0"/>
                        </a:lnTo>
                        <a:cubicBezTo>
                          <a:pt x="34908" y="22346"/>
                          <a:pt x="22338" y="34920"/>
                          <a:pt x="0" y="57266"/>
                        </a:cubicBezTo>
                        <a:lnTo>
                          <a:pt x="0" y="171798"/>
                        </a:lnTo>
                        <a:lnTo>
                          <a:pt x="57246" y="171798"/>
                        </a:lnTo>
                        <a:lnTo>
                          <a:pt x="57246" y="57266"/>
                        </a:lnTo>
                        <a:lnTo>
                          <a:pt x="400643" y="57266"/>
                        </a:lnTo>
                        <a:lnTo>
                          <a:pt x="400643" y="171798"/>
                        </a:lnTo>
                        <a:lnTo>
                          <a:pt x="457889" y="171798"/>
                        </a:lnTo>
                        <a:lnTo>
                          <a:pt x="457889" y="57266"/>
                        </a:lnTo>
                        <a:cubicBezTo>
                          <a:pt x="435551" y="34920"/>
                          <a:pt x="422981" y="22346"/>
                          <a:pt x="400643" y="0"/>
                        </a:cubicBez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67" name="Freeform 166">
                    <a:extLst>
                      <a:ext uri="{FF2B5EF4-FFF2-40B4-BE49-F238E27FC236}">
                        <a16:creationId xmlns:a16="http://schemas.microsoft.com/office/drawing/2014/main" id="{423D9499-6D6F-344C-A76F-2D3032E046FF}"/>
                      </a:ext>
                    </a:extLst>
                  </p:cNvPr>
                  <p:cNvSpPr/>
                  <p:nvPr/>
                </p:nvSpPr>
                <p:spPr>
                  <a:xfrm>
                    <a:off x="5446754" y="1868622"/>
                    <a:ext cx="58447" cy="58467"/>
                  </a:xfrm>
                  <a:custGeom>
                    <a:avLst/>
                    <a:gdLst>
                      <a:gd name="connsiteX0" fmla="*/ 0 w 58447"/>
                      <a:gd name="connsiteY0" fmla="*/ 0 h 58467"/>
                      <a:gd name="connsiteX1" fmla="*/ 0 w 58447"/>
                      <a:gd name="connsiteY1" fmla="*/ 58467 h 58467"/>
                      <a:gd name="connsiteX2" fmla="*/ 58447 w 58447"/>
                      <a:gd name="connsiteY2" fmla="*/ 58467 h 58467"/>
                      <a:gd name="connsiteX3" fmla="*/ 58447 w 58447"/>
                      <a:gd name="connsiteY3" fmla="*/ 47174 h 58467"/>
                      <a:gd name="connsiteX4" fmla="*/ 11289 w 58447"/>
                      <a:gd name="connsiteY4" fmla="*/ 0 h 58467"/>
                      <a:gd name="connsiteX5" fmla="*/ 0 w 58447"/>
                      <a:gd name="connsiteY5" fmla="*/ 0 h 5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7" h="58467">
                        <a:moveTo>
                          <a:pt x="0" y="0"/>
                        </a:moveTo>
                        <a:lnTo>
                          <a:pt x="0" y="58467"/>
                        </a:lnTo>
                        <a:lnTo>
                          <a:pt x="58447" y="58467"/>
                        </a:lnTo>
                        <a:lnTo>
                          <a:pt x="58447" y="47174"/>
                        </a:lnTo>
                        <a:lnTo>
                          <a:pt x="11289" y="0"/>
                        </a:lnTo>
                        <a:lnTo>
                          <a:pt x="0" y="0"/>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68" name="Freeform 167">
                    <a:extLst>
                      <a:ext uri="{FF2B5EF4-FFF2-40B4-BE49-F238E27FC236}">
                        <a16:creationId xmlns:a16="http://schemas.microsoft.com/office/drawing/2014/main" id="{9478AA84-CD7C-A34E-A322-A920DC6F59A7}"/>
                      </a:ext>
                    </a:extLst>
                  </p:cNvPr>
                  <p:cNvSpPr/>
                  <p:nvPr/>
                </p:nvSpPr>
                <p:spPr>
                  <a:xfrm>
                    <a:off x="5446754" y="1927010"/>
                    <a:ext cx="58447" cy="292176"/>
                  </a:xfrm>
                  <a:custGeom>
                    <a:avLst/>
                    <a:gdLst>
                      <a:gd name="connsiteX0" fmla="*/ 0 w 58447"/>
                      <a:gd name="connsiteY0" fmla="*/ 0 h 292176"/>
                      <a:gd name="connsiteX1" fmla="*/ 58447 w 58447"/>
                      <a:gd name="connsiteY1" fmla="*/ 0 h 292176"/>
                      <a:gd name="connsiteX2" fmla="*/ 58447 w 58447"/>
                      <a:gd name="connsiteY2" fmla="*/ 292176 h 292176"/>
                      <a:gd name="connsiteX3" fmla="*/ 0 w 58447"/>
                      <a:gd name="connsiteY3" fmla="*/ 292176 h 292176"/>
                    </a:gdLst>
                    <a:ahLst/>
                    <a:cxnLst>
                      <a:cxn ang="0">
                        <a:pos x="connsiteX0" y="connsiteY0"/>
                      </a:cxn>
                      <a:cxn ang="0">
                        <a:pos x="connsiteX1" y="connsiteY1"/>
                      </a:cxn>
                      <a:cxn ang="0">
                        <a:pos x="connsiteX2" y="connsiteY2"/>
                      </a:cxn>
                      <a:cxn ang="0">
                        <a:pos x="connsiteX3" y="connsiteY3"/>
                      </a:cxn>
                    </a:cxnLst>
                    <a:rect l="l" t="t" r="r" b="b"/>
                    <a:pathLst>
                      <a:path w="58447" h="292176">
                        <a:moveTo>
                          <a:pt x="0" y="0"/>
                        </a:moveTo>
                        <a:lnTo>
                          <a:pt x="58447" y="0"/>
                        </a:lnTo>
                        <a:lnTo>
                          <a:pt x="58447" y="292176"/>
                        </a:lnTo>
                        <a:lnTo>
                          <a:pt x="0" y="292176"/>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69" name="Freeform 168">
                    <a:extLst>
                      <a:ext uri="{FF2B5EF4-FFF2-40B4-BE49-F238E27FC236}">
                        <a16:creationId xmlns:a16="http://schemas.microsoft.com/office/drawing/2014/main" id="{EFADD4C1-A0B8-4A47-82E2-410A2457B8E0}"/>
                      </a:ext>
                    </a:extLst>
                  </p:cNvPr>
                  <p:cNvSpPr/>
                  <p:nvPr/>
                </p:nvSpPr>
                <p:spPr>
                  <a:xfrm>
                    <a:off x="4985982" y="1868622"/>
                    <a:ext cx="58447" cy="58467"/>
                  </a:xfrm>
                  <a:custGeom>
                    <a:avLst/>
                    <a:gdLst>
                      <a:gd name="connsiteX0" fmla="*/ 58447 w 58447"/>
                      <a:gd name="connsiteY0" fmla="*/ 0 h 58467"/>
                      <a:gd name="connsiteX1" fmla="*/ 58447 w 58447"/>
                      <a:gd name="connsiteY1" fmla="*/ 58467 h 58467"/>
                      <a:gd name="connsiteX2" fmla="*/ 0 w 58447"/>
                      <a:gd name="connsiteY2" fmla="*/ 58467 h 58467"/>
                      <a:gd name="connsiteX3" fmla="*/ 0 w 58447"/>
                      <a:gd name="connsiteY3" fmla="*/ 47174 h 58467"/>
                      <a:gd name="connsiteX4" fmla="*/ 47158 w 58447"/>
                      <a:gd name="connsiteY4" fmla="*/ 0 h 58467"/>
                      <a:gd name="connsiteX5" fmla="*/ 58447 w 58447"/>
                      <a:gd name="connsiteY5" fmla="*/ 0 h 5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7" h="58467">
                        <a:moveTo>
                          <a:pt x="58447" y="0"/>
                        </a:moveTo>
                        <a:lnTo>
                          <a:pt x="58447" y="58467"/>
                        </a:lnTo>
                        <a:lnTo>
                          <a:pt x="0" y="58467"/>
                        </a:lnTo>
                        <a:lnTo>
                          <a:pt x="0" y="47174"/>
                        </a:lnTo>
                        <a:lnTo>
                          <a:pt x="47158" y="0"/>
                        </a:lnTo>
                        <a:lnTo>
                          <a:pt x="58447" y="0"/>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70" name="Freeform 169">
                    <a:extLst>
                      <a:ext uri="{FF2B5EF4-FFF2-40B4-BE49-F238E27FC236}">
                        <a16:creationId xmlns:a16="http://schemas.microsoft.com/office/drawing/2014/main" id="{30B21F1F-8505-A044-9404-A9B99EE42E90}"/>
                      </a:ext>
                    </a:extLst>
                  </p:cNvPr>
                  <p:cNvSpPr/>
                  <p:nvPr/>
                </p:nvSpPr>
                <p:spPr>
                  <a:xfrm>
                    <a:off x="5044430" y="1868622"/>
                    <a:ext cx="402324" cy="58467"/>
                  </a:xfrm>
                  <a:custGeom>
                    <a:avLst/>
                    <a:gdLst>
                      <a:gd name="connsiteX0" fmla="*/ 0 w 402324"/>
                      <a:gd name="connsiteY0" fmla="*/ 0 h 58467"/>
                      <a:gd name="connsiteX1" fmla="*/ 402324 w 402324"/>
                      <a:gd name="connsiteY1" fmla="*/ 0 h 58467"/>
                      <a:gd name="connsiteX2" fmla="*/ 402324 w 402324"/>
                      <a:gd name="connsiteY2" fmla="*/ 58467 h 58467"/>
                      <a:gd name="connsiteX3" fmla="*/ 0 w 402324"/>
                      <a:gd name="connsiteY3" fmla="*/ 58467 h 58467"/>
                    </a:gdLst>
                    <a:ahLst/>
                    <a:cxnLst>
                      <a:cxn ang="0">
                        <a:pos x="connsiteX0" y="connsiteY0"/>
                      </a:cxn>
                      <a:cxn ang="0">
                        <a:pos x="connsiteX1" y="connsiteY1"/>
                      </a:cxn>
                      <a:cxn ang="0">
                        <a:pos x="connsiteX2" y="connsiteY2"/>
                      </a:cxn>
                      <a:cxn ang="0">
                        <a:pos x="connsiteX3" y="connsiteY3"/>
                      </a:cxn>
                    </a:cxnLst>
                    <a:rect l="l" t="t" r="r" b="b"/>
                    <a:pathLst>
                      <a:path w="402324" h="58467">
                        <a:moveTo>
                          <a:pt x="0" y="0"/>
                        </a:moveTo>
                        <a:lnTo>
                          <a:pt x="402324" y="0"/>
                        </a:lnTo>
                        <a:lnTo>
                          <a:pt x="402324"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71" name="Freeform 170">
                    <a:extLst>
                      <a:ext uri="{FF2B5EF4-FFF2-40B4-BE49-F238E27FC236}">
                        <a16:creationId xmlns:a16="http://schemas.microsoft.com/office/drawing/2014/main" id="{10A5E344-3239-9243-BE9E-9D8115EA412D}"/>
                      </a:ext>
                    </a:extLst>
                  </p:cNvPr>
                  <p:cNvSpPr/>
                  <p:nvPr/>
                </p:nvSpPr>
                <p:spPr>
                  <a:xfrm>
                    <a:off x="5044430" y="2160799"/>
                    <a:ext cx="402324" cy="58467"/>
                  </a:xfrm>
                  <a:custGeom>
                    <a:avLst/>
                    <a:gdLst>
                      <a:gd name="connsiteX0" fmla="*/ 0 w 402324"/>
                      <a:gd name="connsiteY0" fmla="*/ 0 h 58467"/>
                      <a:gd name="connsiteX1" fmla="*/ 402324 w 402324"/>
                      <a:gd name="connsiteY1" fmla="*/ 0 h 58467"/>
                      <a:gd name="connsiteX2" fmla="*/ 402324 w 402324"/>
                      <a:gd name="connsiteY2" fmla="*/ 58467 h 58467"/>
                      <a:gd name="connsiteX3" fmla="*/ 0 w 402324"/>
                      <a:gd name="connsiteY3" fmla="*/ 58467 h 58467"/>
                    </a:gdLst>
                    <a:ahLst/>
                    <a:cxnLst>
                      <a:cxn ang="0">
                        <a:pos x="connsiteX0" y="connsiteY0"/>
                      </a:cxn>
                      <a:cxn ang="0">
                        <a:pos x="connsiteX1" y="connsiteY1"/>
                      </a:cxn>
                      <a:cxn ang="0">
                        <a:pos x="connsiteX2" y="connsiteY2"/>
                      </a:cxn>
                      <a:cxn ang="0">
                        <a:pos x="connsiteX3" y="connsiteY3"/>
                      </a:cxn>
                    </a:cxnLst>
                    <a:rect l="l" t="t" r="r" b="b"/>
                    <a:pathLst>
                      <a:path w="402324" h="58467">
                        <a:moveTo>
                          <a:pt x="0" y="0"/>
                        </a:moveTo>
                        <a:lnTo>
                          <a:pt x="402324" y="0"/>
                        </a:lnTo>
                        <a:lnTo>
                          <a:pt x="402324"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72" name="Freeform 171">
                    <a:extLst>
                      <a:ext uri="{FF2B5EF4-FFF2-40B4-BE49-F238E27FC236}">
                        <a16:creationId xmlns:a16="http://schemas.microsoft.com/office/drawing/2014/main" id="{144E0CE1-2F06-8443-A07B-F15657A28782}"/>
                      </a:ext>
                    </a:extLst>
                  </p:cNvPr>
                  <p:cNvSpPr/>
                  <p:nvPr/>
                </p:nvSpPr>
                <p:spPr>
                  <a:xfrm>
                    <a:off x="4985982" y="1927010"/>
                    <a:ext cx="58447" cy="292176"/>
                  </a:xfrm>
                  <a:custGeom>
                    <a:avLst/>
                    <a:gdLst>
                      <a:gd name="connsiteX0" fmla="*/ 0 w 58447"/>
                      <a:gd name="connsiteY0" fmla="*/ 0 h 292176"/>
                      <a:gd name="connsiteX1" fmla="*/ 58447 w 58447"/>
                      <a:gd name="connsiteY1" fmla="*/ 0 h 292176"/>
                      <a:gd name="connsiteX2" fmla="*/ 58447 w 58447"/>
                      <a:gd name="connsiteY2" fmla="*/ 292176 h 292176"/>
                      <a:gd name="connsiteX3" fmla="*/ 0 w 58447"/>
                      <a:gd name="connsiteY3" fmla="*/ 292176 h 292176"/>
                    </a:gdLst>
                    <a:ahLst/>
                    <a:cxnLst>
                      <a:cxn ang="0">
                        <a:pos x="connsiteX0" y="connsiteY0"/>
                      </a:cxn>
                      <a:cxn ang="0">
                        <a:pos x="connsiteX1" y="connsiteY1"/>
                      </a:cxn>
                      <a:cxn ang="0">
                        <a:pos x="connsiteX2" y="connsiteY2"/>
                      </a:cxn>
                      <a:cxn ang="0">
                        <a:pos x="connsiteX3" y="connsiteY3"/>
                      </a:cxn>
                    </a:cxnLst>
                    <a:rect l="l" t="t" r="r" b="b"/>
                    <a:pathLst>
                      <a:path w="58447" h="292176">
                        <a:moveTo>
                          <a:pt x="0" y="0"/>
                        </a:moveTo>
                        <a:lnTo>
                          <a:pt x="58447" y="0"/>
                        </a:lnTo>
                        <a:lnTo>
                          <a:pt x="58447" y="292176"/>
                        </a:lnTo>
                        <a:lnTo>
                          <a:pt x="0" y="292176"/>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73" name="Freeform 172">
                    <a:extLst>
                      <a:ext uri="{FF2B5EF4-FFF2-40B4-BE49-F238E27FC236}">
                        <a16:creationId xmlns:a16="http://schemas.microsoft.com/office/drawing/2014/main" id="{D2E3229E-8BCA-1840-B519-32CC7B69CC79}"/>
                      </a:ext>
                    </a:extLst>
                  </p:cNvPr>
                  <p:cNvSpPr/>
                  <p:nvPr/>
                </p:nvSpPr>
                <p:spPr>
                  <a:xfrm rot="5400000">
                    <a:off x="5216408" y="2013349"/>
                    <a:ext cx="58447" cy="586914"/>
                  </a:xfrm>
                  <a:custGeom>
                    <a:avLst/>
                    <a:gdLst>
                      <a:gd name="connsiteX0" fmla="*/ 0 w 58447"/>
                      <a:gd name="connsiteY0" fmla="*/ 0 h 586914"/>
                      <a:gd name="connsiteX1" fmla="*/ 58447 w 58447"/>
                      <a:gd name="connsiteY1" fmla="*/ 0 h 586914"/>
                      <a:gd name="connsiteX2" fmla="*/ 58447 w 58447"/>
                      <a:gd name="connsiteY2" fmla="*/ 586915 h 586914"/>
                      <a:gd name="connsiteX3" fmla="*/ 0 w 58447"/>
                      <a:gd name="connsiteY3" fmla="*/ 586915 h 586914"/>
                    </a:gdLst>
                    <a:ahLst/>
                    <a:cxnLst>
                      <a:cxn ang="0">
                        <a:pos x="connsiteX0" y="connsiteY0"/>
                      </a:cxn>
                      <a:cxn ang="0">
                        <a:pos x="connsiteX1" y="connsiteY1"/>
                      </a:cxn>
                      <a:cxn ang="0">
                        <a:pos x="connsiteX2" y="connsiteY2"/>
                      </a:cxn>
                      <a:cxn ang="0">
                        <a:pos x="connsiteX3" y="connsiteY3"/>
                      </a:cxn>
                    </a:cxnLst>
                    <a:rect l="l" t="t" r="r" b="b"/>
                    <a:pathLst>
                      <a:path w="58447" h="586914">
                        <a:moveTo>
                          <a:pt x="0" y="0"/>
                        </a:moveTo>
                        <a:lnTo>
                          <a:pt x="58447" y="0"/>
                        </a:lnTo>
                        <a:lnTo>
                          <a:pt x="58447" y="586915"/>
                        </a:lnTo>
                        <a:lnTo>
                          <a:pt x="0" y="586915"/>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74" name="Freeform 173">
                    <a:extLst>
                      <a:ext uri="{FF2B5EF4-FFF2-40B4-BE49-F238E27FC236}">
                        <a16:creationId xmlns:a16="http://schemas.microsoft.com/office/drawing/2014/main" id="{1E83F4B9-0750-D04E-A45D-2B6038613A01}"/>
                      </a:ext>
                    </a:extLst>
                  </p:cNvPr>
                  <p:cNvSpPr/>
                  <p:nvPr/>
                </p:nvSpPr>
                <p:spPr>
                  <a:xfrm rot="10800000">
                    <a:off x="5219691" y="2043864"/>
                    <a:ext cx="58447" cy="58467"/>
                  </a:xfrm>
                  <a:custGeom>
                    <a:avLst/>
                    <a:gdLst>
                      <a:gd name="connsiteX0" fmla="*/ 0 w 58447"/>
                      <a:gd name="connsiteY0" fmla="*/ 0 h 58467"/>
                      <a:gd name="connsiteX1" fmla="*/ 58447 w 58447"/>
                      <a:gd name="connsiteY1" fmla="*/ 0 h 58467"/>
                      <a:gd name="connsiteX2" fmla="*/ 58447 w 58447"/>
                      <a:gd name="connsiteY2" fmla="*/ 58467 h 58467"/>
                      <a:gd name="connsiteX3" fmla="*/ 0 w 58447"/>
                      <a:gd name="connsiteY3" fmla="*/ 58467 h 58467"/>
                    </a:gdLst>
                    <a:ahLst/>
                    <a:cxnLst>
                      <a:cxn ang="0">
                        <a:pos x="connsiteX0" y="connsiteY0"/>
                      </a:cxn>
                      <a:cxn ang="0">
                        <a:pos x="connsiteX1" y="connsiteY1"/>
                      </a:cxn>
                      <a:cxn ang="0">
                        <a:pos x="connsiteX2" y="connsiteY2"/>
                      </a:cxn>
                      <a:cxn ang="0">
                        <a:pos x="connsiteX3" y="connsiteY3"/>
                      </a:cxn>
                    </a:cxnLst>
                    <a:rect l="l" t="t" r="r" b="b"/>
                    <a:pathLst>
                      <a:path w="58447" h="58467">
                        <a:moveTo>
                          <a:pt x="0" y="0"/>
                        </a:moveTo>
                        <a:lnTo>
                          <a:pt x="58447" y="0"/>
                        </a:lnTo>
                        <a:lnTo>
                          <a:pt x="58447"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75" name="Freeform 174">
                    <a:extLst>
                      <a:ext uri="{FF2B5EF4-FFF2-40B4-BE49-F238E27FC236}">
                        <a16:creationId xmlns:a16="http://schemas.microsoft.com/office/drawing/2014/main" id="{E4404DE7-8235-BA40-B73C-FE20C500386C}"/>
                      </a:ext>
                    </a:extLst>
                  </p:cNvPr>
                  <p:cNvSpPr/>
                  <p:nvPr/>
                </p:nvSpPr>
                <p:spPr>
                  <a:xfrm rot="10800000">
                    <a:off x="5102797" y="1985477"/>
                    <a:ext cx="58447" cy="116854"/>
                  </a:xfrm>
                  <a:custGeom>
                    <a:avLst/>
                    <a:gdLst>
                      <a:gd name="connsiteX0" fmla="*/ 0 w 58447"/>
                      <a:gd name="connsiteY0" fmla="*/ 0 h 116854"/>
                      <a:gd name="connsiteX1" fmla="*/ 58447 w 58447"/>
                      <a:gd name="connsiteY1" fmla="*/ 0 h 116854"/>
                      <a:gd name="connsiteX2" fmla="*/ 58447 w 58447"/>
                      <a:gd name="connsiteY2" fmla="*/ 116854 h 116854"/>
                      <a:gd name="connsiteX3" fmla="*/ 0 w 58447"/>
                      <a:gd name="connsiteY3" fmla="*/ 116854 h 116854"/>
                    </a:gdLst>
                    <a:ahLst/>
                    <a:cxnLst>
                      <a:cxn ang="0">
                        <a:pos x="connsiteX0" y="connsiteY0"/>
                      </a:cxn>
                      <a:cxn ang="0">
                        <a:pos x="connsiteX1" y="connsiteY1"/>
                      </a:cxn>
                      <a:cxn ang="0">
                        <a:pos x="connsiteX2" y="connsiteY2"/>
                      </a:cxn>
                      <a:cxn ang="0">
                        <a:pos x="connsiteX3" y="connsiteY3"/>
                      </a:cxn>
                    </a:cxnLst>
                    <a:rect l="l" t="t" r="r" b="b"/>
                    <a:pathLst>
                      <a:path w="58447" h="116854">
                        <a:moveTo>
                          <a:pt x="0" y="0"/>
                        </a:moveTo>
                        <a:lnTo>
                          <a:pt x="58447" y="0"/>
                        </a:lnTo>
                        <a:lnTo>
                          <a:pt x="58447" y="116854"/>
                        </a:lnTo>
                        <a:lnTo>
                          <a:pt x="0" y="116854"/>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76" name="Freeform 175">
                    <a:extLst>
                      <a:ext uri="{FF2B5EF4-FFF2-40B4-BE49-F238E27FC236}">
                        <a16:creationId xmlns:a16="http://schemas.microsoft.com/office/drawing/2014/main" id="{BC9F29A0-CDB8-5341-9AC6-E987ADF4E909}"/>
                      </a:ext>
                    </a:extLst>
                  </p:cNvPr>
                  <p:cNvSpPr/>
                  <p:nvPr/>
                </p:nvSpPr>
                <p:spPr>
                  <a:xfrm>
                    <a:off x="5336585" y="2043864"/>
                    <a:ext cx="58447" cy="58467"/>
                  </a:xfrm>
                  <a:custGeom>
                    <a:avLst/>
                    <a:gdLst>
                      <a:gd name="connsiteX0" fmla="*/ 0 w 58447"/>
                      <a:gd name="connsiteY0" fmla="*/ 0 h 58467"/>
                      <a:gd name="connsiteX1" fmla="*/ 58447 w 58447"/>
                      <a:gd name="connsiteY1" fmla="*/ 0 h 58467"/>
                      <a:gd name="connsiteX2" fmla="*/ 58447 w 58447"/>
                      <a:gd name="connsiteY2" fmla="*/ 58467 h 58467"/>
                      <a:gd name="connsiteX3" fmla="*/ 0 w 58447"/>
                      <a:gd name="connsiteY3" fmla="*/ 58467 h 58467"/>
                    </a:gdLst>
                    <a:ahLst/>
                    <a:cxnLst>
                      <a:cxn ang="0">
                        <a:pos x="connsiteX0" y="connsiteY0"/>
                      </a:cxn>
                      <a:cxn ang="0">
                        <a:pos x="connsiteX1" y="connsiteY1"/>
                      </a:cxn>
                      <a:cxn ang="0">
                        <a:pos x="connsiteX2" y="connsiteY2"/>
                      </a:cxn>
                      <a:cxn ang="0">
                        <a:pos x="connsiteX3" y="connsiteY3"/>
                      </a:cxn>
                    </a:cxnLst>
                    <a:rect l="l" t="t" r="r" b="b"/>
                    <a:pathLst>
                      <a:path w="58447" h="58467">
                        <a:moveTo>
                          <a:pt x="0" y="0"/>
                        </a:moveTo>
                        <a:lnTo>
                          <a:pt x="58447" y="0"/>
                        </a:lnTo>
                        <a:lnTo>
                          <a:pt x="58447"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sp>
            <p:nvSpPr>
              <p:cNvPr id="158" name="TextBox 157">
                <a:extLst>
                  <a:ext uri="{FF2B5EF4-FFF2-40B4-BE49-F238E27FC236}">
                    <a16:creationId xmlns:a16="http://schemas.microsoft.com/office/drawing/2014/main" id="{6DEF83ED-230C-8745-9953-19166B4A17F5}"/>
                  </a:ext>
                </a:extLst>
              </p:cNvPr>
              <p:cNvSpPr txBox="1"/>
              <p:nvPr/>
            </p:nvSpPr>
            <p:spPr>
              <a:xfrm>
                <a:off x="4382922" y="2458272"/>
                <a:ext cx="108226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Branch</a:t>
                </a:r>
              </a:p>
            </p:txBody>
          </p:sp>
          <p:pic>
            <p:nvPicPr>
              <p:cNvPr id="159" name="Picture 158" descr="Background pattern&#10;&#10;Description automatically generated">
                <a:extLst>
                  <a:ext uri="{FF2B5EF4-FFF2-40B4-BE49-F238E27FC236}">
                    <a16:creationId xmlns:a16="http://schemas.microsoft.com/office/drawing/2014/main" id="{DA642300-0B63-EF41-AA59-8C473BF47EF6}"/>
                  </a:ext>
                </a:extLst>
              </p:cNvPr>
              <p:cNvPicPr>
                <a:picLocks noChangeAspect="1"/>
              </p:cNvPicPr>
              <p:nvPr/>
            </p:nvPicPr>
            <p:blipFill>
              <a:blip r:embed="rId5"/>
              <a:stretch>
                <a:fillRect/>
              </a:stretch>
            </p:blipFill>
            <p:spPr>
              <a:xfrm>
                <a:off x="4356565" y="3075801"/>
                <a:ext cx="218216" cy="249389"/>
              </a:xfrm>
              <a:prstGeom prst="rect">
                <a:avLst/>
              </a:prstGeom>
            </p:spPr>
          </p:pic>
          <p:pic>
            <p:nvPicPr>
              <p:cNvPr id="160" name="Picture 159" descr="Background pattern&#10;&#10;Description automatically generated">
                <a:extLst>
                  <a:ext uri="{FF2B5EF4-FFF2-40B4-BE49-F238E27FC236}">
                    <a16:creationId xmlns:a16="http://schemas.microsoft.com/office/drawing/2014/main" id="{6CF2C587-2840-8942-8EBD-347F45559E17}"/>
                  </a:ext>
                </a:extLst>
              </p:cNvPr>
              <p:cNvPicPr>
                <a:picLocks noChangeAspect="1"/>
              </p:cNvPicPr>
              <p:nvPr/>
            </p:nvPicPr>
            <p:blipFill>
              <a:blip r:embed="rId5"/>
              <a:stretch>
                <a:fillRect/>
              </a:stretch>
            </p:blipFill>
            <p:spPr>
              <a:xfrm>
                <a:off x="4630369" y="3075801"/>
                <a:ext cx="218216" cy="249389"/>
              </a:xfrm>
              <a:prstGeom prst="rect">
                <a:avLst/>
              </a:prstGeom>
            </p:spPr>
          </p:pic>
          <p:pic>
            <p:nvPicPr>
              <p:cNvPr id="161" name="Picture 160" descr="Background pattern&#10;&#10;Description automatically generated">
                <a:extLst>
                  <a:ext uri="{FF2B5EF4-FFF2-40B4-BE49-F238E27FC236}">
                    <a16:creationId xmlns:a16="http://schemas.microsoft.com/office/drawing/2014/main" id="{9150C3EB-954A-B046-9462-554669407693}"/>
                  </a:ext>
                </a:extLst>
              </p:cNvPr>
              <p:cNvPicPr>
                <a:picLocks noChangeAspect="1"/>
              </p:cNvPicPr>
              <p:nvPr/>
            </p:nvPicPr>
            <p:blipFill>
              <a:blip r:embed="rId5"/>
              <a:stretch>
                <a:fillRect/>
              </a:stretch>
            </p:blipFill>
            <p:spPr>
              <a:xfrm>
                <a:off x="4991996" y="3075801"/>
                <a:ext cx="218216" cy="249389"/>
              </a:xfrm>
              <a:prstGeom prst="rect">
                <a:avLst/>
              </a:prstGeom>
            </p:spPr>
          </p:pic>
          <p:pic>
            <p:nvPicPr>
              <p:cNvPr id="162" name="Picture 161" descr="Background pattern&#10;&#10;Description automatically generated">
                <a:extLst>
                  <a:ext uri="{FF2B5EF4-FFF2-40B4-BE49-F238E27FC236}">
                    <a16:creationId xmlns:a16="http://schemas.microsoft.com/office/drawing/2014/main" id="{B2C15B60-BCC3-B549-A35E-4A6D84C68A64}"/>
                  </a:ext>
                </a:extLst>
              </p:cNvPr>
              <p:cNvPicPr>
                <a:picLocks noChangeAspect="1"/>
              </p:cNvPicPr>
              <p:nvPr/>
            </p:nvPicPr>
            <p:blipFill>
              <a:blip r:embed="rId5"/>
              <a:stretch>
                <a:fillRect/>
              </a:stretch>
            </p:blipFill>
            <p:spPr>
              <a:xfrm>
                <a:off x="5265800" y="3075801"/>
                <a:ext cx="218216" cy="249389"/>
              </a:xfrm>
              <a:prstGeom prst="rect">
                <a:avLst/>
              </a:prstGeom>
            </p:spPr>
          </p:pic>
        </p:grpSp>
        <p:sp>
          <p:nvSpPr>
            <p:cNvPr id="156" name="Freeform 155">
              <a:extLst>
                <a:ext uri="{FF2B5EF4-FFF2-40B4-BE49-F238E27FC236}">
                  <a16:creationId xmlns:a16="http://schemas.microsoft.com/office/drawing/2014/main" id="{08D26B09-91C6-774E-8DB5-C62E9F991951}"/>
                </a:ext>
              </a:extLst>
            </p:cNvPr>
            <p:cNvSpPr/>
            <p:nvPr/>
          </p:nvSpPr>
          <p:spPr>
            <a:xfrm>
              <a:off x="4169173" y="1512194"/>
              <a:ext cx="1492659" cy="1431524"/>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1016 h 1545457"/>
                <a:gd name="connsiteX6" fmla="*/ 0 w 1611458"/>
                <a:gd name="connsiteY6" fmla="*/ 31436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457"/>
                    <a:pt x="0" y="1404656"/>
                    <a:pt x="0" y="1231016"/>
                  </a:cubicBezTo>
                  <a:lnTo>
                    <a:pt x="0" y="314362"/>
                  </a:lnTo>
                  <a:cubicBezTo>
                    <a:pt x="0" y="140722"/>
                    <a:pt x="146678" y="0"/>
                    <a:pt x="327784" y="0"/>
                  </a:cubicBezTo>
                  <a:lnTo>
                    <a:pt x="1283594" y="0"/>
                  </a:lnTo>
                  <a:close/>
                </a:path>
              </a:pathLst>
            </a:custGeom>
            <a:noFill/>
            <a:ln w="25400" cap="flat">
              <a:gradFill>
                <a:gsLst>
                  <a:gs pos="0">
                    <a:srgbClr val="652683"/>
                  </a:gs>
                  <a:gs pos="100000">
                    <a:srgbClr val="2D073A"/>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grpSp>
      <p:grpSp>
        <p:nvGrpSpPr>
          <p:cNvPr id="189" name="Graphic 175">
            <a:extLst>
              <a:ext uri="{FF2B5EF4-FFF2-40B4-BE49-F238E27FC236}">
                <a16:creationId xmlns:a16="http://schemas.microsoft.com/office/drawing/2014/main" id="{06544BE0-3948-2B47-9000-3349B9B42791}"/>
              </a:ext>
            </a:extLst>
          </p:cNvPr>
          <p:cNvGrpSpPr/>
          <p:nvPr/>
        </p:nvGrpSpPr>
        <p:grpSpPr>
          <a:xfrm>
            <a:off x="4114801" y="4257049"/>
            <a:ext cx="1611458" cy="1919487"/>
            <a:chOff x="4114801" y="4257049"/>
            <a:chExt cx="1611458" cy="1919487"/>
          </a:xfrm>
        </p:grpSpPr>
        <p:sp>
          <p:nvSpPr>
            <p:cNvPr id="204" name="Freeform 203">
              <a:extLst>
                <a:ext uri="{FF2B5EF4-FFF2-40B4-BE49-F238E27FC236}">
                  <a16:creationId xmlns:a16="http://schemas.microsoft.com/office/drawing/2014/main" id="{F5E59A00-42B1-4F4B-A281-AD8D7F58A0F0}"/>
                </a:ext>
              </a:extLst>
            </p:cNvPr>
            <p:cNvSpPr/>
            <p:nvPr/>
          </p:nvSpPr>
          <p:spPr>
            <a:xfrm>
              <a:off x="4114801" y="5428316"/>
              <a:ext cx="1611378" cy="748220"/>
            </a:xfrm>
            <a:custGeom>
              <a:avLst/>
              <a:gdLst>
                <a:gd name="connsiteX0" fmla="*/ 0 w 1611378"/>
                <a:gd name="connsiteY0" fmla="*/ 0 h 748220"/>
                <a:gd name="connsiteX1" fmla="*/ 0 w 1611378"/>
                <a:gd name="connsiteY1" fmla="*/ 433779 h 748220"/>
                <a:gd name="connsiteX2" fmla="*/ 327784 w 1611378"/>
                <a:gd name="connsiteY2" fmla="*/ 748220 h 748220"/>
                <a:gd name="connsiteX3" fmla="*/ 1283594 w 1611378"/>
                <a:gd name="connsiteY3" fmla="*/ 748220 h 748220"/>
                <a:gd name="connsiteX4" fmla="*/ 1299687 w 1611378"/>
                <a:gd name="connsiteY4" fmla="*/ 747820 h 748220"/>
                <a:gd name="connsiteX5" fmla="*/ 1304972 w 1611378"/>
                <a:gd name="connsiteY5" fmla="*/ 747499 h 748220"/>
                <a:gd name="connsiteX6" fmla="*/ 1315620 w 1611378"/>
                <a:gd name="connsiteY6" fmla="*/ 746699 h 748220"/>
                <a:gd name="connsiteX7" fmla="*/ 1321785 w 1611378"/>
                <a:gd name="connsiteY7" fmla="*/ 746058 h 748220"/>
                <a:gd name="connsiteX8" fmla="*/ 1331313 w 1611378"/>
                <a:gd name="connsiteY8" fmla="*/ 744857 h 748220"/>
                <a:gd name="connsiteX9" fmla="*/ 1337798 w 1611378"/>
                <a:gd name="connsiteY9" fmla="*/ 743896 h 748220"/>
                <a:gd name="connsiteX10" fmla="*/ 1346845 w 1611378"/>
                <a:gd name="connsiteY10" fmla="*/ 742374 h 748220"/>
                <a:gd name="connsiteX11" fmla="*/ 1353330 w 1611378"/>
                <a:gd name="connsiteY11" fmla="*/ 741092 h 748220"/>
                <a:gd name="connsiteX12" fmla="*/ 1362138 w 1611378"/>
                <a:gd name="connsiteY12" fmla="*/ 739170 h 748220"/>
                <a:gd name="connsiteX13" fmla="*/ 1368543 w 1611378"/>
                <a:gd name="connsiteY13" fmla="*/ 737568 h 748220"/>
                <a:gd name="connsiteX14" fmla="*/ 1377190 w 1611378"/>
                <a:gd name="connsiteY14" fmla="*/ 735245 h 748220"/>
                <a:gd name="connsiteX15" fmla="*/ 1383355 w 1611378"/>
                <a:gd name="connsiteY15" fmla="*/ 733404 h 748220"/>
                <a:gd name="connsiteX16" fmla="*/ 1392082 w 1611378"/>
                <a:gd name="connsiteY16" fmla="*/ 730600 h 748220"/>
                <a:gd name="connsiteX17" fmla="*/ 1397926 w 1611378"/>
                <a:gd name="connsiteY17" fmla="*/ 728598 h 748220"/>
                <a:gd name="connsiteX18" fmla="*/ 1406974 w 1611378"/>
                <a:gd name="connsiteY18" fmla="*/ 725154 h 748220"/>
                <a:gd name="connsiteX19" fmla="*/ 1412098 w 1611378"/>
                <a:gd name="connsiteY19" fmla="*/ 723152 h 748220"/>
                <a:gd name="connsiteX20" fmla="*/ 1422987 w 1611378"/>
                <a:gd name="connsiteY20" fmla="*/ 718426 h 748220"/>
                <a:gd name="connsiteX21" fmla="*/ 1425949 w 1611378"/>
                <a:gd name="connsiteY21" fmla="*/ 717145 h 748220"/>
                <a:gd name="connsiteX22" fmla="*/ 1439480 w 1611378"/>
                <a:gd name="connsiteY22" fmla="*/ 710497 h 748220"/>
                <a:gd name="connsiteX23" fmla="*/ 1443083 w 1611378"/>
                <a:gd name="connsiteY23" fmla="*/ 708495 h 748220"/>
                <a:gd name="connsiteX24" fmla="*/ 1452610 w 1611378"/>
                <a:gd name="connsiteY24" fmla="*/ 703209 h 748220"/>
                <a:gd name="connsiteX25" fmla="*/ 1457414 w 1611378"/>
                <a:gd name="connsiteY25" fmla="*/ 700325 h 748220"/>
                <a:gd name="connsiteX26" fmla="*/ 1465341 w 1611378"/>
                <a:gd name="connsiteY26" fmla="*/ 695439 h 748220"/>
                <a:gd name="connsiteX27" fmla="*/ 1470385 w 1611378"/>
                <a:gd name="connsiteY27" fmla="*/ 692076 h 748220"/>
                <a:gd name="connsiteX28" fmla="*/ 1477671 w 1611378"/>
                <a:gd name="connsiteY28" fmla="*/ 687110 h 748220"/>
                <a:gd name="connsiteX29" fmla="*/ 1482715 w 1611378"/>
                <a:gd name="connsiteY29" fmla="*/ 683426 h 748220"/>
                <a:gd name="connsiteX30" fmla="*/ 1489600 w 1611378"/>
                <a:gd name="connsiteY30" fmla="*/ 678220 h 748220"/>
                <a:gd name="connsiteX31" fmla="*/ 1494564 w 1611378"/>
                <a:gd name="connsiteY31" fmla="*/ 674296 h 748220"/>
                <a:gd name="connsiteX32" fmla="*/ 1497607 w 1611378"/>
                <a:gd name="connsiteY32" fmla="*/ 671893 h 748220"/>
                <a:gd name="connsiteX33" fmla="*/ 1499849 w 1611378"/>
                <a:gd name="connsiteY33" fmla="*/ 669891 h 748220"/>
                <a:gd name="connsiteX34" fmla="*/ 1511138 w 1611378"/>
                <a:gd name="connsiteY34" fmla="*/ 659959 h 748220"/>
                <a:gd name="connsiteX35" fmla="*/ 1514180 w 1611378"/>
                <a:gd name="connsiteY35" fmla="*/ 657156 h 748220"/>
                <a:gd name="connsiteX36" fmla="*/ 1527391 w 1611378"/>
                <a:gd name="connsiteY36" fmla="*/ 643861 h 748220"/>
                <a:gd name="connsiteX37" fmla="*/ 1530353 w 1611378"/>
                <a:gd name="connsiteY37" fmla="*/ 640577 h 748220"/>
                <a:gd name="connsiteX38" fmla="*/ 1540041 w 1611378"/>
                <a:gd name="connsiteY38" fmla="*/ 629444 h 748220"/>
                <a:gd name="connsiteX39" fmla="*/ 1543564 w 1611378"/>
                <a:gd name="connsiteY39" fmla="*/ 625119 h 748220"/>
                <a:gd name="connsiteX40" fmla="*/ 1553572 w 1611378"/>
                <a:gd name="connsiteY40" fmla="*/ 611984 h 748220"/>
                <a:gd name="connsiteX41" fmla="*/ 1554773 w 1611378"/>
                <a:gd name="connsiteY41" fmla="*/ 610462 h 748220"/>
                <a:gd name="connsiteX42" fmla="*/ 1555013 w 1611378"/>
                <a:gd name="connsiteY42" fmla="*/ 610061 h 748220"/>
                <a:gd name="connsiteX43" fmla="*/ 1565181 w 1611378"/>
                <a:gd name="connsiteY43" fmla="*/ 594684 h 748220"/>
                <a:gd name="connsiteX44" fmla="*/ 1567823 w 1611378"/>
                <a:gd name="connsiteY44" fmla="*/ 590279 h 748220"/>
                <a:gd name="connsiteX45" fmla="*/ 1574709 w 1611378"/>
                <a:gd name="connsiteY45" fmla="*/ 578185 h 748220"/>
                <a:gd name="connsiteX46" fmla="*/ 1577351 w 1611378"/>
                <a:gd name="connsiteY46" fmla="*/ 573299 h 748220"/>
                <a:gd name="connsiteX47" fmla="*/ 1584797 w 1611378"/>
                <a:gd name="connsiteY47" fmla="*/ 557921 h 748220"/>
                <a:gd name="connsiteX48" fmla="*/ 1585437 w 1611378"/>
                <a:gd name="connsiteY48" fmla="*/ 556560 h 748220"/>
                <a:gd name="connsiteX49" fmla="*/ 1592403 w 1611378"/>
                <a:gd name="connsiteY49" fmla="*/ 539340 h 748220"/>
                <a:gd name="connsiteX50" fmla="*/ 1593124 w 1611378"/>
                <a:gd name="connsiteY50" fmla="*/ 537578 h 748220"/>
                <a:gd name="connsiteX51" fmla="*/ 1595446 w 1611378"/>
                <a:gd name="connsiteY51" fmla="*/ 530690 h 748220"/>
                <a:gd name="connsiteX52" fmla="*/ 1596887 w 1611378"/>
                <a:gd name="connsiteY52" fmla="*/ 526445 h 748220"/>
                <a:gd name="connsiteX53" fmla="*/ 1600970 w 1611378"/>
                <a:gd name="connsiteY53" fmla="*/ 512590 h 748220"/>
                <a:gd name="connsiteX54" fmla="*/ 1601290 w 1611378"/>
                <a:gd name="connsiteY54" fmla="*/ 511228 h 748220"/>
                <a:gd name="connsiteX55" fmla="*/ 1604333 w 1611378"/>
                <a:gd name="connsiteY55" fmla="*/ 498493 h 748220"/>
                <a:gd name="connsiteX56" fmla="*/ 1605293 w 1611378"/>
                <a:gd name="connsiteY56" fmla="*/ 493768 h 748220"/>
                <a:gd name="connsiteX57" fmla="*/ 1607135 w 1611378"/>
                <a:gd name="connsiteY57" fmla="*/ 484077 h 748220"/>
                <a:gd name="connsiteX58" fmla="*/ 1607936 w 1611378"/>
                <a:gd name="connsiteY58" fmla="*/ 478631 h 748220"/>
                <a:gd name="connsiteX59" fmla="*/ 1609217 w 1611378"/>
                <a:gd name="connsiteY59" fmla="*/ 469259 h 748220"/>
                <a:gd name="connsiteX60" fmla="*/ 1609857 w 1611378"/>
                <a:gd name="connsiteY60" fmla="*/ 463813 h 748220"/>
                <a:gd name="connsiteX61" fmla="*/ 1610658 w 1611378"/>
                <a:gd name="connsiteY61" fmla="*/ 453722 h 748220"/>
                <a:gd name="connsiteX62" fmla="*/ 1610978 w 1611378"/>
                <a:gd name="connsiteY62" fmla="*/ 448916 h 748220"/>
                <a:gd name="connsiteX63" fmla="*/ 1611378 w 1611378"/>
                <a:gd name="connsiteY63" fmla="*/ 433939 h 748220"/>
                <a:gd name="connsiteX64" fmla="*/ 1611378 w 1611378"/>
                <a:gd name="connsiteY64" fmla="*/ 433939 h 748220"/>
                <a:gd name="connsiteX65" fmla="*/ 1611378 w 1611378"/>
                <a:gd name="connsiteY65" fmla="*/ 160 h 748220"/>
                <a:gd name="connsiteX66" fmla="*/ 0 w 1611378"/>
                <a:gd name="connsiteY66" fmla="*/ 160 h 74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11378" h="748220">
                  <a:moveTo>
                    <a:pt x="0" y="0"/>
                  </a:moveTo>
                  <a:lnTo>
                    <a:pt x="0" y="433779"/>
                  </a:lnTo>
                  <a:cubicBezTo>
                    <a:pt x="0" y="607418"/>
                    <a:pt x="146678" y="748220"/>
                    <a:pt x="327784" y="748220"/>
                  </a:cubicBezTo>
                  <a:lnTo>
                    <a:pt x="1283594" y="748220"/>
                  </a:lnTo>
                  <a:cubicBezTo>
                    <a:pt x="1288959" y="748220"/>
                    <a:pt x="1294403" y="748060"/>
                    <a:pt x="1299687" y="747820"/>
                  </a:cubicBezTo>
                  <a:cubicBezTo>
                    <a:pt x="1301449" y="747740"/>
                    <a:pt x="1303210" y="747580"/>
                    <a:pt x="1304972" y="747499"/>
                  </a:cubicBezTo>
                  <a:cubicBezTo>
                    <a:pt x="1308574" y="747259"/>
                    <a:pt x="1312097" y="747019"/>
                    <a:pt x="1315620" y="746699"/>
                  </a:cubicBezTo>
                  <a:cubicBezTo>
                    <a:pt x="1317702" y="746538"/>
                    <a:pt x="1319703" y="746218"/>
                    <a:pt x="1321785" y="746058"/>
                  </a:cubicBezTo>
                  <a:cubicBezTo>
                    <a:pt x="1324988" y="745738"/>
                    <a:pt x="1328190" y="745337"/>
                    <a:pt x="1331313" y="744857"/>
                  </a:cubicBezTo>
                  <a:cubicBezTo>
                    <a:pt x="1333474" y="744536"/>
                    <a:pt x="1335636" y="744216"/>
                    <a:pt x="1337798" y="743896"/>
                  </a:cubicBezTo>
                  <a:cubicBezTo>
                    <a:pt x="1340840" y="743415"/>
                    <a:pt x="1343803" y="742935"/>
                    <a:pt x="1346845" y="742374"/>
                  </a:cubicBezTo>
                  <a:cubicBezTo>
                    <a:pt x="1349007" y="741973"/>
                    <a:pt x="1351169" y="741492"/>
                    <a:pt x="1353330" y="741092"/>
                  </a:cubicBezTo>
                  <a:cubicBezTo>
                    <a:pt x="1356293" y="740452"/>
                    <a:pt x="1359175" y="739811"/>
                    <a:pt x="1362138" y="739170"/>
                  </a:cubicBezTo>
                  <a:cubicBezTo>
                    <a:pt x="1364299" y="738689"/>
                    <a:pt x="1366381" y="738129"/>
                    <a:pt x="1368543" y="737568"/>
                  </a:cubicBezTo>
                  <a:cubicBezTo>
                    <a:pt x="1371425" y="736847"/>
                    <a:pt x="1374307" y="736046"/>
                    <a:pt x="1377190" y="735245"/>
                  </a:cubicBezTo>
                  <a:cubicBezTo>
                    <a:pt x="1379271" y="734685"/>
                    <a:pt x="1381353" y="734044"/>
                    <a:pt x="1383355" y="733404"/>
                  </a:cubicBezTo>
                  <a:cubicBezTo>
                    <a:pt x="1386237" y="732522"/>
                    <a:pt x="1389199" y="731561"/>
                    <a:pt x="1392082" y="730600"/>
                  </a:cubicBezTo>
                  <a:cubicBezTo>
                    <a:pt x="1394003" y="729960"/>
                    <a:pt x="1396005" y="729319"/>
                    <a:pt x="1397926" y="728598"/>
                  </a:cubicBezTo>
                  <a:cubicBezTo>
                    <a:pt x="1400969" y="727476"/>
                    <a:pt x="1404011" y="726355"/>
                    <a:pt x="1406974" y="725154"/>
                  </a:cubicBezTo>
                  <a:cubicBezTo>
                    <a:pt x="1408655" y="724513"/>
                    <a:pt x="1410416" y="723873"/>
                    <a:pt x="1412098" y="723152"/>
                  </a:cubicBezTo>
                  <a:cubicBezTo>
                    <a:pt x="1415781" y="721630"/>
                    <a:pt x="1419384" y="720028"/>
                    <a:pt x="1422987" y="718426"/>
                  </a:cubicBezTo>
                  <a:cubicBezTo>
                    <a:pt x="1423947" y="717946"/>
                    <a:pt x="1424988" y="717545"/>
                    <a:pt x="1425949" y="717145"/>
                  </a:cubicBezTo>
                  <a:cubicBezTo>
                    <a:pt x="1430513" y="715062"/>
                    <a:pt x="1434996" y="712820"/>
                    <a:pt x="1439480" y="710497"/>
                  </a:cubicBezTo>
                  <a:cubicBezTo>
                    <a:pt x="1440681" y="709856"/>
                    <a:pt x="1441882" y="709135"/>
                    <a:pt x="1443083" y="708495"/>
                  </a:cubicBezTo>
                  <a:cubicBezTo>
                    <a:pt x="1446285" y="706813"/>
                    <a:pt x="1449488" y="705051"/>
                    <a:pt x="1452610" y="703209"/>
                  </a:cubicBezTo>
                  <a:cubicBezTo>
                    <a:pt x="1454212" y="702248"/>
                    <a:pt x="1455813" y="701287"/>
                    <a:pt x="1457414" y="700325"/>
                  </a:cubicBezTo>
                  <a:cubicBezTo>
                    <a:pt x="1460056" y="698724"/>
                    <a:pt x="1462779" y="697122"/>
                    <a:pt x="1465341" y="695439"/>
                  </a:cubicBezTo>
                  <a:cubicBezTo>
                    <a:pt x="1467022" y="694319"/>
                    <a:pt x="1468703" y="693197"/>
                    <a:pt x="1470385" y="692076"/>
                  </a:cubicBezTo>
                  <a:cubicBezTo>
                    <a:pt x="1472867" y="690474"/>
                    <a:pt x="1475269" y="688792"/>
                    <a:pt x="1477671" y="687110"/>
                  </a:cubicBezTo>
                  <a:cubicBezTo>
                    <a:pt x="1479352" y="685909"/>
                    <a:pt x="1481033" y="684627"/>
                    <a:pt x="1482715" y="683426"/>
                  </a:cubicBezTo>
                  <a:cubicBezTo>
                    <a:pt x="1485037" y="681744"/>
                    <a:pt x="1487358" y="679982"/>
                    <a:pt x="1489600" y="678220"/>
                  </a:cubicBezTo>
                  <a:cubicBezTo>
                    <a:pt x="1491282" y="676938"/>
                    <a:pt x="1492883" y="675657"/>
                    <a:pt x="1494564" y="674296"/>
                  </a:cubicBezTo>
                  <a:cubicBezTo>
                    <a:pt x="1495605" y="673494"/>
                    <a:pt x="1496646" y="672694"/>
                    <a:pt x="1497607" y="671893"/>
                  </a:cubicBezTo>
                  <a:cubicBezTo>
                    <a:pt x="1498407" y="671252"/>
                    <a:pt x="1499048" y="670531"/>
                    <a:pt x="1499849" y="669891"/>
                  </a:cubicBezTo>
                  <a:cubicBezTo>
                    <a:pt x="1503692" y="666687"/>
                    <a:pt x="1507455" y="663323"/>
                    <a:pt x="1511138" y="659959"/>
                  </a:cubicBezTo>
                  <a:cubicBezTo>
                    <a:pt x="1512178" y="658998"/>
                    <a:pt x="1513219" y="658117"/>
                    <a:pt x="1514180" y="657156"/>
                  </a:cubicBezTo>
                  <a:cubicBezTo>
                    <a:pt x="1518744" y="652831"/>
                    <a:pt x="1523147" y="648425"/>
                    <a:pt x="1527391" y="643861"/>
                  </a:cubicBezTo>
                  <a:cubicBezTo>
                    <a:pt x="1528351" y="642819"/>
                    <a:pt x="1529312" y="641698"/>
                    <a:pt x="1530353" y="640577"/>
                  </a:cubicBezTo>
                  <a:cubicBezTo>
                    <a:pt x="1533716" y="636892"/>
                    <a:pt x="1536918" y="633208"/>
                    <a:pt x="1540041" y="629444"/>
                  </a:cubicBezTo>
                  <a:cubicBezTo>
                    <a:pt x="1541242" y="628002"/>
                    <a:pt x="1542443" y="626560"/>
                    <a:pt x="1543564" y="625119"/>
                  </a:cubicBezTo>
                  <a:cubicBezTo>
                    <a:pt x="1547007" y="620794"/>
                    <a:pt x="1550369" y="616469"/>
                    <a:pt x="1553572" y="611984"/>
                  </a:cubicBezTo>
                  <a:cubicBezTo>
                    <a:pt x="1553972" y="611423"/>
                    <a:pt x="1554372" y="610942"/>
                    <a:pt x="1554773" y="610462"/>
                  </a:cubicBezTo>
                  <a:cubicBezTo>
                    <a:pt x="1554853" y="610382"/>
                    <a:pt x="1554933" y="610222"/>
                    <a:pt x="1555013" y="610061"/>
                  </a:cubicBezTo>
                  <a:cubicBezTo>
                    <a:pt x="1558536" y="605016"/>
                    <a:pt x="1561979" y="599890"/>
                    <a:pt x="1565181" y="594684"/>
                  </a:cubicBezTo>
                  <a:cubicBezTo>
                    <a:pt x="1566062" y="593242"/>
                    <a:pt x="1566943" y="591801"/>
                    <a:pt x="1567823" y="590279"/>
                  </a:cubicBezTo>
                  <a:cubicBezTo>
                    <a:pt x="1570225" y="586274"/>
                    <a:pt x="1572547" y="582270"/>
                    <a:pt x="1574709" y="578185"/>
                  </a:cubicBezTo>
                  <a:cubicBezTo>
                    <a:pt x="1575589" y="576583"/>
                    <a:pt x="1576470" y="574901"/>
                    <a:pt x="1577351" y="573299"/>
                  </a:cubicBezTo>
                  <a:cubicBezTo>
                    <a:pt x="1579993" y="568254"/>
                    <a:pt x="1582475" y="563128"/>
                    <a:pt x="1584797" y="557921"/>
                  </a:cubicBezTo>
                  <a:cubicBezTo>
                    <a:pt x="1585037" y="557441"/>
                    <a:pt x="1585197" y="557041"/>
                    <a:pt x="1585437" y="556560"/>
                  </a:cubicBezTo>
                  <a:cubicBezTo>
                    <a:pt x="1587919" y="550873"/>
                    <a:pt x="1590241" y="545107"/>
                    <a:pt x="1592403" y="539340"/>
                  </a:cubicBezTo>
                  <a:cubicBezTo>
                    <a:pt x="1592643" y="538700"/>
                    <a:pt x="1592883" y="538139"/>
                    <a:pt x="1593124" y="537578"/>
                  </a:cubicBezTo>
                  <a:cubicBezTo>
                    <a:pt x="1593924" y="535335"/>
                    <a:pt x="1594725" y="533013"/>
                    <a:pt x="1595446" y="530690"/>
                  </a:cubicBezTo>
                  <a:cubicBezTo>
                    <a:pt x="1595926" y="529248"/>
                    <a:pt x="1596406" y="527887"/>
                    <a:pt x="1596887" y="526445"/>
                  </a:cubicBezTo>
                  <a:cubicBezTo>
                    <a:pt x="1598328" y="521880"/>
                    <a:pt x="1599689" y="517235"/>
                    <a:pt x="1600970" y="512590"/>
                  </a:cubicBezTo>
                  <a:cubicBezTo>
                    <a:pt x="1601050" y="512109"/>
                    <a:pt x="1601210" y="511709"/>
                    <a:pt x="1601290" y="511228"/>
                  </a:cubicBezTo>
                  <a:cubicBezTo>
                    <a:pt x="1602411" y="506983"/>
                    <a:pt x="1603452" y="502738"/>
                    <a:pt x="1604333" y="498493"/>
                  </a:cubicBezTo>
                  <a:cubicBezTo>
                    <a:pt x="1604653" y="496891"/>
                    <a:pt x="1604973" y="495370"/>
                    <a:pt x="1605293" y="493768"/>
                  </a:cubicBezTo>
                  <a:cubicBezTo>
                    <a:pt x="1605934" y="490564"/>
                    <a:pt x="1606575" y="487360"/>
                    <a:pt x="1607135" y="484077"/>
                  </a:cubicBezTo>
                  <a:cubicBezTo>
                    <a:pt x="1607455" y="482234"/>
                    <a:pt x="1607695" y="480472"/>
                    <a:pt x="1607936" y="478631"/>
                  </a:cubicBezTo>
                  <a:cubicBezTo>
                    <a:pt x="1608416" y="475507"/>
                    <a:pt x="1608816" y="472383"/>
                    <a:pt x="1609217" y="469259"/>
                  </a:cubicBezTo>
                  <a:cubicBezTo>
                    <a:pt x="1609457" y="467417"/>
                    <a:pt x="1609617" y="465656"/>
                    <a:pt x="1609857" y="463813"/>
                  </a:cubicBezTo>
                  <a:cubicBezTo>
                    <a:pt x="1610177" y="460449"/>
                    <a:pt x="1610418" y="457086"/>
                    <a:pt x="1610658" y="453722"/>
                  </a:cubicBezTo>
                  <a:cubicBezTo>
                    <a:pt x="1610738" y="452120"/>
                    <a:pt x="1610898" y="450518"/>
                    <a:pt x="1610978" y="448916"/>
                  </a:cubicBezTo>
                  <a:cubicBezTo>
                    <a:pt x="1611218" y="443951"/>
                    <a:pt x="1611378" y="438905"/>
                    <a:pt x="1611378" y="433939"/>
                  </a:cubicBezTo>
                  <a:lnTo>
                    <a:pt x="1611378" y="433939"/>
                  </a:lnTo>
                  <a:lnTo>
                    <a:pt x="1611378" y="160"/>
                  </a:lnTo>
                  <a:lnTo>
                    <a:pt x="0" y="160"/>
                  </a:lnTo>
                  <a:close/>
                </a:path>
              </a:pathLst>
            </a:custGeom>
            <a:solidFill>
              <a:srgbClr val="652683">
                <a:alpha val="50000"/>
              </a:srgbClr>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205" name="Freeform 204">
              <a:extLst>
                <a:ext uri="{FF2B5EF4-FFF2-40B4-BE49-F238E27FC236}">
                  <a16:creationId xmlns:a16="http://schemas.microsoft.com/office/drawing/2014/main" id="{EC0D0F08-3811-DF4B-BB6F-33368B243590}"/>
                </a:ext>
              </a:extLst>
            </p:cNvPr>
            <p:cNvSpPr/>
            <p:nvPr/>
          </p:nvSpPr>
          <p:spPr>
            <a:xfrm>
              <a:off x="4114801" y="4257049"/>
              <a:ext cx="1611458" cy="1545457"/>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0936 h 1545457"/>
                <a:gd name="connsiteX6" fmla="*/ 0 w 1611458"/>
                <a:gd name="connsiteY6" fmla="*/ 31428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377"/>
                    <a:pt x="0" y="1404656"/>
                    <a:pt x="0" y="1230936"/>
                  </a:cubicBezTo>
                  <a:lnTo>
                    <a:pt x="0" y="314282"/>
                  </a:lnTo>
                  <a:cubicBezTo>
                    <a:pt x="0" y="140642"/>
                    <a:pt x="146678" y="0"/>
                    <a:pt x="327784" y="0"/>
                  </a:cubicBezTo>
                  <a:lnTo>
                    <a:pt x="1283594" y="0"/>
                  </a:lnTo>
                  <a:close/>
                </a:path>
              </a:pathLst>
            </a:custGeom>
            <a:solidFill>
              <a:srgbClr val="63218D"/>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5097BCF2-58C9-9541-8711-8729BF37155B}"/>
                </a:ext>
              </a:extLst>
            </p:cNvPr>
            <p:cNvSpPr/>
            <p:nvPr/>
          </p:nvSpPr>
          <p:spPr>
            <a:xfrm>
              <a:off x="4153231" y="4293892"/>
              <a:ext cx="1534596" cy="1471772"/>
            </a:xfrm>
            <a:custGeom>
              <a:avLst/>
              <a:gdLst>
                <a:gd name="connsiteX0" fmla="*/ 1222425 w 1534596"/>
                <a:gd name="connsiteY0" fmla="*/ 0 h 1471772"/>
                <a:gd name="connsiteX1" fmla="*/ 1534597 w 1534596"/>
                <a:gd name="connsiteY1" fmla="*/ 299384 h 1471772"/>
                <a:gd name="connsiteX2" fmla="*/ 1534597 w 1534596"/>
                <a:gd name="connsiteY2" fmla="*/ 1172308 h 1471772"/>
                <a:gd name="connsiteX3" fmla="*/ 1222425 w 1534596"/>
                <a:gd name="connsiteY3" fmla="*/ 1471773 h 1471772"/>
                <a:gd name="connsiteX4" fmla="*/ 312172 w 1534596"/>
                <a:gd name="connsiteY4" fmla="*/ 1471773 h 1471772"/>
                <a:gd name="connsiteX5" fmla="*/ 0 w 1534596"/>
                <a:gd name="connsiteY5" fmla="*/ 1172308 h 1471772"/>
                <a:gd name="connsiteX6" fmla="*/ 0 w 1534596"/>
                <a:gd name="connsiteY6" fmla="*/ 299384 h 1471772"/>
                <a:gd name="connsiteX7" fmla="*/ 312172 w 1534596"/>
                <a:gd name="connsiteY7" fmla="*/ 0 h 1471772"/>
                <a:gd name="connsiteX8" fmla="*/ 1222425 w 1534596"/>
                <a:gd name="connsiteY8" fmla="*/ 0 h 147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4596" h="1471772">
                  <a:moveTo>
                    <a:pt x="1222425" y="0"/>
                  </a:moveTo>
                  <a:cubicBezTo>
                    <a:pt x="1394804" y="0"/>
                    <a:pt x="1534597" y="133994"/>
                    <a:pt x="1534597" y="299384"/>
                  </a:cubicBezTo>
                  <a:lnTo>
                    <a:pt x="1534597" y="1172308"/>
                  </a:lnTo>
                  <a:cubicBezTo>
                    <a:pt x="1534597" y="1337699"/>
                    <a:pt x="1394804" y="1471773"/>
                    <a:pt x="1222425" y="1471773"/>
                  </a:cubicBezTo>
                  <a:lnTo>
                    <a:pt x="312172" y="1471773"/>
                  </a:lnTo>
                  <a:cubicBezTo>
                    <a:pt x="139713" y="1471773"/>
                    <a:pt x="0" y="1337699"/>
                    <a:pt x="0" y="1172308"/>
                  </a:cubicBezTo>
                  <a:lnTo>
                    <a:pt x="0" y="299384"/>
                  </a:lnTo>
                  <a:cubicBezTo>
                    <a:pt x="0" y="133994"/>
                    <a:pt x="139713" y="0"/>
                    <a:pt x="312172" y="0"/>
                  </a:cubicBezTo>
                  <a:lnTo>
                    <a:pt x="1222425" y="0"/>
                  </a:lnTo>
                  <a:close/>
                </a:path>
              </a:pathLst>
            </a:custGeom>
            <a:noFill/>
            <a:ln w="159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pic>
        <p:nvPicPr>
          <p:cNvPr id="184" name="Picture 183" descr="Background pattern&#10;&#10;Description automatically generated">
            <a:extLst>
              <a:ext uri="{FF2B5EF4-FFF2-40B4-BE49-F238E27FC236}">
                <a16:creationId xmlns:a16="http://schemas.microsoft.com/office/drawing/2014/main" id="{BD5CE3A9-99A6-EE44-B409-FF82A172B3DC}"/>
              </a:ext>
            </a:extLst>
          </p:cNvPr>
          <p:cNvPicPr>
            <a:picLocks noChangeAspect="1"/>
          </p:cNvPicPr>
          <p:nvPr/>
        </p:nvPicPr>
        <p:blipFill>
          <a:blip r:embed="rId5"/>
          <a:stretch>
            <a:fillRect/>
          </a:stretch>
        </p:blipFill>
        <p:spPr>
          <a:xfrm>
            <a:off x="4356565" y="5866768"/>
            <a:ext cx="218216" cy="249389"/>
          </a:xfrm>
          <a:prstGeom prst="rect">
            <a:avLst/>
          </a:prstGeom>
        </p:spPr>
      </p:pic>
      <p:pic>
        <p:nvPicPr>
          <p:cNvPr id="185" name="Picture 184" descr="Background pattern&#10;&#10;Description automatically generated">
            <a:extLst>
              <a:ext uri="{FF2B5EF4-FFF2-40B4-BE49-F238E27FC236}">
                <a16:creationId xmlns:a16="http://schemas.microsoft.com/office/drawing/2014/main" id="{18CE4EA7-4C15-4440-87CA-78AC8CBF1551}"/>
              </a:ext>
            </a:extLst>
          </p:cNvPr>
          <p:cNvPicPr>
            <a:picLocks noChangeAspect="1"/>
          </p:cNvPicPr>
          <p:nvPr/>
        </p:nvPicPr>
        <p:blipFill>
          <a:blip r:embed="rId5"/>
          <a:stretch>
            <a:fillRect/>
          </a:stretch>
        </p:blipFill>
        <p:spPr>
          <a:xfrm>
            <a:off x="4630369" y="5866768"/>
            <a:ext cx="218216" cy="249389"/>
          </a:xfrm>
          <a:prstGeom prst="rect">
            <a:avLst/>
          </a:prstGeom>
        </p:spPr>
      </p:pic>
      <p:pic>
        <p:nvPicPr>
          <p:cNvPr id="186" name="Picture 185" descr="Background pattern&#10;&#10;Description automatically generated">
            <a:extLst>
              <a:ext uri="{FF2B5EF4-FFF2-40B4-BE49-F238E27FC236}">
                <a16:creationId xmlns:a16="http://schemas.microsoft.com/office/drawing/2014/main" id="{659701B7-235E-AC43-AC03-29237AFB48C0}"/>
              </a:ext>
            </a:extLst>
          </p:cNvPr>
          <p:cNvPicPr>
            <a:picLocks noChangeAspect="1"/>
          </p:cNvPicPr>
          <p:nvPr/>
        </p:nvPicPr>
        <p:blipFill>
          <a:blip r:embed="rId5"/>
          <a:stretch>
            <a:fillRect/>
          </a:stretch>
        </p:blipFill>
        <p:spPr>
          <a:xfrm>
            <a:off x="4991996" y="5866768"/>
            <a:ext cx="218216" cy="249389"/>
          </a:xfrm>
          <a:prstGeom prst="rect">
            <a:avLst/>
          </a:prstGeom>
        </p:spPr>
      </p:pic>
      <p:pic>
        <p:nvPicPr>
          <p:cNvPr id="187" name="Picture 186" descr="Background pattern&#10;&#10;Description automatically generated">
            <a:extLst>
              <a:ext uri="{FF2B5EF4-FFF2-40B4-BE49-F238E27FC236}">
                <a16:creationId xmlns:a16="http://schemas.microsoft.com/office/drawing/2014/main" id="{22B2F170-F9D1-3B44-B575-4397868B4720}"/>
              </a:ext>
            </a:extLst>
          </p:cNvPr>
          <p:cNvPicPr>
            <a:picLocks noChangeAspect="1"/>
          </p:cNvPicPr>
          <p:nvPr/>
        </p:nvPicPr>
        <p:blipFill>
          <a:blip r:embed="rId5"/>
          <a:stretch>
            <a:fillRect/>
          </a:stretch>
        </p:blipFill>
        <p:spPr>
          <a:xfrm>
            <a:off x="5265800" y="5866768"/>
            <a:ext cx="218216" cy="249389"/>
          </a:xfrm>
          <a:prstGeom prst="rect">
            <a:avLst/>
          </a:prstGeom>
        </p:spPr>
      </p:pic>
      <p:grpSp>
        <p:nvGrpSpPr>
          <p:cNvPr id="280" name="Group 279">
            <a:extLst>
              <a:ext uri="{FF2B5EF4-FFF2-40B4-BE49-F238E27FC236}">
                <a16:creationId xmlns:a16="http://schemas.microsoft.com/office/drawing/2014/main" id="{104AE0E5-B146-0343-913F-9E6BF86DEDE3}"/>
              </a:ext>
            </a:extLst>
          </p:cNvPr>
          <p:cNvGrpSpPr/>
          <p:nvPr/>
        </p:nvGrpSpPr>
        <p:grpSpPr>
          <a:xfrm>
            <a:off x="4333799" y="4654386"/>
            <a:ext cx="1168621" cy="930470"/>
            <a:chOff x="4333799" y="4654386"/>
            <a:chExt cx="1168621" cy="930470"/>
          </a:xfrm>
        </p:grpSpPr>
        <p:grpSp>
          <p:nvGrpSpPr>
            <p:cNvPr id="190" name="Group 189">
              <a:extLst>
                <a:ext uri="{FF2B5EF4-FFF2-40B4-BE49-F238E27FC236}">
                  <a16:creationId xmlns:a16="http://schemas.microsoft.com/office/drawing/2014/main" id="{F6ED32A5-D218-9342-BCEB-C59B45F506E2}"/>
                </a:ext>
              </a:extLst>
            </p:cNvPr>
            <p:cNvGrpSpPr/>
            <p:nvPr/>
          </p:nvGrpSpPr>
          <p:grpSpPr>
            <a:xfrm>
              <a:off x="4333799" y="4654386"/>
              <a:ext cx="1168621" cy="470060"/>
              <a:chOff x="4370286" y="4654386"/>
              <a:chExt cx="1168621" cy="470060"/>
            </a:xfrm>
          </p:grpSpPr>
          <p:sp>
            <p:nvSpPr>
              <p:cNvPr id="191" name="Freeform 190">
                <a:extLst>
                  <a:ext uri="{FF2B5EF4-FFF2-40B4-BE49-F238E27FC236}">
                    <a16:creationId xmlns:a16="http://schemas.microsoft.com/office/drawing/2014/main" id="{ABD277CF-3727-1748-93B5-6FB6CF123C97}"/>
                  </a:ext>
                </a:extLst>
              </p:cNvPr>
              <p:cNvSpPr/>
              <p:nvPr/>
            </p:nvSpPr>
            <p:spPr>
              <a:xfrm>
                <a:off x="4484779" y="4666320"/>
                <a:ext cx="228984" cy="229063"/>
              </a:xfrm>
              <a:custGeom>
                <a:avLst/>
                <a:gdLst>
                  <a:gd name="connsiteX0" fmla="*/ 228984 w 228984"/>
                  <a:gd name="connsiteY0" fmla="*/ 114532 h 229063"/>
                  <a:gd name="connsiteX1" fmla="*/ 114492 w 228984"/>
                  <a:gd name="connsiteY1" fmla="*/ 229063 h 229063"/>
                  <a:gd name="connsiteX2" fmla="*/ 0 w 228984"/>
                  <a:gd name="connsiteY2" fmla="*/ 114532 h 229063"/>
                  <a:gd name="connsiteX3" fmla="*/ 114492 w 228984"/>
                  <a:gd name="connsiteY3" fmla="*/ 0 h 229063"/>
                  <a:gd name="connsiteX4" fmla="*/ 228984 w 228984"/>
                  <a:gd name="connsiteY4" fmla="*/ 114532 h 22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84" h="229063">
                    <a:moveTo>
                      <a:pt x="228984" y="114532"/>
                    </a:moveTo>
                    <a:cubicBezTo>
                      <a:pt x="228984" y="177786"/>
                      <a:pt x="177725" y="229063"/>
                      <a:pt x="114492" y="229063"/>
                    </a:cubicBezTo>
                    <a:cubicBezTo>
                      <a:pt x="51260" y="229063"/>
                      <a:pt x="0" y="177786"/>
                      <a:pt x="0" y="114532"/>
                    </a:cubicBezTo>
                    <a:cubicBezTo>
                      <a:pt x="0" y="51277"/>
                      <a:pt x="51260" y="0"/>
                      <a:pt x="114492" y="0"/>
                    </a:cubicBezTo>
                    <a:cubicBezTo>
                      <a:pt x="177725" y="0"/>
                      <a:pt x="228984" y="51277"/>
                      <a:pt x="228984" y="114532"/>
                    </a:cubicBez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92" name="Freeform 191">
                <a:extLst>
                  <a:ext uri="{FF2B5EF4-FFF2-40B4-BE49-F238E27FC236}">
                    <a16:creationId xmlns:a16="http://schemas.microsoft.com/office/drawing/2014/main" id="{1C1D4786-B06C-354E-A912-C0F3A98B30E8}"/>
                  </a:ext>
                </a:extLst>
              </p:cNvPr>
              <p:cNvSpPr/>
              <p:nvPr/>
            </p:nvSpPr>
            <p:spPr>
              <a:xfrm>
                <a:off x="4370286" y="4952649"/>
                <a:ext cx="457888" cy="171797"/>
              </a:xfrm>
              <a:custGeom>
                <a:avLst/>
                <a:gdLst>
                  <a:gd name="connsiteX0" fmla="*/ 400723 w 457888"/>
                  <a:gd name="connsiteY0" fmla="*/ 0 h 171797"/>
                  <a:gd name="connsiteX1" fmla="*/ 57246 w 457888"/>
                  <a:gd name="connsiteY1" fmla="*/ 0 h 171797"/>
                  <a:gd name="connsiteX2" fmla="*/ 0 w 457888"/>
                  <a:gd name="connsiteY2" fmla="*/ 57266 h 171797"/>
                  <a:gd name="connsiteX3" fmla="*/ 0 w 457888"/>
                  <a:gd name="connsiteY3" fmla="*/ 171798 h 171797"/>
                  <a:gd name="connsiteX4" fmla="*/ 57246 w 457888"/>
                  <a:gd name="connsiteY4" fmla="*/ 171798 h 171797"/>
                  <a:gd name="connsiteX5" fmla="*/ 57246 w 457888"/>
                  <a:gd name="connsiteY5" fmla="*/ 57266 h 171797"/>
                  <a:gd name="connsiteX6" fmla="*/ 400643 w 457888"/>
                  <a:gd name="connsiteY6" fmla="*/ 57266 h 171797"/>
                  <a:gd name="connsiteX7" fmla="*/ 400643 w 457888"/>
                  <a:gd name="connsiteY7" fmla="*/ 171798 h 171797"/>
                  <a:gd name="connsiteX8" fmla="*/ 457889 w 457888"/>
                  <a:gd name="connsiteY8" fmla="*/ 171798 h 171797"/>
                  <a:gd name="connsiteX9" fmla="*/ 457889 w 457888"/>
                  <a:gd name="connsiteY9" fmla="*/ 57266 h 171797"/>
                  <a:gd name="connsiteX10" fmla="*/ 400643 w 457888"/>
                  <a:gd name="connsiteY10" fmla="*/ 0 h 17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88" h="171797">
                    <a:moveTo>
                      <a:pt x="400723" y="0"/>
                    </a:moveTo>
                    <a:lnTo>
                      <a:pt x="57246" y="0"/>
                    </a:lnTo>
                    <a:cubicBezTo>
                      <a:pt x="34908" y="22346"/>
                      <a:pt x="22338" y="34920"/>
                      <a:pt x="0" y="57266"/>
                    </a:cubicBezTo>
                    <a:lnTo>
                      <a:pt x="0" y="171798"/>
                    </a:lnTo>
                    <a:lnTo>
                      <a:pt x="57246" y="171798"/>
                    </a:lnTo>
                    <a:lnTo>
                      <a:pt x="57246" y="57266"/>
                    </a:lnTo>
                    <a:lnTo>
                      <a:pt x="400643" y="57266"/>
                    </a:lnTo>
                    <a:lnTo>
                      <a:pt x="400643" y="171798"/>
                    </a:lnTo>
                    <a:lnTo>
                      <a:pt x="457889" y="171798"/>
                    </a:lnTo>
                    <a:lnTo>
                      <a:pt x="457889" y="57266"/>
                    </a:lnTo>
                    <a:cubicBezTo>
                      <a:pt x="435551" y="34920"/>
                      <a:pt x="422981" y="22346"/>
                      <a:pt x="400643" y="0"/>
                    </a:cubicBez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93" name="Freeform 192">
                <a:extLst>
                  <a:ext uri="{FF2B5EF4-FFF2-40B4-BE49-F238E27FC236}">
                    <a16:creationId xmlns:a16="http://schemas.microsoft.com/office/drawing/2014/main" id="{2B69B60E-718C-F24F-A427-EDC95D1166C8}"/>
                  </a:ext>
                </a:extLst>
              </p:cNvPr>
              <p:cNvSpPr/>
              <p:nvPr/>
            </p:nvSpPr>
            <p:spPr>
              <a:xfrm>
                <a:off x="5446754" y="4654386"/>
                <a:ext cx="58447" cy="58467"/>
              </a:xfrm>
              <a:custGeom>
                <a:avLst/>
                <a:gdLst>
                  <a:gd name="connsiteX0" fmla="*/ 0 w 58447"/>
                  <a:gd name="connsiteY0" fmla="*/ 0 h 58467"/>
                  <a:gd name="connsiteX1" fmla="*/ 0 w 58447"/>
                  <a:gd name="connsiteY1" fmla="*/ 58467 h 58467"/>
                  <a:gd name="connsiteX2" fmla="*/ 58447 w 58447"/>
                  <a:gd name="connsiteY2" fmla="*/ 58467 h 58467"/>
                  <a:gd name="connsiteX3" fmla="*/ 58447 w 58447"/>
                  <a:gd name="connsiteY3" fmla="*/ 47174 h 58467"/>
                  <a:gd name="connsiteX4" fmla="*/ 11289 w 58447"/>
                  <a:gd name="connsiteY4" fmla="*/ 0 h 58467"/>
                  <a:gd name="connsiteX5" fmla="*/ 0 w 58447"/>
                  <a:gd name="connsiteY5" fmla="*/ 0 h 5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7" h="58467">
                    <a:moveTo>
                      <a:pt x="0" y="0"/>
                    </a:moveTo>
                    <a:lnTo>
                      <a:pt x="0" y="58467"/>
                    </a:lnTo>
                    <a:lnTo>
                      <a:pt x="58447" y="58467"/>
                    </a:lnTo>
                    <a:lnTo>
                      <a:pt x="58447" y="47174"/>
                    </a:lnTo>
                    <a:lnTo>
                      <a:pt x="11289" y="0"/>
                    </a:lnTo>
                    <a:lnTo>
                      <a:pt x="0" y="0"/>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94" name="Freeform 193">
                <a:extLst>
                  <a:ext uri="{FF2B5EF4-FFF2-40B4-BE49-F238E27FC236}">
                    <a16:creationId xmlns:a16="http://schemas.microsoft.com/office/drawing/2014/main" id="{E3B506EE-EA0D-D84D-85B6-D17E0AE9625F}"/>
                  </a:ext>
                </a:extLst>
              </p:cNvPr>
              <p:cNvSpPr/>
              <p:nvPr/>
            </p:nvSpPr>
            <p:spPr>
              <a:xfrm>
                <a:off x="5446754" y="4712853"/>
                <a:ext cx="58447" cy="292176"/>
              </a:xfrm>
              <a:custGeom>
                <a:avLst/>
                <a:gdLst>
                  <a:gd name="connsiteX0" fmla="*/ 0 w 58447"/>
                  <a:gd name="connsiteY0" fmla="*/ 0 h 292176"/>
                  <a:gd name="connsiteX1" fmla="*/ 58447 w 58447"/>
                  <a:gd name="connsiteY1" fmla="*/ 0 h 292176"/>
                  <a:gd name="connsiteX2" fmla="*/ 58447 w 58447"/>
                  <a:gd name="connsiteY2" fmla="*/ 292176 h 292176"/>
                  <a:gd name="connsiteX3" fmla="*/ 0 w 58447"/>
                  <a:gd name="connsiteY3" fmla="*/ 292176 h 292176"/>
                </a:gdLst>
                <a:ahLst/>
                <a:cxnLst>
                  <a:cxn ang="0">
                    <a:pos x="connsiteX0" y="connsiteY0"/>
                  </a:cxn>
                  <a:cxn ang="0">
                    <a:pos x="connsiteX1" y="connsiteY1"/>
                  </a:cxn>
                  <a:cxn ang="0">
                    <a:pos x="connsiteX2" y="connsiteY2"/>
                  </a:cxn>
                  <a:cxn ang="0">
                    <a:pos x="connsiteX3" y="connsiteY3"/>
                  </a:cxn>
                </a:cxnLst>
                <a:rect l="l" t="t" r="r" b="b"/>
                <a:pathLst>
                  <a:path w="58447" h="292176">
                    <a:moveTo>
                      <a:pt x="0" y="0"/>
                    </a:moveTo>
                    <a:lnTo>
                      <a:pt x="58447" y="0"/>
                    </a:lnTo>
                    <a:lnTo>
                      <a:pt x="58447" y="292176"/>
                    </a:lnTo>
                    <a:lnTo>
                      <a:pt x="0" y="292176"/>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195" name="Graphic 175">
                <a:extLst>
                  <a:ext uri="{FF2B5EF4-FFF2-40B4-BE49-F238E27FC236}">
                    <a16:creationId xmlns:a16="http://schemas.microsoft.com/office/drawing/2014/main" id="{34586EFE-2A67-514F-A1DB-0BCD60FDE1E3}"/>
                  </a:ext>
                </a:extLst>
              </p:cNvPr>
              <p:cNvGrpSpPr/>
              <p:nvPr/>
            </p:nvGrpSpPr>
            <p:grpSpPr>
              <a:xfrm>
                <a:off x="4952195" y="4654386"/>
                <a:ext cx="586712" cy="467417"/>
                <a:chOff x="4952195" y="4654386"/>
                <a:chExt cx="586712" cy="467417"/>
              </a:xfrm>
              <a:solidFill>
                <a:srgbClr val="F2F2F2"/>
              </a:solidFill>
            </p:grpSpPr>
            <p:sp>
              <p:nvSpPr>
                <p:cNvPr id="196" name="Freeform 195">
                  <a:extLst>
                    <a:ext uri="{FF2B5EF4-FFF2-40B4-BE49-F238E27FC236}">
                      <a16:creationId xmlns:a16="http://schemas.microsoft.com/office/drawing/2014/main" id="{1117F8F7-A301-2240-B9D8-19F614E17BBB}"/>
                    </a:ext>
                  </a:extLst>
                </p:cNvPr>
                <p:cNvSpPr/>
                <p:nvPr/>
              </p:nvSpPr>
              <p:spPr>
                <a:xfrm>
                  <a:off x="4985982" y="4654386"/>
                  <a:ext cx="58447" cy="58467"/>
                </a:xfrm>
                <a:custGeom>
                  <a:avLst/>
                  <a:gdLst>
                    <a:gd name="connsiteX0" fmla="*/ 58447 w 58447"/>
                    <a:gd name="connsiteY0" fmla="*/ 0 h 58467"/>
                    <a:gd name="connsiteX1" fmla="*/ 58447 w 58447"/>
                    <a:gd name="connsiteY1" fmla="*/ 58467 h 58467"/>
                    <a:gd name="connsiteX2" fmla="*/ 0 w 58447"/>
                    <a:gd name="connsiteY2" fmla="*/ 58467 h 58467"/>
                    <a:gd name="connsiteX3" fmla="*/ 0 w 58447"/>
                    <a:gd name="connsiteY3" fmla="*/ 47174 h 58467"/>
                    <a:gd name="connsiteX4" fmla="*/ 47158 w 58447"/>
                    <a:gd name="connsiteY4" fmla="*/ 0 h 58467"/>
                    <a:gd name="connsiteX5" fmla="*/ 58447 w 58447"/>
                    <a:gd name="connsiteY5" fmla="*/ 0 h 5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7" h="58467">
                      <a:moveTo>
                        <a:pt x="58447" y="0"/>
                      </a:moveTo>
                      <a:lnTo>
                        <a:pt x="58447" y="58467"/>
                      </a:lnTo>
                      <a:lnTo>
                        <a:pt x="0" y="58467"/>
                      </a:lnTo>
                      <a:lnTo>
                        <a:pt x="0" y="47174"/>
                      </a:lnTo>
                      <a:lnTo>
                        <a:pt x="47158" y="0"/>
                      </a:lnTo>
                      <a:lnTo>
                        <a:pt x="58447" y="0"/>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97" name="Freeform 196">
                  <a:extLst>
                    <a:ext uri="{FF2B5EF4-FFF2-40B4-BE49-F238E27FC236}">
                      <a16:creationId xmlns:a16="http://schemas.microsoft.com/office/drawing/2014/main" id="{FE476097-035B-0F4E-B7E2-D3EB51F3E195}"/>
                    </a:ext>
                  </a:extLst>
                </p:cNvPr>
                <p:cNvSpPr/>
                <p:nvPr/>
              </p:nvSpPr>
              <p:spPr>
                <a:xfrm>
                  <a:off x="5044430" y="4654386"/>
                  <a:ext cx="402324" cy="58467"/>
                </a:xfrm>
                <a:custGeom>
                  <a:avLst/>
                  <a:gdLst>
                    <a:gd name="connsiteX0" fmla="*/ 0 w 402324"/>
                    <a:gd name="connsiteY0" fmla="*/ 0 h 58467"/>
                    <a:gd name="connsiteX1" fmla="*/ 402324 w 402324"/>
                    <a:gd name="connsiteY1" fmla="*/ 0 h 58467"/>
                    <a:gd name="connsiteX2" fmla="*/ 402324 w 402324"/>
                    <a:gd name="connsiteY2" fmla="*/ 58467 h 58467"/>
                    <a:gd name="connsiteX3" fmla="*/ 0 w 402324"/>
                    <a:gd name="connsiteY3" fmla="*/ 58467 h 58467"/>
                  </a:gdLst>
                  <a:ahLst/>
                  <a:cxnLst>
                    <a:cxn ang="0">
                      <a:pos x="connsiteX0" y="connsiteY0"/>
                    </a:cxn>
                    <a:cxn ang="0">
                      <a:pos x="connsiteX1" y="connsiteY1"/>
                    </a:cxn>
                    <a:cxn ang="0">
                      <a:pos x="connsiteX2" y="connsiteY2"/>
                    </a:cxn>
                    <a:cxn ang="0">
                      <a:pos x="connsiteX3" y="connsiteY3"/>
                    </a:cxn>
                  </a:cxnLst>
                  <a:rect l="l" t="t" r="r" b="b"/>
                  <a:pathLst>
                    <a:path w="402324" h="58467">
                      <a:moveTo>
                        <a:pt x="0" y="0"/>
                      </a:moveTo>
                      <a:lnTo>
                        <a:pt x="402324" y="0"/>
                      </a:lnTo>
                      <a:lnTo>
                        <a:pt x="402324"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98" name="Freeform 197">
                  <a:extLst>
                    <a:ext uri="{FF2B5EF4-FFF2-40B4-BE49-F238E27FC236}">
                      <a16:creationId xmlns:a16="http://schemas.microsoft.com/office/drawing/2014/main" id="{C02382CD-4DDC-6448-A41E-15C10A6AEE2E}"/>
                    </a:ext>
                  </a:extLst>
                </p:cNvPr>
                <p:cNvSpPr/>
                <p:nvPr/>
              </p:nvSpPr>
              <p:spPr>
                <a:xfrm>
                  <a:off x="5044430" y="4946562"/>
                  <a:ext cx="402324" cy="58467"/>
                </a:xfrm>
                <a:custGeom>
                  <a:avLst/>
                  <a:gdLst>
                    <a:gd name="connsiteX0" fmla="*/ 0 w 402324"/>
                    <a:gd name="connsiteY0" fmla="*/ 0 h 58467"/>
                    <a:gd name="connsiteX1" fmla="*/ 402324 w 402324"/>
                    <a:gd name="connsiteY1" fmla="*/ 0 h 58467"/>
                    <a:gd name="connsiteX2" fmla="*/ 402324 w 402324"/>
                    <a:gd name="connsiteY2" fmla="*/ 58467 h 58467"/>
                    <a:gd name="connsiteX3" fmla="*/ 0 w 402324"/>
                    <a:gd name="connsiteY3" fmla="*/ 58467 h 58467"/>
                  </a:gdLst>
                  <a:ahLst/>
                  <a:cxnLst>
                    <a:cxn ang="0">
                      <a:pos x="connsiteX0" y="connsiteY0"/>
                    </a:cxn>
                    <a:cxn ang="0">
                      <a:pos x="connsiteX1" y="connsiteY1"/>
                    </a:cxn>
                    <a:cxn ang="0">
                      <a:pos x="connsiteX2" y="connsiteY2"/>
                    </a:cxn>
                    <a:cxn ang="0">
                      <a:pos x="connsiteX3" y="connsiteY3"/>
                    </a:cxn>
                  </a:cxnLst>
                  <a:rect l="l" t="t" r="r" b="b"/>
                  <a:pathLst>
                    <a:path w="402324" h="58467">
                      <a:moveTo>
                        <a:pt x="0" y="0"/>
                      </a:moveTo>
                      <a:lnTo>
                        <a:pt x="402324" y="0"/>
                      </a:lnTo>
                      <a:lnTo>
                        <a:pt x="402324"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99" name="Freeform 198">
                  <a:extLst>
                    <a:ext uri="{FF2B5EF4-FFF2-40B4-BE49-F238E27FC236}">
                      <a16:creationId xmlns:a16="http://schemas.microsoft.com/office/drawing/2014/main" id="{C4111D65-200D-5541-A15B-24986F9DD9CE}"/>
                    </a:ext>
                  </a:extLst>
                </p:cNvPr>
                <p:cNvSpPr/>
                <p:nvPr/>
              </p:nvSpPr>
              <p:spPr>
                <a:xfrm>
                  <a:off x="4985982" y="4712853"/>
                  <a:ext cx="58447" cy="292176"/>
                </a:xfrm>
                <a:custGeom>
                  <a:avLst/>
                  <a:gdLst>
                    <a:gd name="connsiteX0" fmla="*/ 0 w 58447"/>
                    <a:gd name="connsiteY0" fmla="*/ 0 h 292176"/>
                    <a:gd name="connsiteX1" fmla="*/ 58447 w 58447"/>
                    <a:gd name="connsiteY1" fmla="*/ 0 h 292176"/>
                    <a:gd name="connsiteX2" fmla="*/ 58447 w 58447"/>
                    <a:gd name="connsiteY2" fmla="*/ 292176 h 292176"/>
                    <a:gd name="connsiteX3" fmla="*/ 0 w 58447"/>
                    <a:gd name="connsiteY3" fmla="*/ 292176 h 292176"/>
                  </a:gdLst>
                  <a:ahLst/>
                  <a:cxnLst>
                    <a:cxn ang="0">
                      <a:pos x="connsiteX0" y="connsiteY0"/>
                    </a:cxn>
                    <a:cxn ang="0">
                      <a:pos x="connsiteX1" y="connsiteY1"/>
                    </a:cxn>
                    <a:cxn ang="0">
                      <a:pos x="connsiteX2" y="connsiteY2"/>
                    </a:cxn>
                    <a:cxn ang="0">
                      <a:pos x="connsiteX3" y="connsiteY3"/>
                    </a:cxn>
                  </a:cxnLst>
                  <a:rect l="l" t="t" r="r" b="b"/>
                  <a:pathLst>
                    <a:path w="58447" h="292176">
                      <a:moveTo>
                        <a:pt x="0" y="0"/>
                      </a:moveTo>
                      <a:lnTo>
                        <a:pt x="58447" y="0"/>
                      </a:lnTo>
                      <a:lnTo>
                        <a:pt x="58447" y="292176"/>
                      </a:lnTo>
                      <a:lnTo>
                        <a:pt x="0" y="292176"/>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00" name="Freeform 199">
                  <a:extLst>
                    <a:ext uri="{FF2B5EF4-FFF2-40B4-BE49-F238E27FC236}">
                      <a16:creationId xmlns:a16="http://schemas.microsoft.com/office/drawing/2014/main" id="{4167E455-012C-CE4F-9589-75F221F6C4F2}"/>
                    </a:ext>
                  </a:extLst>
                </p:cNvPr>
                <p:cNvSpPr/>
                <p:nvPr/>
              </p:nvSpPr>
              <p:spPr>
                <a:xfrm rot="5400000">
                  <a:off x="5216328" y="4799113"/>
                  <a:ext cx="58447" cy="586914"/>
                </a:xfrm>
                <a:custGeom>
                  <a:avLst/>
                  <a:gdLst>
                    <a:gd name="connsiteX0" fmla="*/ 0 w 58447"/>
                    <a:gd name="connsiteY0" fmla="*/ 0 h 586914"/>
                    <a:gd name="connsiteX1" fmla="*/ 58447 w 58447"/>
                    <a:gd name="connsiteY1" fmla="*/ 0 h 586914"/>
                    <a:gd name="connsiteX2" fmla="*/ 58447 w 58447"/>
                    <a:gd name="connsiteY2" fmla="*/ 586915 h 586914"/>
                    <a:gd name="connsiteX3" fmla="*/ 0 w 58447"/>
                    <a:gd name="connsiteY3" fmla="*/ 586915 h 586914"/>
                  </a:gdLst>
                  <a:ahLst/>
                  <a:cxnLst>
                    <a:cxn ang="0">
                      <a:pos x="connsiteX0" y="connsiteY0"/>
                    </a:cxn>
                    <a:cxn ang="0">
                      <a:pos x="connsiteX1" y="connsiteY1"/>
                    </a:cxn>
                    <a:cxn ang="0">
                      <a:pos x="connsiteX2" y="connsiteY2"/>
                    </a:cxn>
                    <a:cxn ang="0">
                      <a:pos x="connsiteX3" y="connsiteY3"/>
                    </a:cxn>
                  </a:cxnLst>
                  <a:rect l="l" t="t" r="r" b="b"/>
                  <a:pathLst>
                    <a:path w="58447" h="586914">
                      <a:moveTo>
                        <a:pt x="0" y="0"/>
                      </a:moveTo>
                      <a:lnTo>
                        <a:pt x="58447" y="0"/>
                      </a:lnTo>
                      <a:lnTo>
                        <a:pt x="58447" y="586915"/>
                      </a:lnTo>
                      <a:lnTo>
                        <a:pt x="0" y="586915"/>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01" name="Freeform 200">
                  <a:extLst>
                    <a:ext uri="{FF2B5EF4-FFF2-40B4-BE49-F238E27FC236}">
                      <a16:creationId xmlns:a16="http://schemas.microsoft.com/office/drawing/2014/main" id="{28D9C8F2-D91B-3240-A231-7A936525FC9F}"/>
                    </a:ext>
                  </a:extLst>
                </p:cNvPr>
                <p:cNvSpPr/>
                <p:nvPr/>
              </p:nvSpPr>
              <p:spPr>
                <a:xfrm rot="10800000">
                  <a:off x="5219691" y="4829628"/>
                  <a:ext cx="58447" cy="58467"/>
                </a:xfrm>
                <a:custGeom>
                  <a:avLst/>
                  <a:gdLst>
                    <a:gd name="connsiteX0" fmla="*/ 0 w 58447"/>
                    <a:gd name="connsiteY0" fmla="*/ 0 h 58467"/>
                    <a:gd name="connsiteX1" fmla="*/ 58447 w 58447"/>
                    <a:gd name="connsiteY1" fmla="*/ 0 h 58467"/>
                    <a:gd name="connsiteX2" fmla="*/ 58447 w 58447"/>
                    <a:gd name="connsiteY2" fmla="*/ 58467 h 58467"/>
                    <a:gd name="connsiteX3" fmla="*/ 0 w 58447"/>
                    <a:gd name="connsiteY3" fmla="*/ 58467 h 58467"/>
                  </a:gdLst>
                  <a:ahLst/>
                  <a:cxnLst>
                    <a:cxn ang="0">
                      <a:pos x="connsiteX0" y="connsiteY0"/>
                    </a:cxn>
                    <a:cxn ang="0">
                      <a:pos x="connsiteX1" y="connsiteY1"/>
                    </a:cxn>
                    <a:cxn ang="0">
                      <a:pos x="connsiteX2" y="connsiteY2"/>
                    </a:cxn>
                    <a:cxn ang="0">
                      <a:pos x="connsiteX3" y="connsiteY3"/>
                    </a:cxn>
                  </a:cxnLst>
                  <a:rect l="l" t="t" r="r" b="b"/>
                  <a:pathLst>
                    <a:path w="58447" h="58467">
                      <a:moveTo>
                        <a:pt x="0" y="0"/>
                      </a:moveTo>
                      <a:lnTo>
                        <a:pt x="58447" y="0"/>
                      </a:lnTo>
                      <a:lnTo>
                        <a:pt x="58447"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02" name="Freeform 201">
                  <a:extLst>
                    <a:ext uri="{FF2B5EF4-FFF2-40B4-BE49-F238E27FC236}">
                      <a16:creationId xmlns:a16="http://schemas.microsoft.com/office/drawing/2014/main" id="{302DD5EA-7DC3-3541-9065-6CE53CC474AD}"/>
                    </a:ext>
                  </a:extLst>
                </p:cNvPr>
                <p:cNvSpPr/>
                <p:nvPr/>
              </p:nvSpPr>
              <p:spPr>
                <a:xfrm rot="10800000">
                  <a:off x="5102797" y="4771241"/>
                  <a:ext cx="58447" cy="116854"/>
                </a:xfrm>
                <a:custGeom>
                  <a:avLst/>
                  <a:gdLst>
                    <a:gd name="connsiteX0" fmla="*/ 0 w 58447"/>
                    <a:gd name="connsiteY0" fmla="*/ 0 h 116854"/>
                    <a:gd name="connsiteX1" fmla="*/ 58447 w 58447"/>
                    <a:gd name="connsiteY1" fmla="*/ 0 h 116854"/>
                    <a:gd name="connsiteX2" fmla="*/ 58447 w 58447"/>
                    <a:gd name="connsiteY2" fmla="*/ 116854 h 116854"/>
                    <a:gd name="connsiteX3" fmla="*/ 0 w 58447"/>
                    <a:gd name="connsiteY3" fmla="*/ 116854 h 116854"/>
                  </a:gdLst>
                  <a:ahLst/>
                  <a:cxnLst>
                    <a:cxn ang="0">
                      <a:pos x="connsiteX0" y="connsiteY0"/>
                    </a:cxn>
                    <a:cxn ang="0">
                      <a:pos x="connsiteX1" y="connsiteY1"/>
                    </a:cxn>
                    <a:cxn ang="0">
                      <a:pos x="connsiteX2" y="connsiteY2"/>
                    </a:cxn>
                    <a:cxn ang="0">
                      <a:pos x="connsiteX3" y="connsiteY3"/>
                    </a:cxn>
                  </a:cxnLst>
                  <a:rect l="l" t="t" r="r" b="b"/>
                  <a:pathLst>
                    <a:path w="58447" h="116854">
                      <a:moveTo>
                        <a:pt x="0" y="0"/>
                      </a:moveTo>
                      <a:lnTo>
                        <a:pt x="58447" y="0"/>
                      </a:lnTo>
                      <a:lnTo>
                        <a:pt x="58447" y="116854"/>
                      </a:lnTo>
                      <a:lnTo>
                        <a:pt x="0" y="116854"/>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03" name="Freeform 202">
                  <a:extLst>
                    <a:ext uri="{FF2B5EF4-FFF2-40B4-BE49-F238E27FC236}">
                      <a16:creationId xmlns:a16="http://schemas.microsoft.com/office/drawing/2014/main" id="{18681B5E-35AD-1D45-B854-36CA76C415E6}"/>
                    </a:ext>
                  </a:extLst>
                </p:cNvPr>
                <p:cNvSpPr/>
                <p:nvPr/>
              </p:nvSpPr>
              <p:spPr>
                <a:xfrm>
                  <a:off x="5336585" y="4829708"/>
                  <a:ext cx="58447" cy="58467"/>
                </a:xfrm>
                <a:custGeom>
                  <a:avLst/>
                  <a:gdLst>
                    <a:gd name="connsiteX0" fmla="*/ 0 w 58447"/>
                    <a:gd name="connsiteY0" fmla="*/ 0 h 58467"/>
                    <a:gd name="connsiteX1" fmla="*/ 58447 w 58447"/>
                    <a:gd name="connsiteY1" fmla="*/ 0 h 58467"/>
                    <a:gd name="connsiteX2" fmla="*/ 58447 w 58447"/>
                    <a:gd name="connsiteY2" fmla="*/ 58467 h 58467"/>
                    <a:gd name="connsiteX3" fmla="*/ 0 w 58447"/>
                    <a:gd name="connsiteY3" fmla="*/ 58467 h 58467"/>
                  </a:gdLst>
                  <a:ahLst/>
                  <a:cxnLst>
                    <a:cxn ang="0">
                      <a:pos x="connsiteX0" y="connsiteY0"/>
                    </a:cxn>
                    <a:cxn ang="0">
                      <a:pos x="connsiteX1" y="connsiteY1"/>
                    </a:cxn>
                    <a:cxn ang="0">
                      <a:pos x="connsiteX2" y="connsiteY2"/>
                    </a:cxn>
                    <a:cxn ang="0">
                      <a:pos x="connsiteX3" y="connsiteY3"/>
                    </a:cxn>
                  </a:cxnLst>
                  <a:rect l="l" t="t" r="r" b="b"/>
                  <a:pathLst>
                    <a:path w="58447" h="58467">
                      <a:moveTo>
                        <a:pt x="0" y="0"/>
                      </a:moveTo>
                      <a:lnTo>
                        <a:pt x="58447" y="0"/>
                      </a:lnTo>
                      <a:lnTo>
                        <a:pt x="58447"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sp>
          <p:nvSpPr>
            <p:cNvPr id="188" name="TextBox 187">
              <a:extLst>
                <a:ext uri="{FF2B5EF4-FFF2-40B4-BE49-F238E27FC236}">
                  <a16:creationId xmlns:a16="http://schemas.microsoft.com/office/drawing/2014/main" id="{4F90B7E0-C1B2-4044-9FCD-DB2BFDAA8536}"/>
                </a:ext>
              </a:extLst>
            </p:cNvPr>
            <p:cNvSpPr txBox="1"/>
            <p:nvPr/>
          </p:nvSpPr>
          <p:spPr>
            <a:xfrm>
              <a:off x="4374370" y="5277079"/>
              <a:ext cx="108226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Branch</a:t>
              </a:r>
            </a:p>
          </p:txBody>
        </p:sp>
      </p:grpSp>
      <p:sp>
        <p:nvSpPr>
          <p:cNvPr id="182" name="Freeform 181">
            <a:extLst>
              <a:ext uri="{FF2B5EF4-FFF2-40B4-BE49-F238E27FC236}">
                <a16:creationId xmlns:a16="http://schemas.microsoft.com/office/drawing/2014/main" id="{7F2FA321-762F-104B-B883-3F2D10A80509}"/>
              </a:ext>
            </a:extLst>
          </p:cNvPr>
          <p:cNvSpPr/>
          <p:nvPr/>
        </p:nvSpPr>
        <p:spPr>
          <a:xfrm>
            <a:off x="4169174" y="4289267"/>
            <a:ext cx="1492659" cy="1431524"/>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1016 h 1545457"/>
              <a:gd name="connsiteX6" fmla="*/ 0 w 1611458"/>
              <a:gd name="connsiteY6" fmla="*/ 31436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457"/>
                  <a:pt x="0" y="1404656"/>
                  <a:pt x="0" y="1231016"/>
                </a:cubicBezTo>
                <a:lnTo>
                  <a:pt x="0" y="314362"/>
                </a:lnTo>
                <a:cubicBezTo>
                  <a:pt x="0" y="140722"/>
                  <a:pt x="146678" y="0"/>
                  <a:pt x="327784" y="0"/>
                </a:cubicBezTo>
                <a:lnTo>
                  <a:pt x="1283594" y="0"/>
                </a:lnTo>
                <a:close/>
              </a:path>
            </a:pathLst>
          </a:custGeom>
          <a:noFill/>
          <a:ln w="25400" cap="flat">
            <a:gradFill>
              <a:gsLst>
                <a:gs pos="0">
                  <a:srgbClr val="652683"/>
                </a:gs>
                <a:gs pos="100000">
                  <a:srgbClr val="2D073A"/>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grpSp>
        <p:nvGrpSpPr>
          <p:cNvPr id="208" name="Graphic 175">
            <a:extLst>
              <a:ext uri="{FF2B5EF4-FFF2-40B4-BE49-F238E27FC236}">
                <a16:creationId xmlns:a16="http://schemas.microsoft.com/office/drawing/2014/main" id="{A79C5855-5BF6-2F47-B9A8-1BCA5FB8543D}"/>
              </a:ext>
            </a:extLst>
          </p:cNvPr>
          <p:cNvGrpSpPr/>
          <p:nvPr/>
        </p:nvGrpSpPr>
        <p:grpSpPr>
          <a:xfrm>
            <a:off x="7647007" y="3070084"/>
            <a:ext cx="1611538" cy="1587746"/>
            <a:chOff x="7647007" y="3070084"/>
            <a:chExt cx="1611538" cy="1587746"/>
          </a:xfrm>
        </p:grpSpPr>
        <p:sp>
          <p:nvSpPr>
            <p:cNvPr id="217" name="Freeform 216">
              <a:extLst>
                <a:ext uri="{FF2B5EF4-FFF2-40B4-BE49-F238E27FC236}">
                  <a16:creationId xmlns:a16="http://schemas.microsoft.com/office/drawing/2014/main" id="{2940B433-13C3-6C46-97C6-CBF22EA37D51}"/>
                </a:ext>
              </a:extLst>
            </p:cNvPr>
            <p:cNvSpPr/>
            <p:nvPr/>
          </p:nvSpPr>
          <p:spPr>
            <a:xfrm>
              <a:off x="7647007" y="3909610"/>
              <a:ext cx="1611458" cy="748220"/>
            </a:xfrm>
            <a:custGeom>
              <a:avLst/>
              <a:gdLst>
                <a:gd name="connsiteX0" fmla="*/ 80 w 1611458"/>
                <a:gd name="connsiteY0" fmla="*/ 0 h 748220"/>
                <a:gd name="connsiteX1" fmla="*/ 80 w 1611458"/>
                <a:gd name="connsiteY1" fmla="*/ 433779 h 748220"/>
                <a:gd name="connsiteX2" fmla="*/ 327864 w 1611458"/>
                <a:gd name="connsiteY2" fmla="*/ 748221 h 748220"/>
                <a:gd name="connsiteX3" fmla="*/ 1283674 w 1611458"/>
                <a:gd name="connsiteY3" fmla="*/ 748221 h 748220"/>
                <a:gd name="connsiteX4" fmla="*/ 1299767 w 1611458"/>
                <a:gd name="connsiteY4" fmla="*/ 747820 h 748220"/>
                <a:gd name="connsiteX5" fmla="*/ 1305051 w 1611458"/>
                <a:gd name="connsiteY5" fmla="*/ 747500 h 748220"/>
                <a:gd name="connsiteX6" fmla="*/ 1315700 w 1611458"/>
                <a:gd name="connsiteY6" fmla="*/ 746699 h 748220"/>
                <a:gd name="connsiteX7" fmla="*/ 1321865 w 1611458"/>
                <a:gd name="connsiteY7" fmla="*/ 746058 h 748220"/>
                <a:gd name="connsiteX8" fmla="*/ 1331393 w 1611458"/>
                <a:gd name="connsiteY8" fmla="*/ 744857 h 748220"/>
                <a:gd name="connsiteX9" fmla="*/ 1337878 w 1611458"/>
                <a:gd name="connsiteY9" fmla="*/ 743896 h 748220"/>
                <a:gd name="connsiteX10" fmla="*/ 1346925 w 1611458"/>
                <a:gd name="connsiteY10" fmla="*/ 742374 h 748220"/>
                <a:gd name="connsiteX11" fmla="*/ 1353411 w 1611458"/>
                <a:gd name="connsiteY11" fmla="*/ 741092 h 748220"/>
                <a:gd name="connsiteX12" fmla="*/ 1362217 w 1611458"/>
                <a:gd name="connsiteY12" fmla="*/ 739170 h 748220"/>
                <a:gd name="connsiteX13" fmla="*/ 1368623 w 1611458"/>
                <a:gd name="connsiteY13" fmla="*/ 737568 h 748220"/>
                <a:gd name="connsiteX14" fmla="*/ 1377270 w 1611458"/>
                <a:gd name="connsiteY14" fmla="*/ 735246 h 748220"/>
                <a:gd name="connsiteX15" fmla="*/ 1383435 w 1611458"/>
                <a:gd name="connsiteY15" fmla="*/ 733404 h 748220"/>
                <a:gd name="connsiteX16" fmla="*/ 1392162 w 1611458"/>
                <a:gd name="connsiteY16" fmla="*/ 730600 h 748220"/>
                <a:gd name="connsiteX17" fmla="*/ 1398007 w 1611458"/>
                <a:gd name="connsiteY17" fmla="*/ 728598 h 748220"/>
                <a:gd name="connsiteX18" fmla="*/ 1407053 w 1611458"/>
                <a:gd name="connsiteY18" fmla="*/ 725154 h 748220"/>
                <a:gd name="connsiteX19" fmla="*/ 1412178 w 1611458"/>
                <a:gd name="connsiteY19" fmla="*/ 723152 h 748220"/>
                <a:gd name="connsiteX20" fmla="*/ 1423066 w 1611458"/>
                <a:gd name="connsiteY20" fmla="*/ 718426 h 748220"/>
                <a:gd name="connsiteX21" fmla="*/ 1426029 w 1611458"/>
                <a:gd name="connsiteY21" fmla="*/ 717145 h 748220"/>
                <a:gd name="connsiteX22" fmla="*/ 1439560 w 1611458"/>
                <a:gd name="connsiteY22" fmla="*/ 710497 h 748220"/>
                <a:gd name="connsiteX23" fmla="*/ 1443163 w 1611458"/>
                <a:gd name="connsiteY23" fmla="*/ 708495 h 748220"/>
                <a:gd name="connsiteX24" fmla="*/ 1452690 w 1611458"/>
                <a:gd name="connsiteY24" fmla="*/ 703209 h 748220"/>
                <a:gd name="connsiteX25" fmla="*/ 1457494 w 1611458"/>
                <a:gd name="connsiteY25" fmla="*/ 700325 h 748220"/>
                <a:gd name="connsiteX26" fmla="*/ 1465421 w 1611458"/>
                <a:gd name="connsiteY26" fmla="*/ 695440 h 748220"/>
                <a:gd name="connsiteX27" fmla="*/ 1470465 w 1611458"/>
                <a:gd name="connsiteY27" fmla="*/ 692076 h 748220"/>
                <a:gd name="connsiteX28" fmla="*/ 1477751 w 1611458"/>
                <a:gd name="connsiteY28" fmla="*/ 687110 h 748220"/>
                <a:gd name="connsiteX29" fmla="*/ 1482795 w 1611458"/>
                <a:gd name="connsiteY29" fmla="*/ 683426 h 748220"/>
                <a:gd name="connsiteX30" fmla="*/ 1489680 w 1611458"/>
                <a:gd name="connsiteY30" fmla="*/ 678220 h 748220"/>
                <a:gd name="connsiteX31" fmla="*/ 1494644 w 1611458"/>
                <a:gd name="connsiteY31" fmla="*/ 674296 h 748220"/>
                <a:gd name="connsiteX32" fmla="*/ 1497687 w 1611458"/>
                <a:gd name="connsiteY32" fmla="*/ 671893 h 748220"/>
                <a:gd name="connsiteX33" fmla="*/ 1499929 w 1611458"/>
                <a:gd name="connsiteY33" fmla="*/ 669891 h 748220"/>
                <a:gd name="connsiteX34" fmla="*/ 1511217 w 1611458"/>
                <a:gd name="connsiteY34" fmla="*/ 659959 h 748220"/>
                <a:gd name="connsiteX35" fmla="*/ 1514260 w 1611458"/>
                <a:gd name="connsiteY35" fmla="*/ 657156 h 748220"/>
                <a:gd name="connsiteX36" fmla="*/ 1527471 w 1611458"/>
                <a:gd name="connsiteY36" fmla="*/ 643861 h 748220"/>
                <a:gd name="connsiteX37" fmla="*/ 1530433 w 1611458"/>
                <a:gd name="connsiteY37" fmla="*/ 640577 h 748220"/>
                <a:gd name="connsiteX38" fmla="*/ 1540121 w 1611458"/>
                <a:gd name="connsiteY38" fmla="*/ 629444 h 748220"/>
                <a:gd name="connsiteX39" fmla="*/ 1543643 w 1611458"/>
                <a:gd name="connsiteY39" fmla="*/ 625119 h 748220"/>
                <a:gd name="connsiteX40" fmla="*/ 1553652 w 1611458"/>
                <a:gd name="connsiteY40" fmla="*/ 611984 h 748220"/>
                <a:gd name="connsiteX41" fmla="*/ 1554853 w 1611458"/>
                <a:gd name="connsiteY41" fmla="*/ 610462 h 748220"/>
                <a:gd name="connsiteX42" fmla="*/ 1555093 w 1611458"/>
                <a:gd name="connsiteY42" fmla="*/ 610062 h 748220"/>
                <a:gd name="connsiteX43" fmla="*/ 1565261 w 1611458"/>
                <a:gd name="connsiteY43" fmla="*/ 594684 h 748220"/>
                <a:gd name="connsiteX44" fmla="*/ 1567903 w 1611458"/>
                <a:gd name="connsiteY44" fmla="*/ 590279 h 748220"/>
                <a:gd name="connsiteX45" fmla="*/ 1574789 w 1611458"/>
                <a:gd name="connsiteY45" fmla="*/ 578185 h 748220"/>
                <a:gd name="connsiteX46" fmla="*/ 1577431 w 1611458"/>
                <a:gd name="connsiteY46" fmla="*/ 573299 h 748220"/>
                <a:gd name="connsiteX47" fmla="*/ 1584877 w 1611458"/>
                <a:gd name="connsiteY47" fmla="*/ 557922 h 748220"/>
                <a:gd name="connsiteX48" fmla="*/ 1585518 w 1611458"/>
                <a:gd name="connsiteY48" fmla="*/ 556560 h 748220"/>
                <a:gd name="connsiteX49" fmla="*/ 1592483 w 1611458"/>
                <a:gd name="connsiteY49" fmla="*/ 539340 h 748220"/>
                <a:gd name="connsiteX50" fmla="*/ 1593203 w 1611458"/>
                <a:gd name="connsiteY50" fmla="*/ 537578 h 748220"/>
                <a:gd name="connsiteX51" fmla="*/ 1595526 w 1611458"/>
                <a:gd name="connsiteY51" fmla="*/ 530690 h 748220"/>
                <a:gd name="connsiteX52" fmla="*/ 1596967 w 1611458"/>
                <a:gd name="connsiteY52" fmla="*/ 526446 h 748220"/>
                <a:gd name="connsiteX53" fmla="*/ 1601050 w 1611458"/>
                <a:gd name="connsiteY53" fmla="*/ 512590 h 748220"/>
                <a:gd name="connsiteX54" fmla="*/ 1601370 w 1611458"/>
                <a:gd name="connsiteY54" fmla="*/ 511228 h 748220"/>
                <a:gd name="connsiteX55" fmla="*/ 1604413 w 1611458"/>
                <a:gd name="connsiteY55" fmla="*/ 498493 h 748220"/>
                <a:gd name="connsiteX56" fmla="*/ 1605373 w 1611458"/>
                <a:gd name="connsiteY56" fmla="*/ 493768 h 748220"/>
                <a:gd name="connsiteX57" fmla="*/ 1607215 w 1611458"/>
                <a:gd name="connsiteY57" fmla="*/ 484077 h 748220"/>
                <a:gd name="connsiteX58" fmla="*/ 1608016 w 1611458"/>
                <a:gd name="connsiteY58" fmla="*/ 478631 h 748220"/>
                <a:gd name="connsiteX59" fmla="*/ 1609296 w 1611458"/>
                <a:gd name="connsiteY59" fmla="*/ 469260 h 748220"/>
                <a:gd name="connsiteX60" fmla="*/ 1609937 w 1611458"/>
                <a:gd name="connsiteY60" fmla="*/ 463813 h 748220"/>
                <a:gd name="connsiteX61" fmla="*/ 1610738 w 1611458"/>
                <a:gd name="connsiteY61" fmla="*/ 453722 h 748220"/>
                <a:gd name="connsiteX62" fmla="*/ 1611058 w 1611458"/>
                <a:gd name="connsiteY62" fmla="*/ 448916 h 748220"/>
                <a:gd name="connsiteX63" fmla="*/ 1611458 w 1611458"/>
                <a:gd name="connsiteY63" fmla="*/ 433939 h 748220"/>
                <a:gd name="connsiteX64" fmla="*/ 1611458 w 1611458"/>
                <a:gd name="connsiteY64" fmla="*/ 433939 h 748220"/>
                <a:gd name="connsiteX65" fmla="*/ 1611458 w 1611458"/>
                <a:gd name="connsiteY65" fmla="*/ 160 h 748220"/>
                <a:gd name="connsiteX66" fmla="*/ 0 w 1611458"/>
                <a:gd name="connsiteY66" fmla="*/ 160 h 74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11458" h="748220">
                  <a:moveTo>
                    <a:pt x="80" y="0"/>
                  </a:moveTo>
                  <a:lnTo>
                    <a:pt x="80" y="433779"/>
                  </a:lnTo>
                  <a:cubicBezTo>
                    <a:pt x="80" y="607419"/>
                    <a:pt x="146758" y="748221"/>
                    <a:pt x="327864" y="748221"/>
                  </a:cubicBezTo>
                  <a:lnTo>
                    <a:pt x="1283674" y="748221"/>
                  </a:lnTo>
                  <a:cubicBezTo>
                    <a:pt x="1289038" y="748221"/>
                    <a:pt x="1294483" y="748061"/>
                    <a:pt x="1299767" y="747820"/>
                  </a:cubicBezTo>
                  <a:cubicBezTo>
                    <a:pt x="1301528" y="747740"/>
                    <a:pt x="1303290" y="747580"/>
                    <a:pt x="1305051" y="747500"/>
                  </a:cubicBezTo>
                  <a:cubicBezTo>
                    <a:pt x="1308654" y="747260"/>
                    <a:pt x="1312177" y="747019"/>
                    <a:pt x="1315700" y="746699"/>
                  </a:cubicBezTo>
                  <a:cubicBezTo>
                    <a:pt x="1317782" y="746539"/>
                    <a:pt x="1319783" y="746218"/>
                    <a:pt x="1321865" y="746058"/>
                  </a:cubicBezTo>
                  <a:cubicBezTo>
                    <a:pt x="1325067" y="745738"/>
                    <a:pt x="1328270" y="745337"/>
                    <a:pt x="1331393" y="744857"/>
                  </a:cubicBezTo>
                  <a:cubicBezTo>
                    <a:pt x="1333554" y="744536"/>
                    <a:pt x="1335716" y="744216"/>
                    <a:pt x="1337878" y="743896"/>
                  </a:cubicBezTo>
                  <a:cubicBezTo>
                    <a:pt x="1340921" y="743415"/>
                    <a:pt x="1343883" y="742935"/>
                    <a:pt x="1346925" y="742374"/>
                  </a:cubicBezTo>
                  <a:cubicBezTo>
                    <a:pt x="1349087" y="741973"/>
                    <a:pt x="1351249" y="741493"/>
                    <a:pt x="1353411" y="741092"/>
                  </a:cubicBezTo>
                  <a:cubicBezTo>
                    <a:pt x="1356373" y="740452"/>
                    <a:pt x="1359255" y="739811"/>
                    <a:pt x="1362217" y="739170"/>
                  </a:cubicBezTo>
                  <a:cubicBezTo>
                    <a:pt x="1364379" y="738690"/>
                    <a:pt x="1366461" y="738129"/>
                    <a:pt x="1368623" y="737568"/>
                  </a:cubicBezTo>
                  <a:cubicBezTo>
                    <a:pt x="1371505" y="736847"/>
                    <a:pt x="1374387" y="736047"/>
                    <a:pt x="1377270" y="735246"/>
                  </a:cubicBezTo>
                  <a:cubicBezTo>
                    <a:pt x="1379351" y="734685"/>
                    <a:pt x="1381433" y="734044"/>
                    <a:pt x="1383435" y="733404"/>
                  </a:cubicBezTo>
                  <a:cubicBezTo>
                    <a:pt x="1386317" y="732523"/>
                    <a:pt x="1389279" y="731561"/>
                    <a:pt x="1392162" y="730600"/>
                  </a:cubicBezTo>
                  <a:cubicBezTo>
                    <a:pt x="1394083" y="729960"/>
                    <a:pt x="1396085" y="729319"/>
                    <a:pt x="1398007" y="728598"/>
                  </a:cubicBezTo>
                  <a:cubicBezTo>
                    <a:pt x="1401049" y="727477"/>
                    <a:pt x="1404091" y="726355"/>
                    <a:pt x="1407053" y="725154"/>
                  </a:cubicBezTo>
                  <a:cubicBezTo>
                    <a:pt x="1408735" y="724513"/>
                    <a:pt x="1410497" y="723873"/>
                    <a:pt x="1412178" y="723152"/>
                  </a:cubicBezTo>
                  <a:cubicBezTo>
                    <a:pt x="1415861" y="721630"/>
                    <a:pt x="1419464" y="720028"/>
                    <a:pt x="1423066" y="718426"/>
                  </a:cubicBezTo>
                  <a:cubicBezTo>
                    <a:pt x="1424028" y="717946"/>
                    <a:pt x="1425068" y="717545"/>
                    <a:pt x="1426029" y="717145"/>
                  </a:cubicBezTo>
                  <a:cubicBezTo>
                    <a:pt x="1430592" y="715062"/>
                    <a:pt x="1435076" y="712820"/>
                    <a:pt x="1439560" y="710497"/>
                  </a:cubicBezTo>
                  <a:cubicBezTo>
                    <a:pt x="1440761" y="709856"/>
                    <a:pt x="1441962" y="709136"/>
                    <a:pt x="1443163" y="708495"/>
                  </a:cubicBezTo>
                  <a:cubicBezTo>
                    <a:pt x="1446365" y="706813"/>
                    <a:pt x="1449568" y="705051"/>
                    <a:pt x="1452690" y="703209"/>
                  </a:cubicBezTo>
                  <a:cubicBezTo>
                    <a:pt x="1454292" y="702248"/>
                    <a:pt x="1455893" y="701287"/>
                    <a:pt x="1457494" y="700325"/>
                  </a:cubicBezTo>
                  <a:cubicBezTo>
                    <a:pt x="1460136" y="698724"/>
                    <a:pt x="1462859" y="697122"/>
                    <a:pt x="1465421" y="695440"/>
                  </a:cubicBezTo>
                  <a:cubicBezTo>
                    <a:pt x="1467102" y="694319"/>
                    <a:pt x="1468783" y="693197"/>
                    <a:pt x="1470465" y="692076"/>
                  </a:cubicBezTo>
                  <a:cubicBezTo>
                    <a:pt x="1472947" y="690474"/>
                    <a:pt x="1475349" y="688792"/>
                    <a:pt x="1477751" y="687110"/>
                  </a:cubicBezTo>
                  <a:cubicBezTo>
                    <a:pt x="1479432" y="685909"/>
                    <a:pt x="1481113" y="684627"/>
                    <a:pt x="1482795" y="683426"/>
                  </a:cubicBezTo>
                  <a:cubicBezTo>
                    <a:pt x="1485116" y="681744"/>
                    <a:pt x="1487438" y="679982"/>
                    <a:pt x="1489680" y="678220"/>
                  </a:cubicBezTo>
                  <a:cubicBezTo>
                    <a:pt x="1491362" y="676939"/>
                    <a:pt x="1492963" y="675657"/>
                    <a:pt x="1494644" y="674296"/>
                  </a:cubicBezTo>
                  <a:cubicBezTo>
                    <a:pt x="1495685" y="673495"/>
                    <a:pt x="1496726" y="672694"/>
                    <a:pt x="1497687" y="671893"/>
                  </a:cubicBezTo>
                  <a:cubicBezTo>
                    <a:pt x="1498487" y="671252"/>
                    <a:pt x="1499128" y="670531"/>
                    <a:pt x="1499929" y="669891"/>
                  </a:cubicBezTo>
                  <a:cubicBezTo>
                    <a:pt x="1503771" y="666687"/>
                    <a:pt x="1507535" y="663323"/>
                    <a:pt x="1511217" y="659959"/>
                  </a:cubicBezTo>
                  <a:cubicBezTo>
                    <a:pt x="1512258" y="658998"/>
                    <a:pt x="1513299" y="658117"/>
                    <a:pt x="1514260" y="657156"/>
                  </a:cubicBezTo>
                  <a:cubicBezTo>
                    <a:pt x="1518824" y="652831"/>
                    <a:pt x="1523227" y="648426"/>
                    <a:pt x="1527471" y="643861"/>
                  </a:cubicBezTo>
                  <a:cubicBezTo>
                    <a:pt x="1528431" y="642819"/>
                    <a:pt x="1529392" y="641698"/>
                    <a:pt x="1530433" y="640577"/>
                  </a:cubicBezTo>
                  <a:cubicBezTo>
                    <a:pt x="1533796" y="636893"/>
                    <a:pt x="1536998" y="633208"/>
                    <a:pt x="1540121" y="629444"/>
                  </a:cubicBezTo>
                  <a:cubicBezTo>
                    <a:pt x="1541322" y="628002"/>
                    <a:pt x="1542523" y="626561"/>
                    <a:pt x="1543643" y="625119"/>
                  </a:cubicBezTo>
                  <a:cubicBezTo>
                    <a:pt x="1547087" y="620794"/>
                    <a:pt x="1550449" y="616469"/>
                    <a:pt x="1553652" y="611984"/>
                  </a:cubicBezTo>
                  <a:cubicBezTo>
                    <a:pt x="1554052" y="611423"/>
                    <a:pt x="1554452" y="610943"/>
                    <a:pt x="1554853" y="610462"/>
                  </a:cubicBezTo>
                  <a:cubicBezTo>
                    <a:pt x="1554933" y="610382"/>
                    <a:pt x="1555013" y="610222"/>
                    <a:pt x="1555093" y="610062"/>
                  </a:cubicBezTo>
                  <a:cubicBezTo>
                    <a:pt x="1558616" y="605016"/>
                    <a:pt x="1562059" y="599890"/>
                    <a:pt x="1565261" y="594684"/>
                  </a:cubicBezTo>
                  <a:cubicBezTo>
                    <a:pt x="1566142" y="593242"/>
                    <a:pt x="1567023" y="591801"/>
                    <a:pt x="1567903" y="590279"/>
                  </a:cubicBezTo>
                  <a:cubicBezTo>
                    <a:pt x="1570305" y="586274"/>
                    <a:pt x="1572627" y="582270"/>
                    <a:pt x="1574789" y="578185"/>
                  </a:cubicBezTo>
                  <a:cubicBezTo>
                    <a:pt x="1575669" y="576583"/>
                    <a:pt x="1576550" y="574901"/>
                    <a:pt x="1577431" y="573299"/>
                  </a:cubicBezTo>
                  <a:cubicBezTo>
                    <a:pt x="1580073" y="568254"/>
                    <a:pt x="1582555" y="563128"/>
                    <a:pt x="1584877" y="557922"/>
                  </a:cubicBezTo>
                  <a:cubicBezTo>
                    <a:pt x="1585117" y="557441"/>
                    <a:pt x="1585277" y="557041"/>
                    <a:pt x="1585518" y="556560"/>
                  </a:cubicBezTo>
                  <a:cubicBezTo>
                    <a:pt x="1588000" y="550874"/>
                    <a:pt x="1590321" y="545107"/>
                    <a:pt x="1592483" y="539340"/>
                  </a:cubicBezTo>
                  <a:cubicBezTo>
                    <a:pt x="1592723" y="538700"/>
                    <a:pt x="1592963" y="538139"/>
                    <a:pt x="1593203" y="537578"/>
                  </a:cubicBezTo>
                  <a:cubicBezTo>
                    <a:pt x="1594004" y="535336"/>
                    <a:pt x="1594805" y="533013"/>
                    <a:pt x="1595526" y="530690"/>
                  </a:cubicBezTo>
                  <a:cubicBezTo>
                    <a:pt x="1596006" y="529249"/>
                    <a:pt x="1596486" y="527887"/>
                    <a:pt x="1596967" y="526446"/>
                  </a:cubicBezTo>
                  <a:cubicBezTo>
                    <a:pt x="1598408" y="521880"/>
                    <a:pt x="1599769" y="517235"/>
                    <a:pt x="1601050" y="512590"/>
                  </a:cubicBezTo>
                  <a:cubicBezTo>
                    <a:pt x="1601130" y="512109"/>
                    <a:pt x="1601290" y="511709"/>
                    <a:pt x="1601370" y="511228"/>
                  </a:cubicBezTo>
                  <a:cubicBezTo>
                    <a:pt x="1602491" y="506983"/>
                    <a:pt x="1603532" y="502738"/>
                    <a:pt x="1604413" y="498493"/>
                  </a:cubicBezTo>
                  <a:cubicBezTo>
                    <a:pt x="1604733" y="496892"/>
                    <a:pt x="1605053" y="495370"/>
                    <a:pt x="1605373" y="493768"/>
                  </a:cubicBezTo>
                  <a:cubicBezTo>
                    <a:pt x="1606014" y="490564"/>
                    <a:pt x="1606655" y="487361"/>
                    <a:pt x="1607215" y="484077"/>
                  </a:cubicBezTo>
                  <a:cubicBezTo>
                    <a:pt x="1607535" y="482235"/>
                    <a:pt x="1607775" y="480473"/>
                    <a:pt x="1608016" y="478631"/>
                  </a:cubicBezTo>
                  <a:cubicBezTo>
                    <a:pt x="1608496" y="475507"/>
                    <a:pt x="1608896" y="472383"/>
                    <a:pt x="1609296" y="469260"/>
                  </a:cubicBezTo>
                  <a:cubicBezTo>
                    <a:pt x="1609537" y="467418"/>
                    <a:pt x="1609697" y="465656"/>
                    <a:pt x="1609937" y="463813"/>
                  </a:cubicBezTo>
                  <a:cubicBezTo>
                    <a:pt x="1610257" y="460450"/>
                    <a:pt x="1610498" y="457086"/>
                    <a:pt x="1610738" y="453722"/>
                  </a:cubicBezTo>
                  <a:cubicBezTo>
                    <a:pt x="1610818" y="452120"/>
                    <a:pt x="1610978" y="450518"/>
                    <a:pt x="1611058" y="448916"/>
                  </a:cubicBezTo>
                  <a:cubicBezTo>
                    <a:pt x="1611298" y="443951"/>
                    <a:pt x="1611458" y="438905"/>
                    <a:pt x="1611458" y="433939"/>
                  </a:cubicBezTo>
                  <a:lnTo>
                    <a:pt x="1611458" y="433939"/>
                  </a:lnTo>
                  <a:lnTo>
                    <a:pt x="1611458" y="160"/>
                  </a:lnTo>
                  <a:lnTo>
                    <a:pt x="0" y="160"/>
                  </a:lnTo>
                  <a:close/>
                </a:path>
              </a:pathLst>
            </a:custGeom>
            <a:solidFill>
              <a:srgbClr val="652683">
                <a:alpha val="50000"/>
              </a:srgbClr>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18" name="Freeform 217">
              <a:extLst>
                <a:ext uri="{FF2B5EF4-FFF2-40B4-BE49-F238E27FC236}">
                  <a16:creationId xmlns:a16="http://schemas.microsoft.com/office/drawing/2014/main" id="{B6581759-1EED-004D-8115-9FBA0146A279}"/>
                </a:ext>
              </a:extLst>
            </p:cNvPr>
            <p:cNvSpPr/>
            <p:nvPr/>
          </p:nvSpPr>
          <p:spPr>
            <a:xfrm>
              <a:off x="7647167" y="3070084"/>
              <a:ext cx="1611378" cy="1209070"/>
            </a:xfrm>
            <a:custGeom>
              <a:avLst/>
              <a:gdLst>
                <a:gd name="connsiteX0" fmla="*/ 1283594 w 1611378"/>
                <a:gd name="connsiteY0" fmla="*/ 0 h 1209070"/>
                <a:gd name="connsiteX1" fmla="*/ 1611378 w 1611378"/>
                <a:gd name="connsiteY1" fmla="*/ 314362 h 1209070"/>
                <a:gd name="connsiteX2" fmla="*/ 1611378 w 1611378"/>
                <a:gd name="connsiteY2" fmla="*/ 894629 h 1209070"/>
                <a:gd name="connsiteX3" fmla="*/ 1283594 w 1611378"/>
                <a:gd name="connsiteY3" fmla="*/ 1209071 h 1209070"/>
                <a:gd name="connsiteX4" fmla="*/ 327784 w 1611378"/>
                <a:gd name="connsiteY4" fmla="*/ 1209071 h 1209070"/>
                <a:gd name="connsiteX5" fmla="*/ 0 w 1611378"/>
                <a:gd name="connsiteY5" fmla="*/ 894629 h 1209070"/>
                <a:gd name="connsiteX6" fmla="*/ 0 w 1611378"/>
                <a:gd name="connsiteY6" fmla="*/ 314362 h 1209070"/>
                <a:gd name="connsiteX7" fmla="*/ 327784 w 1611378"/>
                <a:gd name="connsiteY7" fmla="*/ 0 h 1209070"/>
                <a:gd name="connsiteX8" fmla="*/ 1283594 w 1611378"/>
                <a:gd name="connsiteY8" fmla="*/ 0 h 12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378" h="1209070">
                  <a:moveTo>
                    <a:pt x="1283594" y="0"/>
                  </a:moveTo>
                  <a:cubicBezTo>
                    <a:pt x="1464620" y="0"/>
                    <a:pt x="1611378" y="140722"/>
                    <a:pt x="1611378" y="314362"/>
                  </a:cubicBezTo>
                  <a:lnTo>
                    <a:pt x="1611378" y="894629"/>
                  </a:lnTo>
                  <a:cubicBezTo>
                    <a:pt x="1611378" y="1068269"/>
                    <a:pt x="1464620" y="1209071"/>
                    <a:pt x="1283594" y="1209071"/>
                  </a:cubicBezTo>
                  <a:lnTo>
                    <a:pt x="327784" y="1209071"/>
                  </a:lnTo>
                  <a:cubicBezTo>
                    <a:pt x="146678" y="1209071"/>
                    <a:pt x="0" y="1068269"/>
                    <a:pt x="0" y="894629"/>
                  </a:cubicBezTo>
                  <a:lnTo>
                    <a:pt x="0" y="314362"/>
                  </a:lnTo>
                  <a:cubicBezTo>
                    <a:pt x="0" y="140722"/>
                    <a:pt x="146678" y="0"/>
                    <a:pt x="327784" y="0"/>
                  </a:cubicBezTo>
                  <a:lnTo>
                    <a:pt x="1283594" y="0"/>
                  </a:lnTo>
                  <a:close/>
                </a:path>
              </a:pathLst>
            </a:custGeom>
            <a:solidFill>
              <a:srgbClr val="63218D"/>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219" name="Freeform 218">
              <a:extLst>
                <a:ext uri="{FF2B5EF4-FFF2-40B4-BE49-F238E27FC236}">
                  <a16:creationId xmlns:a16="http://schemas.microsoft.com/office/drawing/2014/main" id="{7D471300-AFC7-5E42-9AD5-93A46AC538B4}"/>
                </a:ext>
              </a:extLst>
            </p:cNvPr>
            <p:cNvSpPr/>
            <p:nvPr/>
          </p:nvSpPr>
          <p:spPr>
            <a:xfrm>
              <a:off x="7685518" y="3106927"/>
              <a:ext cx="1534596" cy="1135385"/>
            </a:xfrm>
            <a:custGeom>
              <a:avLst/>
              <a:gdLst>
                <a:gd name="connsiteX0" fmla="*/ 1222425 w 1534596"/>
                <a:gd name="connsiteY0" fmla="*/ 0 h 1135385"/>
                <a:gd name="connsiteX1" fmla="*/ 1534597 w 1534596"/>
                <a:gd name="connsiteY1" fmla="*/ 299384 h 1135385"/>
                <a:gd name="connsiteX2" fmla="*/ 1534597 w 1534596"/>
                <a:gd name="connsiteY2" fmla="*/ 835921 h 1135385"/>
                <a:gd name="connsiteX3" fmla="*/ 1222425 w 1534596"/>
                <a:gd name="connsiteY3" fmla="*/ 1135386 h 1135385"/>
                <a:gd name="connsiteX4" fmla="*/ 312171 w 1534596"/>
                <a:gd name="connsiteY4" fmla="*/ 1135386 h 1135385"/>
                <a:gd name="connsiteX5" fmla="*/ 0 w 1534596"/>
                <a:gd name="connsiteY5" fmla="*/ 835921 h 1135385"/>
                <a:gd name="connsiteX6" fmla="*/ 0 w 1534596"/>
                <a:gd name="connsiteY6" fmla="*/ 299384 h 1135385"/>
                <a:gd name="connsiteX7" fmla="*/ 312171 w 1534596"/>
                <a:gd name="connsiteY7" fmla="*/ 0 h 1135385"/>
                <a:gd name="connsiteX8" fmla="*/ 1222425 w 1534596"/>
                <a:gd name="connsiteY8" fmla="*/ 0 h 113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4596" h="1135385">
                  <a:moveTo>
                    <a:pt x="1222425" y="0"/>
                  </a:moveTo>
                  <a:cubicBezTo>
                    <a:pt x="1394804" y="0"/>
                    <a:pt x="1534597" y="133994"/>
                    <a:pt x="1534597" y="299384"/>
                  </a:cubicBezTo>
                  <a:lnTo>
                    <a:pt x="1534597" y="835921"/>
                  </a:lnTo>
                  <a:cubicBezTo>
                    <a:pt x="1534597" y="1001312"/>
                    <a:pt x="1394804" y="1135386"/>
                    <a:pt x="1222425" y="1135386"/>
                  </a:cubicBezTo>
                  <a:lnTo>
                    <a:pt x="312171" y="1135386"/>
                  </a:lnTo>
                  <a:cubicBezTo>
                    <a:pt x="139712" y="1135386"/>
                    <a:pt x="0" y="1001312"/>
                    <a:pt x="0" y="835921"/>
                  </a:cubicBezTo>
                  <a:lnTo>
                    <a:pt x="0" y="299384"/>
                  </a:lnTo>
                  <a:cubicBezTo>
                    <a:pt x="0" y="133994"/>
                    <a:pt x="139712" y="0"/>
                    <a:pt x="312171" y="0"/>
                  </a:cubicBezTo>
                  <a:lnTo>
                    <a:pt x="1222425" y="0"/>
                  </a:lnTo>
                  <a:close/>
                </a:path>
              </a:pathLst>
            </a:custGeom>
            <a:noFill/>
            <a:ln w="159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pic>
        <p:nvPicPr>
          <p:cNvPr id="210" name="Picture 209" descr="Background pattern&#10;&#10;Description automatically generated">
            <a:extLst>
              <a:ext uri="{FF2B5EF4-FFF2-40B4-BE49-F238E27FC236}">
                <a16:creationId xmlns:a16="http://schemas.microsoft.com/office/drawing/2014/main" id="{A462DA9E-6505-BC41-AEE9-661C74651784}"/>
              </a:ext>
            </a:extLst>
          </p:cNvPr>
          <p:cNvPicPr>
            <a:picLocks noChangeAspect="1"/>
          </p:cNvPicPr>
          <p:nvPr/>
        </p:nvPicPr>
        <p:blipFill>
          <a:blip r:embed="rId5"/>
          <a:stretch>
            <a:fillRect/>
          </a:stretch>
        </p:blipFill>
        <p:spPr>
          <a:xfrm>
            <a:off x="7888587" y="4344265"/>
            <a:ext cx="218216" cy="249389"/>
          </a:xfrm>
          <a:prstGeom prst="rect">
            <a:avLst/>
          </a:prstGeom>
        </p:spPr>
      </p:pic>
      <p:pic>
        <p:nvPicPr>
          <p:cNvPr id="211" name="Picture 210" descr="Background pattern&#10;&#10;Description automatically generated">
            <a:extLst>
              <a:ext uri="{FF2B5EF4-FFF2-40B4-BE49-F238E27FC236}">
                <a16:creationId xmlns:a16="http://schemas.microsoft.com/office/drawing/2014/main" id="{27589E55-CE25-B440-A75D-ADE69D83EEB2}"/>
              </a:ext>
            </a:extLst>
          </p:cNvPr>
          <p:cNvPicPr>
            <a:picLocks noChangeAspect="1"/>
          </p:cNvPicPr>
          <p:nvPr/>
        </p:nvPicPr>
        <p:blipFill>
          <a:blip r:embed="rId5"/>
          <a:stretch>
            <a:fillRect/>
          </a:stretch>
        </p:blipFill>
        <p:spPr>
          <a:xfrm>
            <a:off x="8162391" y="4344265"/>
            <a:ext cx="218216" cy="249389"/>
          </a:xfrm>
          <a:prstGeom prst="rect">
            <a:avLst/>
          </a:prstGeom>
        </p:spPr>
      </p:pic>
      <p:pic>
        <p:nvPicPr>
          <p:cNvPr id="212" name="Picture 211" descr="Background pattern&#10;&#10;Description automatically generated">
            <a:extLst>
              <a:ext uri="{FF2B5EF4-FFF2-40B4-BE49-F238E27FC236}">
                <a16:creationId xmlns:a16="http://schemas.microsoft.com/office/drawing/2014/main" id="{385A0CE9-F736-9E4A-B410-6C81B7F30756}"/>
              </a:ext>
            </a:extLst>
          </p:cNvPr>
          <p:cNvPicPr>
            <a:picLocks noChangeAspect="1"/>
          </p:cNvPicPr>
          <p:nvPr/>
        </p:nvPicPr>
        <p:blipFill>
          <a:blip r:embed="rId5"/>
          <a:stretch>
            <a:fillRect/>
          </a:stretch>
        </p:blipFill>
        <p:spPr>
          <a:xfrm>
            <a:off x="8524018" y="4344265"/>
            <a:ext cx="218216" cy="249389"/>
          </a:xfrm>
          <a:prstGeom prst="rect">
            <a:avLst/>
          </a:prstGeom>
        </p:spPr>
      </p:pic>
      <p:pic>
        <p:nvPicPr>
          <p:cNvPr id="213" name="Picture 212" descr="Background pattern&#10;&#10;Description automatically generated">
            <a:extLst>
              <a:ext uri="{FF2B5EF4-FFF2-40B4-BE49-F238E27FC236}">
                <a16:creationId xmlns:a16="http://schemas.microsoft.com/office/drawing/2014/main" id="{8288D801-2EA0-8748-9FDC-E7924975655D}"/>
              </a:ext>
            </a:extLst>
          </p:cNvPr>
          <p:cNvPicPr>
            <a:picLocks noChangeAspect="1"/>
          </p:cNvPicPr>
          <p:nvPr/>
        </p:nvPicPr>
        <p:blipFill>
          <a:blip r:embed="rId5"/>
          <a:stretch>
            <a:fillRect/>
          </a:stretch>
        </p:blipFill>
        <p:spPr>
          <a:xfrm>
            <a:off x="8797822" y="4344265"/>
            <a:ext cx="218216" cy="249389"/>
          </a:xfrm>
          <a:prstGeom prst="rect">
            <a:avLst/>
          </a:prstGeom>
        </p:spPr>
      </p:pic>
      <p:grpSp>
        <p:nvGrpSpPr>
          <p:cNvPr id="282" name="Group 281">
            <a:extLst>
              <a:ext uri="{FF2B5EF4-FFF2-40B4-BE49-F238E27FC236}">
                <a16:creationId xmlns:a16="http://schemas.microsoft.com/office/drawing/2014/main" id="{82BD4FFA-6567-0C49-A2A5-10A3471D7E48}"/>
              </a:ext>
            </a:extLst>
          </p:cNvPr>
          <p:cNvGrpSpPr/>
          <p:nvPr/>
        </p:nvGrpSpPr>
        <p:grpSpPr>
          <a:xfrm>
            <a:off x="7837000" y="3268633"/>
            <a:ext cx="1231712" cy="423366"/>
            <a:chOff x="7837000" y="3268633"/>
            <a:chExt cx="1231712" cy="423366"/>
          </a:xfrm>
        </p:grpSpPr>
        <p:sp>
          <p:nvSpPr>
            <p:cNvPr id="209" name="Freeform 208">
              <a:extLst>
                <a:ext uri="{FF2B5EF4-FFF2-40B4-BE49-F238E27FC236}">
                  <a16:creationId xmlns:a16="http://schemas.microsoft.com/office/drawing/2014/main" id="{8EB5D81A-D63C-0A4B-9640-77462A227FDB}"/>
                </a:ext>
              </a:extLst>
            </p:cNvPr>
            <p:cNvSpPr/>
            <p:nvPr/>
          </p:nvSpPr>
          <p:spPr>
            <a:xfrm>
              <a:off x="7837000" y="3268633"/>
              <a:ext cx="1231712" cy="423366"/>
            </a:xfrm>
            <a:custGeom>
              <a:avLst/>
              <a:gdLst>
                <a:gd name="connsiteX0" fmla="*/ 1020102 w 1231712"/>
                <a:gd name="connsiteY0" fmla="*/ 0 h 423366"/>
                <a:gd name="connsiteX1" fmla="*/ 1231712 w 1231712"/>
                <a:gd name="connsiteY1" fmla="*/ 211683 h 423366"/>
                <a:gd name="connsiteX2" fmla="*/ 1231712 w 1231712"/>
                <a:gd name="connsiteY2" fmla="*/ 211683 h 423366"/>
                <a:gd name="connsiteX3" fmla="*/ 1020102 w 1231712"/>
                <a:gd name="connsiteY3" fmla="*/ 423367 h 423366"/>
                <a:gd name="connsiteX4" fmla="*/ 211610 w 1231712"/>
                <a:gd name="connsiteY4" fmla="*/ 423367 h 423366"/>
                <a:gd name="connsiteX5" fmla="*/ 0 w 1231712"/>
                <a:gd name="connsiteY5" fmla="*/ 211684 h 423366"/>
                <a:gd name="connsiteX6" fmla="*/ 0 w 1231712"/>
                <a:gd name="connsiteY6" fmla="*/ 211684 h 423366"/>
                <a:gd name="connsiteX7" fmla="*/ 211610 w 1231712"/>
                <a:gd name="connsiteY7" fmla="*/ 0 h 4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1712" h="423366">
                  <a:moveTo>
                    <a:pt x="1020102" y="0"/>
                  </a:moveTo>
                  <a:cubicBezTo>
                    <a:pt x="1136971" y="0"/>
                    <a:pt x="1231712" y="94774"/>
                    <a:pt x="1231712" y="211683"/>
                  </a:cubicBezTo>
                  <a:lnTo>
                    <a:pt x="1231712" y="211683"/>
                  </a:lnTo>
                  <a:cubicBezTo>
                    <a:pt x="1231712" y="328593"/>
                    <a:pt x="1136971" y="423367"/>
                    <a:pt x="1020102" y="423367"/>
                  </a:cubicBezTo>
                  <a:lnTo>
                    <a:pt x="211610" y="423367"/>
                  </a:lnTo>
                  <a:cubicBezTo>
                    <a:pt x="94741" y="423367"/>
                    <a:pt x="0" y="328593"/>
                    <a:pt x="0" y="211684"/>
                  </a:cubicBezTo>
                  <a:lnTo>
                    <a:pt x="0" y="211684"/>
                  </a:lnTo>
                  <a:cubicBezTo>
                    <a:pt x="0" y="94774"/>
                    <a:pt x="94741" y="0"/>
                    <a:pt x="211610" y="0"/>
                  </a:cubicBezTo>
                  <a:close/>
                </a:path>
              </a:pathLst>
            </a:custGeom>
            <a:solidFill>
              <a:srgbClr val="EE0F30"/>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14" name="TextBox 213">
              <a:extLst>
                <a:ext uri="{FF2B5EF4-FFF2-40B4-BE49-F238E27FC236}">
                  <a16:creationId xmlns:a16="http://schemas.microsoft.com/office/drawing/2014/main" id="{1EB7060E-C640-154A-BD25-5BE4ACDB239C}"/>
                </a:ext>
              </a:extLst>
            </p:cNvPr>
            <p:cNvSpPr txBox="1"/>
            <p:nvPr/>
          </p:nvSpPr>
          <p:spPr>
            <a:xfrm>
              <a:off x="7917450" y="3306589"/>
              <a:ext cx="108226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Apps</a:t>
              </a:r>
            </a:p>
          </p:txBody>
        </p:sp>
      </p:grpSp>
      <p:sp>
        <p:nvSpPr>
          <p:cNvPr id="215" name="TextBox 214">
            <a:extLst>
              <a:ext uri="{FF2B5EF4-FFF2-40B4-BE49-F238E27FC236}">
                <a16:creationId xmlns:a16="http://schemas.microsoft.com/office/drawing/2014/main" id="{651BB330-EAA3-A241-8A3F-7825D39DEABE}"/>
              </a:ext>
            </a:extLst>
          </p:cNvPr>
          <p:cNvSpPr txBox="1"/>
          <p:nvPr/>
        </p:nvSpPr>
        <p:spPr>
          <a:xfrm>
            <a:off x="7917450" y="3854370"/>
            <a:ext cx="108226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HQ</a:t>
            </a:r>
          </a:p>
        </p:txBody>
      </p:sp>
      <p:sp>
        <p:nvSpPr>
          <p:cNvPr id="216" name="Freeform 215">
            <a:extLst>
              <a:ext uri="{FF2B5EF4-FFF2-40B4-BE49-F238E27FC236}">
                <a16:creationId xmlns:a16="http://schemas.microsoft.com/office/drawing/2014/main" id="{BB2711E8-E9D5-4541-B9CE-305C28E64297}"/>
              </a:ext>
            </a:extLst>
          </p:cNvPr>
          <p:cNvSpPr/>
          <p:nvPr/>
        </p:nvSpPr>
        <p:spPr>
          <a:xfrm>
            <a:off x="7712483" y="3134880"/>
            <a:ext cx="1492659" cy="1071907"/>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1016 h 1545457"/>
              <a:gd name="connsiteX6" fmla="*/ 0 w 1611458"/>
              <a:gd name="connsiteY6" fmla="*/ 31436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457"/>
                  <a:pt x="0" y="1404656"/>
                  <a:pt x="0" y="1231016"/>
                </a:cubicBezTo>
                <a:lnTo>
                  <a:pt x="0" y="314362"/>
                </a:lnTo>
                <a:cubicBezTo>
                  <a:pt x="0" y="140722"/>
                  <a:pt x="146678" y="0"/>
                  <a:pt x="327784" y="0"/>
                </a:cubicBezTo>
                <a:lnTo>
                  <a:pt x="1283594" y="0"/>
                </a:lnTo>
                <a:close/>
              </a:path>
            </a:pathLst>
          </a:custGeom>
          <a:noFill/>
          <a:ln w="25400" cap="flat">
            <a:gradFill>
              <a:gsLst>
                <a:gs pos="0">
                  <a:srgbClr val="652683"/>
                </a:gs>
                <a:gs pos="100000">
                  <a:srgbClr val="2D073A"/>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220" name="Freeform 219">
            <a:extLst>
              <a:ext uri="{FF2B5EF4-FFF2-40B4-BE49-F238E27FC236}">
                <a16:creationId xmlns:a16="http://schemas.microsoft.com/office/drawing/2014/main" id="{0168E8A2-6B9C-7645-996C-10FF78137DA9}"/>
              </a:ext>
            </a:extLst>
          </p:cNvPr>
          <p:cNvSpPr/>
          <p:nvPr/>
        </p:nvSpPr>
        <p:spPr>
          <a:xfrm>
            <a:off x="4920490" y="3014099"/>
            <a:ext cx="805769" cy="810932"/>
          </a:xfrm>
          <a:custGeom>
            <a:avLst/>
            <a:gdLst>
              <a:gd name="connsiteX0" fmla="*/ 0 w 805769"/>
              <a:gd name="connsiteY0" fmla="*/ 0 h 810932"/>
              <a:gd name="connsiteX1" fmla="*/ 0 w 805769"/>
              <a:gd name="connsiteY1" fmla="*/ 684307 h 810932"/>
              <a:gd name="connsiteX2" fmla="*/ 126582 w 805769"/>
              <a:gd name="connsiteY2" fmla="*/ 810933 h 810932"/>
              <a:gd name="connsiteX3" fmla="*/ 805769 w 805769"/>
              <a:gd name="connsiteY3" fmla="*/ 810933 h 810932"/>
            </a:gdLst>
            <a:ahLst/>
            <a:cxnLst>
              <a:cxn ang="0">
                <a:pos x="connsiteX0" y="connsiteY0"/>
              </a:cxn>
              <a:cxn ang="0">
                <a:pos x="connsiteX1" y="connsiteY1"/>
              </a:cxn>
              <a:cxn ang="0">
                <a:pos x="connsiteX2" y="connsiteY2"/>
              </a:cxn>
              <a:cxn ang="0">
                <a:pos x="connsiteX3" y="connsiteY3"/>
              </a:cxn>
            </a:cxnLst>
            <a:rect l="l" t="t" r="r" b="b"/>
            <a:pathLst>
              <a:path w="805769" h="810932">
                <a:moveTo>
                  <a:pt x="0" y="0"/>
                </a:moveTo>
                <a:lnTo>
                  <a:pt x="0" y="684307"/>
                </a:lnTo>
                <a:cubicBezTo>
                  <a:pt x="0" y="754227"/>
                  <a:pt x="56686" y="810933"/>
                  <a:pt x="126582" y="810933"/>
                </a:cubicBezTo>
                <a:lnTo>
                  <a:pt x="805769" y="810933"/>
                </a:lnTo>
              </a:path>
            </a:pathLst>
          </a:custGeom>
          <a:noFill/>
          <a:ln w="23995" cap="flat">
            <a:gradFill>
              <a:gsLst>
                <a:gs pos="32000">
                  <a:srgbClr val="652683"/>
                </a:gs>
                <a:gs pos="100000">
                  <a:srgbClr val="EE0F30"/>
                </a:gs>
              </a:gsLst>
              <a:lin ang="3600000" scaled="0"/>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21" name="TextBox 220">
            <a:extLst>
              <a:ext uri="{FF2B5EF4-FFF2-40B4-BE49-F238E27FC236}">
                <a16:creationId xmlns:a16="http://schemas.microsoft.com/office/drawing/2014/main" id="{5B18D4E0-1D65-E74D-8DAE-0AB8CFBE5359}"/>
              </a:ext>
            </a:extLst>
          </p:cNvPr>
          <p:cNvSpPr txBox="1"/>
          <p:nvPr/>
        </p:nvSpPr>
        <p:spPr>
          <a:xfrm>
            <a:off x="7776804" y="2632966"/>
            <a:ext cx="13518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0F30"/>
                </a:solidFill>
                <a:effectLst/>
                <a:uLnTx/>
                <a:uFillTx/>
                <a:latin typeface="Gilroy" pitchFamily="2" charset="77"/>
                <a:ea typeface="+mn-ea"/>
                <a:cs typeface="+mn-cs"/>
              </a:rPr>
              <a:t>Firewall</a:t>
            </a:r>
          </a:p>
        </p:txBody>
      </p:sp>
      <p:sp>
        <p:nvSpPr>
          <p:cNvPr id="7" name="Graphic 4">
            <a:extLst>
              <a:ext uri="{FF2B5EF4-FFF2-40B4-BE49-F238E27FC236}">
                <a16:creationId xmlns:a16="http://schemas.microsoft.com/office/drawing/2014/main" id="{B93A8AEC-EBB2-A842-BEA9-932E8264169F}"/>
              </a:ext>
            </a:extLst>
          </p:cNvPr>
          <p:cNvSpPr/>
          <p:nvPr/>
        </p:nvSpPr>
        <p:spPr>
          <a:xfrm>
            <a:off x="9440554" y="940861"/>
            <a:ext cx="2499657" cy="1249300"/>
          </a:xfrm>
          <a:custGeom>
            <a:avLst/>
            <a:gdLst>
              <a:gd name="connsiteX0" fmla="*/ 1736829 w 2021511"/>
              <a:gd name="connsiteY0" fmla="*/ 400058 h 1010328"/>
              <a:gd name="connsiteX1" fmla="*/ 1705981 w 2021511"/>
              <a:gd name="connsiteY1" fmla="*/ 401819 h 1010328"/>
              <a:gd name="connsiteX2" fmla="*/ 1330576 w 2021511"/>
              <a:gd name="connsiteY2" fmla="*/ 135896 h 1010328"/>
              <a:gd name="connsiteX3" fmla="*/ 1163703 w 2021511"/>
              <a:gd name="connsiteY3" fmla="*/ 174053 h 1010328"/>
              <a:gd name="connsiteX4" fmla="*/ 809274 w 2021511"/>
              <a:gd name="connsiteY4" fmla="*/ 0 h 1010328"/>
              <a:gd name="connsiteX5" fmla="*/ 358659 w 2021511"/>
              <a:gd name="connsiteY5" fmla="*/ 365541 h 1010328"/>
              <a:gd name="connsiteX6" fmla="*/ 303309 w 2021511"/>
              <a:gd name="connsiteY6" fmla="*/ 360140 h 1010328"/>
              <a:gd name="connsiteX7" fmla="*/ 0 w 2021511"/>
              <a:gd name="connsiteY7" fmla="*/ 685235 h 1010328"/>
              <a:gd name="connsiteX8" fmla="*/ 303309 w 2021511"/>
              <a:gd name="connsiteY8" fmla="*/ 1010329 h 1010328"/>
              <a:gd name="connsiteX9" fmla="*/ 1736183 w 2021511"/>
              <a:gd name="connsiteY9" fmla="*/ 1010329 h 1010328"/>
              <a:gd name="connsiteX10" fmla="*/ 1736829 w 2021511"/>
              <a:gd name="connsiteY10" fmla="*/ 1010329 h 1010328"/>
              <a:gd name="connsiteX11" fmla="*/ 2021512 w 2021511"/>
              <a:gd name="connsiteY11" fmla="*/ 705193 h 1010328"/>
              <a:gd name="connsiteX12" fmla="*/ 1736829 w 2021511"/>
              <a:gd name="connsiteY12" fmla="*/ 400058 h 101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1511" h="1010328">
                <a:moveTo>
                  <a:pt x="1736829" y="400058"/>
                </a:moveTo>
                <a:cubicBezTo>
                  <a:pt x="1726429" y="400058"/>
                  <a:pt x="1716087" y="400703"/>
                  <a:pt x="1705981" y="401819"/>
                </a:cubicBezTo>
                <a:cubicBezTo>
                  <a:pt x="1643815" y="245494"/>
                  <a:pt x="1499153" y="135896"/>
                  <a:pt x="1330576" y="135896"/>
                </a:cubicBezTo>
                <a:cubicBezTo>
                  <a:pt x="1271113" y="135896"/>
                  <a:pt x="1214646" y="149515"/>
                  <a:pt x="1163703" y="174053"/>
                </a:cubicBezTo>
                <a:cubicBezTo>
                  <a:pt x="1077916" y="67449"/>
                  <a:pt x="950940" y="0"/>
                  <a:pt x="809274" y="0"/>
                </a:cubicBezTo>
                <a:cubicBezTo>
                  <a:pt x="594808" y="0"/>
                  <a:pt x="414009" y="154622"/>
                  <a:pt x="358659" y="365541"/>
                </a:cubicBezTo>
                <a:cubicBezTo>
                  <a:pt x="340679" y="362018"/>
                  <a:pt x="322229" y="360140"/>
                  <a:pt x="303309" y="360140"/>
                </a:cubicBezTo>
                <a:cubicBezTo>
                  <a:pt x="135790" y="360140"/>
                  <a:pt x="0" y="505722"/>
                  <a:pt x="0" y="685235"/>
                </a:cubicBezTo>
                <a:cubicBezTo>
                  <a:pt x="0" y="864747"/>
                  <a:pt x="135790" y="1010329"/>
                  <a:pt x="303309" y="1010329"/>
                </a:cubicBezTo>
                <a:lnTo>
                  <a:pt x="1736183" y="1010329"/>
                </a:lnTo>
                <a:cubicBezTo>
                  <a:pt x="1736183" y="1010329"/>
                  <a:pt x="1736594" y="1010329"/>
                  <a:pt x="1736829" y="1010329"/>
                </a:cubicBezTo>
                <a:cubicBezTo>
                  <a:pt x="1894066" y="1010329"/>
                  <a:pt x="2021512" y="873728"/>
                  <a:pt x="2021512" y="705193"/>
                </a:cubicBezTo>
                <a:cubicBezTo>
                  <a:pt x="2021512" y="536658"/>
                  <a:pt x="1894066" y="400058"/>
                  <a:pt x="1736829" y="400058"/>
                </a:cubicBezTo>
                <a:close/>
              </a:path>
            </a:pathLst>
          </a:custGeom>
          <a:noFill/>
          <a:ln w="25400" cap="flat">
            <a:solidFill>
              <a:srgbClr val="63218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224" name="Graphic 222">
            <a:extLst>
              <a:ext uri="{FF2B5EF4-FFF2-40B4-BE49-F238E27FC236}">
                <a16:creationId xmlns:a16="http://schemas.microsoft.com/office/drawing/2014/main" id="{CDC6F2B3-5D09-EC47-AC51-79500E70A6D7}"/>
              </a:ext>
            </a:extLst>
          </p:cNvPr>
          <p:cNvGrpSpPr/>
          <p:nvPr/>
        </p:nvGrpSpPr>
        <p:grpSpPr>
          <a:xfrm>
            <a:off x="9478261" y="4017683"/>
            <a:ext cx="1489556" cy="1113012"/>
            <a:chOff x="9478261" y="4087495"/>
            <a:chExt cx="1489556" cy="1113012"/>
          </a:xfrm>
          <a:noFill/>
        </p:grpSpPr>
        <p:grpSp>
          <p:nvGrpSpPr>
            <p:cNvPr id="225" name="Graphic 222">
              <a:extLst>
                <a:ext uri="{FF2B5EF4-FFF2-40B4-BE49-F238E27FC236}">
                  <a16:creationId xmlns:a16="http://schemas.microsoft.com/office/drawing/2014/main" id="{63465A4F-034E-6949-A57F-54B88421FD61}"/>
                </a:ext>
              </a:extLst>
            </p:cNvPr>
            <p:cNvGrpSpPr/>
            <p:nvPr/>
          </p:nvGrpSpPr>
          <p:grpSpPr>
            <a:xfrm>
              <a:off x="10838556" y="4983026"/>
              <a:ext cx="129261" cy="217481"/>
              <a:chOff x="10838556" y="4983026"/>
              <a:chExt cx="129261" cy="217481"/>
            </a:xfrm>
            <a:noFill/>
          </p:grpSpPr>
          <p:sp>
            <p:nvSpPr>
              <p:cNvPr id="226" name="Freeform 225">
                <a:extLst>
                  <a:ext uri="{FF2B5EF4-FFF2-40B4-BE49-F238E27FC236}">
                    <a16:creationId xmlns:a16="http://schemas.microsoft.com/office/drawing/2014/main" id="{CA4A7FE8-1774-8942-97DB-35860EF4F4AF}"/>
                  </a:ext>
                </a:extLst>
              </p:cNvPr>
              <p:cNvSpPr/>
              <p:nvPr/>
            </p:nvSpPr>
            <p:spPr>
              <a:xfrm>
                <a:off x="10838556" y="5135560"/>
                <a:ext cx="129261" cy="64947"/>
              </a:xfrm>
              <a:custGeom>
                <a:avLst/>
                <a:gdLst>
                  <a:gd name="connsiteX0" fmla="*/ 129262 w 129261"/>
                  <a:gd name="connsiteY0" fmla="*/ 703 h 64947"/>
                  <a:gd name="connsiteX1" fmla="*/ 64944 w 129261"/>
                  <a:gd name="connsiteY1" fmla="*/ 64948 h 64947"/>
                  <a:gd name="connsiteX2" fmla="*/ 0 w 129261"/>
                  <a:gd name="connsiteY2" fmla="*/ 0 h 64947"/>
                </a:gdLst>
                <a:ahLst/>
                <a:cxnLst>
                  <a:cxn ang="0">
                    <a:pos x="connsiteX0" y="connsiteY0"/>
                  </a:cxn>
                  <a:cxn ang="0">
                    <a:pos x="connsiteX1" y="connsiteY1"/>
                  </a:cxn>
                  <a:cxn ang="0">
                    <a:pos x="connsiteX2" y="connsiteY2"/>
                  </a:cxn>
                </a:cxnLst>
                <a:rect l="l" t="t" r="r" b="b"/>
                <a:pathLst>
                  <a:path w="129261" h="64947">
                    <a:moveTo>
                      <a:pt x="129262" y="703"/>
                    </a:moveTo>
                    <a:lnTo>
                      <a:pt x="64944" y="64948"/>
                    </a:lnTo>
                    <a:lnTo>
                      <a:pt x="0" y="0"/>
                    </a:lnTo>
                  </a:path>
                </a:pathLst>
              </a:custGeom>
              <a:noFill/>
              <a:ln w="2342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27" name="Freeform 226">
                <a:extLst>
                  <a:ext uri="{FF2B5EF4-FFF2-40B4-BE49-F238E27FC236}">
                    <a16:creationId xmlns:a16="http://schemas.microsoft.com/office/drawing/2014/main" id="{276D7094-9680-4C48-8032-93556C983D45}"/>
                  </a:ext>
                </a:extLst>
              </p:cNvPr>
              <p:cNvSpPr/>
              <p:nvPr/>
            </p:nvSpPr>
            <p:spPr>
              <a:xfrm>
                <a:off x="10903500" y="4983026"/>
                <a:ext cx="7815" cy="217481"/>
              </a:xfrm>
              <a:custGeom>
                <a:avLst/>
                <a:gdLst>
                  <a:gd name="connsiteX0" fmla="*/ 0 w 7815"/>
                  <a:gd name="connsiteY0" fmla="*/ 217482 h 217481"/>
                  <a:gd name="connsiteX1" fmla="*/ 0 w 7815"/>
                  <a:gd name="connsiteY1" fmla="*/ 0 h 217481"/>
                </a:gdLst>
                <a:ahLst/>
                <a:cxnLst>
                  <a:cxn ang="0">
                    <a:pos x="connsiteX0" y="connsiteY0"/>
                  </a:cxn>
                  <a:cxn ang="0">
                    <a:pos x="connsiteX1" y="connsiteY1"/>
                  </a:cxn>
                </a:cxnLst>
                <a:rect l="l" t="t" r="r" b="b"/>
                <a:pathLst>
                  <a:path w="7815" h="217481">
                    <a:moveTo>
                      <a:pt x="0" y="217482"/>
                    </a:moveTo>
                    <a:lnTo>
                      <a:pt x="0" y="0"/>
                    </a:lnTo>
                  </a:path>
                </a:pathLst>
              </a:custGeom>
              <a:ln w="2342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
          <p:nvSpPr>
            <p:cNvPr id="228" name="Freeform 227">
              <a:extLst>
                <a:ext uri="{FF2B5EF4-FFF2-40B4-BE49-F238E27FC236}">
                  <a16:creationId xmlns:a16="http://schemas.microsoft.com/office/drawing/2014/main" id="{0B8E8D3C-95A5-A64D-B6B4-8573D2C8B8F1}"/>
                </a:ext>
              </a:extLst>
            </p:cNvPr>
            <p:cNvSpPr/>
            <p:nvPr/>
          </p:nvSpPr>
          <p:spPr>
            <a:xfrm>
              <a:off x="9478261" y="4087495"/>
              <a:ext cx="65021" cy="129115"/>
            </a:xfrm>
            <a:custGeom>
              <a:avLst/>
              <a:gdLst>
                <a:gd name="connsiteX0" fmla="*/ 64318 w 65021"/>
                <a:gd name="connsiteY0" fmla="*/ 0 h 129115"/>
                <a:gd name="connsiteX1" fmla="*/ 0 w 65021"/>
                <a:gd name="connsiteY1" fmla="*/ 64245 h 129115"/>
                <a:gd name="connsiteX2" fmla="*/ 65022 w 65021"/>
                <a:gd name="connsiteY2" fmla="*/ 129115 h 129115"/>
              </a:gdLst>
              <a:ahLst/>
              <a:cxnLst>
                <a:cxn ang="0">
                  <a:pos x="connsiteX0" y="connsiteY0"/>
                </a:cxn>
                <a:cxn ang="0">
                  <a:pos x="connsiteX1" y="connsiteY1"/>
                </a:cxn>
                <a:cxn ang="0">
                  <a:pos x="connsiteX2" y="connsiteY2"/>
                </a:cxn>
              </a:cxnLst>
              <a:rect l="l" t="t" r="r" b="b"/>
              <a:pathLst>
                <a:path w="65021" h="129115">
                  <a:moveTo>
                    <a:pt x="64318" y="0"/>
                  </a:moveTo>
                  <a:lnTo>
                    <a:pt x="0" y="64245"/>
                  </a:lnTo>
                  <a:lnTo>
                    <a:pt x="65022" y="129115"/>
                  </a:lnTo>
                </a:path>
              </a:pathLst>
            </a:custGeom>
            <a:noFill/>
            <a:ln w="2342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29" name="Freeform 228">
              <a:extLst>
                <a:ext uri="{FF2B5EF4-FFF2-40B4-BE49-F238E27FC236}">
                  <a16:creationId xmlns:a16="http://schemas.microsoft.com/office/drawing/2014/main" id="{37E5C35E-55FA-0844-96F6-B16EE5208EA1}"/>
                </a:ext>
              </a:extLst>
            </p:cNvPr>
            <p:cNvSpPr/>
            <p:nvPr/>
          </p:nvSpPr>
          <p:spPr>
            <a:xfrm>
              <a:off x="9478261" y="4151740"/>
              <a:ext cx="217728" cy="7806"/>
            </a:xfrm>
            <a:custGeom>
              <a:avLst/>
              <a:gdLst>
                <a:gd name="connsiteX0" fmla="*/ 0 w 217728"/>
                <a:gd name="connsiteY0" fmla="*/ 0 h 7806"/>
                <a:gd name="connsiteX1" fmla="*/ 217728 w 217728"/>
                <a:gd name="connsiteY1" fmla="*/ 0 h 7806"/>
              </a:gdLst>
              <a:ahLst/>
              <a:cxnLst>
                <a:cxn ang="0">
                  <a:pos x="connsiteX0" y="connsiteY0"/>
                </a:cxn>
                <a:cxn ang="0">
                  <a:pos x="connsiteX1" y="connsiteY1"/>
                </a:cxn>
              </a:cxnLst>
              <a:rect l="l" t="t" r="r" b="b"/>
              <a:pathLst>
                <a:path w="217728" h="7806">
                  <a:moveTo>
                    <a:pt x="0" y="0"/>
                  </a:moveTo>
                  <a:lnTo>
                    <a:pt x="217728" y="0"/>
                  </a:lnTo>
                </a:path>
              </a:pathLst>
            </a:custGeom>
            <a:ln w="2342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230" name="Graphic 222">
              <a:extLst>
                <a:ext uri="{FF2B5EF4-FFF2-40B4-BE49-F238E27FC236}">
                  <a16:creationId xmlns:a16="http://schemas.microsoft.com/office/drawing/2014/main" id="{5642FEAF-C85F-5044-B68E-8F0F8F4AC304}"/>
                </a:ext>
              </a:extLst>
            </p:cNvPr>
            <p:cNvGrpSpPr/>
            <p:nvPr/>
          </p:nvGrpSpPr>
          <p:grpSpPr>
            <a:xfrm>
              <a:off x="9518900" y="4152053"/>
              <a:ext cx="1384600" cy="990376"/>
              <a:chOff x="9518900" y="4152053"/>
              <a:chExt cx="1384600" cy="990376"/>
            </a:xfrm>
            <a:noFill/>
          </p:grpSpPr>
          <p:sp>
            <p:nvSpPr>
              <p:cNvPr id="231" name="Freeform 230">
                <a:extLst>
                  <a:ext uri="{FF2B5EF4-FFF2-40B4-BE49-F238E27FC236}">
                    <a16:creationId xmlns:a16="http://schemas.microsoft.com/office/drawing/2014/main" id="{441325EE-7A72-544A-A266-50FB2C4429B7}"/>
                  </a:ext>
                </a:extLst>
              </p:cNvPr>
              <p:cNvSpPr/>
              <p:nvPr/>
            </p:nvSpPr>
            <p:spPr>
              <a:xfrm>
                <a:off x="10903500" y="5103398"/>
                <a:ext cx="7815" cy="39031"/>
              </a:xfrm>
              <a:custGeom>
                <a:avLst/>
                <a:gdLst>
                  <a:gd name="connsiteX0" fmla="*/ 0 w 7815"/>
                  <a:gd name="connsiteY0" fmla="*/ 39031 h 39031"/>
                  <a:gd name="connsiteX1" fmla="*/ 0 w 7815"/>
                  <a:gd name="connsiteY1" fmla="*/ 0 h 39031"/>
                </a:gdLst>
                <a:ahLst/>
                <a:cxnLst>
                  <a:cxn ang="0">
                    <a:pos x="connsiteX0" y="connsiteY0"/>
                  </a:cxn>
                  <a:cxn ang="0">
                    <a:pos x="connsiteX1" y="connsiteY1"/>
                  </a:cxn>
                </a:cxnLst>
                <a:rect l="l" t="t" r="r" b="b"/>
                <a:pathLst>
                  <a:path w="7815" h="39031">
                    <a:moveTo>
                      <a:pt x="0" y="39031"/>
                    </a:moveTo>
                    <a:lnTo>
                      <a:pt x="0" y="0"/>
                    </a:lnTo>
                  </a:path>
                </a:pathLst>
              </a:custGeom>
              <a:ln w="2342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32" name="Freeform 231">
                <a:extLst>
                  <a:ext uri="{FF2B5EF4-FFF2-40B4-BE49-F238E27FC236}">
                    <a16:creationId xmlns:a16="http://schemas.microsoft.com/office/drawing/2014/main" id="{C736D713-01D3-8642-AC4D-5EA6E5C810F0}"/>
                  </a:ext>
                </a:extLst>
              </p:cNvPr>
              <p:cNvSpPr/>
              <p:nvPr/>
            </p:nvSpPr>
            <p:spPr>
              <a:xfrm>
                <a:off x="10903500" y="4696850"/>
                <a:ext cx="7815" cy="316152"/>
              </a:xfrm>
              <a:custGeom>
                <a:avLst/>
                <a:gdLst>
                  <a:gd name="connsiteX0" fmla="*/ 0 w 7815"/>
                  <a:gd name="connsiteY0" fmla="*/ 316152 h 316152"/>
                  <a:gd name="connsiteX1" fmla="*/ 0 w 7815"/>
                  <a:gd name="connsiteY1" fmla="*/ 0 h 316152"/>
                </a:gdLst>
                <a:ahLst/>
                <a:cxnLst>
                  <a:cxn ang="0">
                    <a:pos x="connsiteX0" y="connsiteY0"/>
                  </a:cxn>
                  <a:cxn ang="0">
                    <a:pos x="connsiteX1" y="connsiteY1"/>
                  </a:cxn>
                </a:cxnLst>
                <a:rect l="l" t="t" r="r" b="b"/>
                <a:pathLst>
                  <a:path w="7815" h="316152">
                    <a:moveTo>
                      <a:pt x="0" y="316152"/>
                    </a:moveTo>
                    <a:lnTo>
                      <a:pt x="0" y="0"/>
                    </a:lnTo>
                  </a:path>
                </a:pathLst>
              </a:custGeom>
              <a:ln w="23420" cap="flat">
                <a:solidFill>
                  <a:srgbClr val="EE0F30"/>
                </a:solidFill>
                <a:custDash>
                  <a:ds d="0" sp="0"/>
                  <a:ds d="867750" sp="86775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33" name="Freeform 232">
                <a:extLst>
                  <a:ext uri="{FF2B5EF4-FFF2-40B4-BE49-F238E27FC236}">
                    <a16:creationId xmlns:a16="http://schemas.microsoft.com/office/drawing/2014/main" id="{685565D5-FF9E-DC4F-946E-42DD8DF6374A}"/>
                  </a:ext>
                </a:extLst>
              </p:cNvPr>
              <p:cNvSpPr/>
              <p:nvPr/>
            </p:nvSpPr>
            <p:spPr>
              <a:xfrm>
                <a:off x="10866222" y="4600833"/>
                <a:ext cx="37278" cy="50818"/>
              </a:xfrm>
              <a:custGeom>
                <a:avLst/>
                <a:gdLst>
                  <a:gd name="connsiteX0" fmla="*/ 37278 w 37278"/>
                  <a:gd name="connsiteY0" fmla="*/ 50819 h 50818"/>
                  <a:gd name="connsiteX1" fmla="*/ 37278 w 37278"/>
                  <a:gd name="connsiteY1" fmla="*/ 11787 h 50818"/>
                  <a:gd name="connsiteX2" fmla="*/ 0 w 37278"/>
                  <a:gd name="connsiteY2" fmla="*/ 0 h 50818"/>
                </a:gdLst>
                <a:ahLst/>
                <a:cxnLst>
                  <a:cxn ang="0">
                    <a:pos x="connsiteX0" y="connsiteY0"/>
                  </a:cxn>
                  <a:cxn ang="0">
                    <a:pos x="connsiteX1" y="connsiteY1"/>
                  </a:cxn>
                  <a:cxn ang="0">
                    <a:pos x="connsiteX2" y="connsiteY2"/>
                  </a:cxn>
                </a:cxnLst>
                <a:rect l="l" t="t" r="r" b="b"/>
                <a:pathLst>
                  <a:path w="37278" h="50818">
                    <a:moveTo>
                      <a:pt x="37278" y="50819"/>
                    </a:moveTo>
                    <a:lnTo>
                      <a:pt x="37278" y="11787"/>
                    </a:lnTo>
                    <a:cubicBezTo>
                      <a:pt x="24696" y="8197"/>
                      <a:pt x="12270" y="4215"/>
                      <a:pt x="0" y="0"/>
                    </a:cubicBezTo>
                  </a:path>
                </a:pathLst>
              </a:custGeom>
              <a:noFill/>
              <a:ln w="2342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34" name="Freeform 233">
                <a:extLst>
                  <a:ext uri="{FF2B5EF4-FFF2-40B4-BE49-F238E27FC236}">
                    <a16:creationId xmlns:a16="http://schemas.microsoft.com/office/drawing/2014/main" id="{A1BAD4A3-733C-9043-BF66-506FEFC15B62}"/>
                  </a:ext>
                </a:extLst>
              </p:cNvPr>
              <p:cNvSpPr/>
              <p:nvPr/>
            </p:nvSpPr>
            <p:spPr>
              <a:xfrm>
                <a:off x="10455773" y="4232925"/>
                <a:ext cx="329640" cy="334653"/>
              </a:xfrm>
              <a:custGeom>
                <a:avLst/>
                <a:gdLst>
                  <a:gd name="connsiteX0" fmla="*/ 329641 w 329640"/>
                  <a:gd name="connsiteY0" fmla="*/ 334653 h 334653"/>
                  <a:gd name="connsiteX1" fmla="*/ 0 w 329640"/>
                  <a:gd name="connsiteY1" fmla="*/ 0 h 334653"/>
                </a:gdLst>
                <a:ahLst/>
                <a:cxnLst>
                  <a:cxn ang="0">
                    <a:pos x="connsiteX0" y="connsiteY0"/>
                  </a:cxn>
                  <a:cxn ang="0">
                    <a:pos x="connsiteX1" y="connsiteY1"/>
                  </a:cxn>
                </a:cxnLst>
                <a:rect l="l" t="t" r="r" b="b"/>
                <a:pathLst>
                  <a:path w="329640" h="334653">
                    <a:moveTo>
                      <a:pt x="329641" y="334653"/>
                    </a:moveTo>
                    <a:cubicBezTo>
                      <a:pt x="167712" y="256825"/>
                      <a:pt x="44468" y="127320"/>
                      <a:pt x="0" y="0"/>
                    </a:cubicBezTo>
                  </a:path>
                </a:pathLst>
              </a:custGeom>
              <a:noFill/>
              <a:ln w="23420" cap="flat">
                <a:solidFill>
                  <a:srgbClr val="EE0F30"/>
                </a:solidFill>
                <a:custDash>
                  <a:ds d="0" sp="0"/>
                  <a:ds d="840000" sp="84000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35" name="Freeform 234">
                <a:extLst>
                  <a:ext uri="{FF2B5EF4-FFF2-40B4-BE49-F238E27FC236}">
                    <a16:creationId xmlns:a16="http://schemas.microsoft.com/office/drawing/2014/main" id="{D5CD729E-E28F-9A41-A175-1455823BDD67}"/>
                  </a:ext>
                </a:extLst>
              </p:cNvPr>
              <p:cNvSpPr/>
              <p:nvPr/>
            </p:nvSpPr>
            <p:spPr>
              <a:xfrm>
                <a:off x="10402709" y="4152053"/>
                <a:ext cx="41263" cy="38796"/>
              </a:xfrm>
              <a:custGeom>
                <a:avLst/>
                <a:gdLst>
                  <a:gd name="connsiteX0" fmla="*/ 41264 w 41263"/>
                  <a:gd name="connsiteY0" fmla="*/ 38797 h 38796"/>
                  <a:gd name="connsiteX1" fmla="*/ 39075 w 41263"/>
                  <a:gd name="connsiteY1" fmla="*/ 27400 h 38796"/>
                  <a:gd name="connsiteX2" fmla="*/ 39075 w 41263"/>
                  <a:gd name="connsiteY2" fmla="*/ 0 h 38796"/>
                  <a:gd name="connsiteX3" fmla="*/ 0 w 41263"/>
                  <a:gd name="connsiteY3" fmla="*/ 0 h 38796"/>
                </a:gdLst>
                <a:ahLst/>
                <a:cxnLst>
                  <a:cxn ang="0">
                    <a:pos x="connsiteX0" y="connsiteY0"/>
                  </a:cxn>
                  <a:cxn ang="0">
                    <a:pos x="connsiteX1" y="connsiteY1"/>
                  </a:cxn>
                  <a:cxn ang="0">
                    <a:pos x="connsiteX2" y="connsiteY2"/>
                  </a:cxn>
                  <a:cxn ang="0">
                    <a:pos x="connsiteX3" y="connsiteY3"/>
                  </a:cxn>
                </a:cxnLst>
                <a:rect l="l" t="t" r="r" b="b"/>
                <a:pathLst>
                  <a:path w="41263" h="38796">
                    <a:moveTo>
                      <a:pt x="41264" y="38797"/>
                    </a:moveTo>
                    <a:cubicBezTo>
                      <a:pt x="40482" y="34972"/>
                      <a:pt x="39701" y="31147"/>
                      <a:pt x="39075" y="27400"/>
                    </a:cubicBezTo>
                    <a:lnTo>
                      <a:pt x="39075" y="0"/>
                    </a:lnTo>
                    <a:lnTo>
                      <a:pt x="0" y="0"/>
                    </a:lnTo>
                  </a:path>
                </a:pathLst>
              </a:custGeom>
              <a:noFill/>
              <a:ln w="2342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36" name="Freeform 235">
                <a:extLst>
                  <a:ext uri="{FF2B5EF4-FFF2-40B4-BE49-F238E27FC236}">
                    <a16:creationId xmlns:a16="http://schemas.microsoft.com/office/drawing/2014/main" id="{B65ECB3B-768D-784D-B18A-F4AE6CF5EC80}"/>
                  </a:ext>
                </a:extLst>
              </p:cNvPr>
              <p:cNvSpPr/>
              <p:nvPr/>
            </p:nvSpPr>
            <p:spPr>
              <a:xfrm>
                <a:off x="9596348" y="4152053"/>
                <a:ext cx="729617" cy="7806"/>
              </a:xfrm>
              <a:custGeom>
                <a:avLst/>
                <a:gdLst>
                  <a:gd name="connsiteX0" fmla="*/ 729617 w 729617"/>
                  <a:gd name="connsiteY0" fmla="*/ 0 h 7806"/>
                  <a:gd name="connsiteX1" fmla="*/ 0 w 729617"/>
                  <a:gd name="connsiteY1" fmla="*/ 0 h 7806"/>
                </a:gdLst>
                <a:ahLst/>
                <a:cxnLst>
                  <a:cxn ang="0">
                    <a:pos x="connsiteX0" y="connsiteY0"/>
                  </a:cxn>
                  <a:cxn ang="0">
                    <a:pos x="connsiteX1" y="connsiteY1"/>
                  </a:cxn>
                </a:cxnLst>
                <a:rect l="l" t="t" r="r" b="b"/>
                <a:pathLst>
                  <a:path w="729617" h="7806">
                    <a:moveTo>
                      <a:pt x="729617" y="0"/>
                    </a:moveTo>
                    <a:lnTo>
                      <a:pt x="0" y="0"/>
                    </a:lnTo>
                  </a:path>
                </a:pathLst>
              </a:custGeom>
              <a:ln w="23420" cap="flat">
                <a:solidFill>
                  <a:srgbClr val="EE0F30"/>
                </a:solidFill>
                <a:custDash>
                  <a:ds d="0" sp="0"/>
                  <a:ds d="737250" sp="73725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37" name="Freeform 236">
                <a:extLst>
                  <a:ext uri="{FF2B5EF4-FFF2-40B4-BE49-F238E27FC236}">
                    <a16:creationId xmlns:a16="http://schemas.microsoft.com/office/drawing/2014/main" id="{0E60DF46-E2E0-4A4D-BF48-76F26771F1C9}"/>
                  </a:ext>
                </a:extLst>
              </p:cNvPr>
              <p:cNvSpPr/>
              <p:nvPr/>
            </p:nvSpPr>
            <p:spPr>
              <a:xfrm>
                <a:off x="9518900" y="4152053"/>
                <a:ext cx="39075" cy="7806"/>
              </a:xfrm>
              <a:custGeom>
                <a:avLst/>
                <a:gdLst>
                  <a:gd name="connsiteX0" fmla="*/ 39075 w 39075"/>
                  <a:gd name="connsiteY0" fmla="*/ 0 h 7806"/>
                  <a:gd name="connsiteX1" fmla="*/ 0 w 39075"/>
                  <a:gd name="connsiteY1" fmla="*/ 0 h 7806"/>
                </a:gdLst>
                <a:ahLst/>
                <a:cxnLst>
                  <a:cxn ang="0">
                    <a:pos x="connsiteX0" y="connsiteY0"/>
                  </a:cxn>
                  <a:cxn ang="0">
                    <a:pos x="connsiteX1" y="connsiteY1"/>
                  </a:cxn>
                </a:cxnLst>
                <a:rect l="l" t="t" r="r" b="b"/>
                <a:pathLst>
                  <a:path w="39075" h="7806">
                    <a:moveTo>
                      <a:pt x="39075" y="0"/>
                    </a:moveTo>
                    <a:lnTo>
                      <a:pt x="0" y="0"/>
                    </a:lnTo>
                  </a:path>
                </a:pathLst>
              </a:custGeom>
              <a:ln w="2342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sp>
        <p:nvSpPr>
          <p:cNvPr id="238" name="TextBox 237">
            <a:extLst>
              <a:ext uri="{FF2B5EF4-FFF2-40B4-BE49-F238E27FC236}">
                <a16:creationId xmlns:a16="http://schemas.microsoft.com/office/drawing/2014/main" id="{E7C7C749-4A06-BD4D-8D0D-CE74A960B35B}"/>
              </a:ext>
            </a:extLst>
          </p:cNvPr>
          <p:cNvSpPr txBox="1"/>
          <p:nvPr/>
        </p:nvSpPr>
        <p:spPr>
          <a:xfrm>
            <a:off x="9630666" y="2672417"/>
            <a:ext cx="13518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0F30"/>
                </a:solidFill>
                <a:effectLst/>
                <a:uLnTx/>
                <a:uFillTx/>
                <a:latin typeface="Gilroy" pitchFamily="2" charset="77"/>
                <a:ea typeface="+mn-ea"/>
                <a:cs typeface="+mn-cs"/>
              </a:rPr>
              <a:t>Untrusted</a:t>
            </a:r>
          </a:p>
        </p:txBody>
      </p:sp>
      <p:grpSp>
        <p:nvGrpSpPr>
          <p:cNvPr id="241" name="Graphic 239">
            <a:extLst>
              <a:ext uri="{FF2B5EF4-FFF2-40B4-BE49-F238E27FC236}">
                <a16:creationId xmlns:a16="http://schemas.microsoft.com/office/drawing/2014/main" id="{EB3DB0AA-909F-9D40-BABF-9250ABF296A7}"/>
              </a:ext>
            </a:extLst>
          </p:cNvPr>
          <p:cNvGrpSpPr/>
          <p:nvPr/>
        </p:nvGrpSpPr>
        <p:grpSpPr>
          <a:xfrm>
            <a:off x="11333691" y="2290225"/>
            <a:ext cx="130413" cy="2816647"/>
            <a:chOff x="11352410" y="2290225"/>
            <a:chExt cx="130413" cy="2816647"/>
          </a:xfrm>
          <a:noFill/>
        </p:grpSpPr>
        <p:grpSp>
          <p:nvGrpSpPr>
            <p:cNvPr id="242" name="Graphic 239">
              <a:extLst>
                <a:ext uri="{FF2B5EF4-FFF2-40B4-BE49-F238E27FC236}">
                  <a16:creationId xmlns:a16="http://schemas.microsoft.com/office/drawing/2014/main" id="{BBD9D5F8-40FF-7B4F-A3F3-F022E5D96E8D}"/>
                </a:ext>
              </a:extLst>
            </p:cNvPr>
            <p:cNvGrpSpPr/>
            <p:nvPr/>
          </p:nvGrpSpPr>
          <p:grpSpPr>
            <a:xfrm>
              <a:off x="11352725" y="2290225"/>
              <a:ext cx="130099" cy="222293"/>
              <a:chOff x="11352725" y="2290225"/>
              <a:chExt cx="130099" cy="222293"/>
            </a:xfrm>
            <a:noFill/>
          </p:grpSpPr>
          <p:sp>
            <p:nvSpPr>
              <p:cNvPr id="243" name="Freeform 242">
                <a:extLst>
                  <a:ext uri="{FF2B5EF4-FFF2-40B4-BE49-F238E27FC236}">
                    <a16:creationId xmlns:a16="http://schemas.microsoft.com/office/drawing/2014/main" id="{C2E3DFAB-F52A-F54A-852E-8E0DE6176DD0}"/>
                  </a:ext>
                </a:extLst>
              </p:cNvPr>
              <p:cNvSpPr/>
              <p:nvPr/>
            </p:nvSpPr>
            <p:spPr>
              <a:xfrm>
                <a:off x="11352725" y="2290225"/>
                <a:ext cx="130099" cy="66384"/>
              </a:xfrm>
              <a:custGeom>
                <a:avLst/>
                <a:gdLst>
                  <a:gd name="connsiteX0" fmla="*/ 0 w 130099"/>
                  <a:gd name="connsiteY0" fmla="*/ 65667 h 66384"/>
                  <a:gd name="connsiteX1" fmla="*/ 64696 w 130099"/>
                  <a:gd name="connsiteY1" fmla="*/ 0 h 66384"/>
                  <a:gd name="connsiteX2" fmla="*/ 130100 w 130099"/>
                  <a:gd name="connsiteY2" fmla="*/ 66385 h 66384"/>
                </a:gdLst>
                <a:ahLst/>
                <a:cxnLst>
                  <a:cxn ang="0">
                    <a:pos x="connsiteX0" y="connsiteY0"/>
                  </a:cxn>
                  <a:cxn ang="0">
                    <a:pos x="connsiteX1" y="connsiteY1"/>
                  </a:cxn>
                  <a:cxn ang="0">
                    <a:pos x="connsiteX2" y="connsiteY2"/>
                  </a:cxn>
                </a:cxnLst>
                <a:rect l="l" t="t" r="r" b="b"/>
                <a:pathLst>
                  <a:path w="130099" h="66384">
                    <a:moveTo>
                      <a:pt x="0" y="65667"/>
                    </a:moveTo>
                    <a:lnTo>
                      <a:pt x="64696" y="0"/>
                    </a:lnTo>
                    <a:lnTo>
                      <a:pt x="130100" y="66385"/>
                    </a:lnTo>
                  </a:path>
                </a:pathLst>
              </a:custGeom>
              <a:noFill/>
              <a:ln w="22559"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44" name="Freeform 243">
                <a:extLst>
                  <a:ext uri="{FF2B5EF4-FFF2-40B4-BE49-F238E27FC236}">
                    <a16:creationId xmlns:a16="http://schemas.microsoft.com/office/drawing/2014/main" id="{EE1652F3-8E64-CF40-B612-840D3E48F297}"/>
                  </a:ext>
                </a:extLst>
              </p:cNvPr>
              <p:cNvSpPr/>
              <p:nvPr/>
            </p:nvSpPr>
            <p:spPr>
              <a:xfrm>
                <a:off x="11417421" y="2290225"/>
                <a:ext cx="7861" cy="222293"/>
              </a:xfrm>
              <a:custGeom>
                <a:avLst/>
                <a:gdLst>
                  <a:gd name="connsiteX0" fmla="*/ 0 w 7861"/>
                  <a:gd name="connsiteY0" fmla="*/ 0 h 222293"/>
                  <a:gd name="connsiteX1" fmla="*/ 0 w 7861"/>
                  <a:gd name="connsiteY1" fmla="*/ 222293 h 222293"/>
                </a:gdLst>
                <a:ahLst/>
                <a:cxnLst>
                  <a:cxn ang="0">
                    <a:pos x="connsiteX0" y="connsiteY0"/>
                  </a:cxn>
                  <a:cxn ang="0">
                    <a:pos x="connsiteX1" y="connsiteY1"/>
                  </a:cxn>
                </a:cxnLst>
                <a:rect l="l" t="t" r="r" b="b"/>
                <a:pathLst>
                  <a:path w="7861" h="222293">
                    <a:moveTo>
                      <a:pt x="0" y="0"/>
                    </a:moveTo>
                    <a:lnTo>
                      <a:pt x="0" y="222293"/>
                    </a:lnTo>
                  </a:path>
                </a:pathLst>
              </a:custGeom>
              <a:ln w="22559"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nvGrpSpPr>
            <p:cNvPr id="245" name="Graphic 239">
              <a:extLst>
                <a:ext uri="{FF2B5EF4-FFF2-40B4-BE49-F238E27FC236}">
                  <a16:creationId xmlns:a16="http://schemas.microsoft.com/office/drawing/2014/main" id="{DF81DAD4-E3C5-D347-AF44-116DD6886139}"/>
                </a:ext>
              </a:extLst>
            </p:cNvPr>
            <p:cNvGrpSpPr/>
            <p:nvPr/>
          </p:nvGrpSpPr>
          <p:grpSpPr>
            <a:xfrm>
              <a:off x="11352410" y="4884578"/>
              <a:ext cx="130020" cy="222293"/>
              <a:chOff x="11352410" y="4884578"/>
              <a:chExt cx="130020" cy="222293"/>
            </a:xfrm>
            <a:noFill/>
          </p:grpSpPr>
          <p:sp>
            <p:nvSpPr>
              <p:cNvPr id="246" name="Freeform 245">
                <a:extLst>
                  <a:ext uri="{FF2B5EF4-FFF2-40B4-BE49-F238E27FC236}">
                    <a16:creationId xmlns:a16="http://schemas.microsoft.com/office/drawing/2014/main" id="{F8F4F5D9-3693-7741-8B6B-241FC22EE416}"/>
                  </a:ext>
                </a:extLst>
              </p:cNvPr>
              <p:cNvSpPr/>
              <p:nvPr/>
            </p:nvSpPr>
            <p:spPr>
              <a:xfrm>
                <a:off x="11352410" y="5040487"/>
                <a:ext cx="130020" cy="66384"/>
              </a:xfrm>
              <a:custGeom>
                <a:avLst/>
                <a:gdLst>
                  <a:gd name="connsiteX0" fmla="*/ 130021 w 130020"/>
                  <a:gd name="connsiteY0" fmla="*/ 718 h 66384"/>
                  <a:gd name="connsiteX1" fmla="*/ 65404 w 130020"/>
                  <a:gd name="connsiteY1" fmla="*/ 66385 h 66384"/>
                  <a:gd name="connsiteX2" fmla="*/ 0 w 130020"/>
                  <a:gd name="connsiteY2" fmla="*/ 0 h 66384"/>
                </a:gdLst>
                <a:ahLst/>
                <a:cxnLst>
                  <a:cxn ang="0">
                    <a:pos x="connsiteX0" y="connsiteY0"/>
                  </a:cxn>
                  <a:cxn ang="0">
                    <a:pos x="connsiteX1" y="connsiteY1"/>
                  </a:cxn>
                  <a:cxn ang="0">
                    <a:pos x="connsiteX2" y="connsiteY2"/>
                  </a:cxn>
                </a:cxnLst>
                <a:rect l="l" t="t" r="r" b="b"/>
                <a:pathLst>
                  <a:path w="130020" h="66384">
                    <a:moveTo>
                      <a:pt x="130021" y="718"/>
                    </a:moveTo>
                    <a:lnTo>
                      <a:pt x="65404" y="66385"/>
                    </a:lnTo>
                    <a:lnTo>
                      <a:pt x="0" y="0"/>
                    </a:lnTo>
                  </a:path>
                </a:pathLst>
              </a:custGeom>
              <a:noFill/>
              <a:ln w="22559"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47" name="Freeform 246">
                <a:extLst>
                  <a:ext uri="{FF2B5EF4-FFF2-40B4-BE49-F238E27FC236}">
                    <a16:creationId xmlns:a16="http://schemas.microsoft.com/office/drawing/2014/main" id="{43358E4F-6E3F-6247-81A5-8A6E2675BCFC}"/>
                  </a:ext>
                </a:extLst>
              </p:cNvPr>
              <p:cNvSpPr/>
              <p:nvPr/>
            </p:nvSpPr>
            <p:spPr>
              <a:xfrm>
                <a:off x="11417814" y="4884578"/>
                <a:ext cx="7861" cy="222293"/>
              </a:xfrm>
              <a:custGeom>
                <a:avLst/>
                <a:gdLst>
                  <a:gd name="connsiteX0" fmla="*/ 0 w 7861"/>
                  <a:gd name="connsiteY0" fmla="*/ 222293 h 222293"/>
                  <a:gd name="connsiteX1" fmla="*/ 0 w 7861"/>
                  <a:gd name="connsiteY1" fmla="*/ 0 h 222293"/>
                </a:gdLst>
                <a:ahLst/>
                <a:cxnLst>
                  <a:cxn ang="0">
                    <a:pos x="connsiteX0" y="connsiteY0"/>
                  </a:cxn>
                  <a:cxn ang="0">
                    <a:pos x="connsiteX1" y="connsiteY1"/>
                  </a:cxn>
                </a:cxnLst>
                <a:rect l="l" t="t" r="r" b="b"/>
                <a:pathLst>
                  <a:path w="7861" h="222293">
                    <a:moveTo>
                      <a:pt x="0" y="222293"/>
                    </a:moveTo>
                    <a:lnTo>
                      <a:pt x="0" y="0"/>
                    </a:lnTo>
                  </a:path>
                </a:pathLst>
              </a:custGeom>
              <a:ln w="22559"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nvGrpSpPr>
            <p:cNvPr id="248" name="Graphic 239">
              <a:extLst>
                <a:ext uri="{FF2B5EF4-FFF2-40B4-BE49-F238E27FC236}">
                  <a16:creationId xmlns:a16="http://schemas.microsoft.com/office/drawing/2014/main" id="{8A475428-3F48-9842-9DF0-08FE153FD54E}"/>
                </a:ext>
              </a:extLst>
            </p:cNvPr>
            <p:cNvGrpSpPr/>
            <p:nvPr/>
          </p:nvGrpSpPr>
          <p:grpSpPr>
            <a:xfrm>
              <a:off x="11417421" y="2329721"/>
              <a:ext cx="7861" cy="2777151"/>
              <a:chOff x="11417421" y="2329721"/>
              <a:chExt cx="7861" cy="2777151"/>
            </a:xfrm>
          </p:grpSpPr>
          <p:sp>
            <p:nvSpPr>
              <p:cNvPr id="249" name="Freeform 248">
                <a:extLst>
                  <a:ext uri="{FF2B5EF4-FFF2-40B4-BE49-F238E27FC236}">
                    <a16:creationId xmlns:a16="http://schemas.microsoft.com/office/drawing/2014/main" id="{DF5F13D9-F23C-754A-B3C5-5A5C251378FF}"/>
                  </a:ext>
                </a:extLst>
              </p:cNvPr>
              <p:cNvSpPr/>
              <p:nvPr/>
            </p:nvSpPr>
            <p:spPr>
              <a:xfrm>
                <a:off x="11417421" y="2329721"/>
                <a:ext cx="7861" cy="39894"/>
              </a:xfrm>
              <a:custGeom>
                <a:avLst/>
                <a:gdLst>
                  <a:gd name="connsiteX0" fmla="*/ 0 w 7861"/>
                  <a:gd name="connsiteY0" fmla="*/ 0 h 39894"/>
                  <a:gd name="connsiteX1" fmla="*/ 0 w 7861"/>
                  <a:gd name="connsiteY1" fmla="*/ 39895 h 39894"/>
                </a:gdLst>
                <a:ahLst/>
                <a:cxnLst>
                  <a:cxn ang="0">
                    <a:pos x="connsiteX0" y="connsiteY0"/>
                  </a:cxn>
                  <a:cxn ang="0">
                    <a:pos x="connsiteX1" y="connsiteY1"/>
                  </a:cxn>
                </a:cxnLst>
                <a:rect l="l" t="t" r="r" b="b"/>
                <a:pathLst>
                  <a:path w="7861" h="39894">
                    <a:moveTo>
                      <a:pt x="0" y="0"/>
                    </a:moveTo>
                    <a:lnTo>
                      <a:pt x="0" y="39895"/>
                    </a:lnTo>
                  </a:path>
                </a:pathLst>
              </a:custGeom>
              <a:ln w="22559"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50" name="Freeform 249">
                <a:extLst>
                  <a:ext uri="{FF2B5EF4-FFF2-40B4-BE49-F238E27FC236}">
                    <a16:creationId xmlns:a16="http://schemas.microsoft.com/office/drawing/2014/main" id="{DD5A328F-3E7B-4441-A185-0779927525E5}"/>
                  </a:ext>
                </a:extLst>
              </p:cNvPr>
              <p:cNvSpPr/>
              <p:nvPr/>
            </p:nvSpPr>
            <p:spPr>
              <a:xfrm>
                <a:off x="11417421" y="2451400"/>
                <a:ext cx="7861" cy="2574645"/>
              </a:xfrm>
              <a:custGeom>
                <a:avLst/>
                <a:gdLst>
                  <a:gd name="connsiteX0" fmla="*/ 0 w 7861"/>
                  <a:gd name="connsiteY0" fmla="*/ 0 h 2574645"/>
                  <a:gd name="connsiteX1" fmla="*/ 0 w 7861"/>
                  <a:gd name="connsiteY1" fmla="*/ 2574646 h 2574645"/>
                </a:gdLst>
                <a:ahLst/>
                <a:cxnLst>
                  <a:cxn ang="0">
                    <a:pos x="connsiteX0" y="connsiteY0"/>
                  </a:cxn>
                  <a:cxn ang="0">
                    <a:pos x="connsiteX1" y="connsiteY1"/>
                  </a:cxn>
                </a:cxnLst>
                <a:rect l="l" t="t" r="r" b="b"/>
                <a:pathLst>
                  <a:path w="7861" h="2574645">
                    <a:moveTo>
                      <a:pt x="0" y="0"/>
                    </a:moveTo>
                    <a:lnTo>
                      <a:pt x="0" y="2574646"/>
                    </a:lnTo>
                  </a:path>
                </a:pathLst>
              </a:custGeom>
              <a:ln w="22559" cap="flat">
                <a:solidFill>
                  <a:srgbClr val="EE0F30"/>
                </a:solidFill>
                <a:custDash>
                  <a:ds d="0" sp="0"/>
                  <a:ds d="768000" sp="76800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51" name="Freeform 250">
                <a:extLst>
                  <a:ext uri="{FF2B5EF4-FFF2-40B4-BE49-F238E27FC236}">
                    <a16:creationId xmlns:a16="http://schemas.microsoft.com/office/drawing/2014/main" id="{631BB556-0CE9-1845-9EF0-1E04AE6EC683}"/>
                  </a:ext>
                </a:extLst>
              </p:cNvPr>
              <p:cNvSpPr/>
              <p:nvPr/>
            </p:nvSpPr>
            <p:spPr>
              <a:xfrm>
                <a:off x="11417421" y="5066977"/>
                <a:ext cx="7861" cy="39894"/>
              </a:xfrm>
              <a:custGeom>
                <a:avLst/>
                <a:gdLst>
                  <a:gd name="connsiteX0" fmla="*/ 0 w 7861"/>
                  <a:gd name="connsiteY0" fmla="*/ 0 h 39894"/>
                  <a:gd name="connsiteX1" fmla="*/ 0 w 7861"/>
                  <a:gd name="connsiteY1" fmla="*/ 39895 h 39894"/>
                </a:gdLst>
                <a:ahLst/>
                <a:cxnLst>
                  <a:cxn ang="0">
                    <a:pos x="connsiteX0" y="connsiteY0"/>
                  </a:cxn>
                  <a:cxn ang="0">
                    <a:pos x="connsiteX1" y="connsiteY1"/>
                  </a:cxn>
                </a:cxnLst>
                <a:rect l="l" t="t" r="r" b="b"/>
                <a:pathLst>
                  <a:path w="7861" h="39894">
                    <a:moveTo>
                      <a:pt x="0" y="0"/>
                    </a:moveTo>
                    <a:lnTo>
                      <a:pt x="0" y="39895"/>
                    </a:lnTo>
                  </a:path>
                </a:pathLst>
              </a:custGeom>
              <a:ln w="22559"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grpSp>
        <p:nvGrpSpPr>
          <p:cNvPr id="252" name="Group 251">
            <a:extLst>
              <a:ext uri="{FF2B5EF4-FFF2-40B4-BE49-F238E27FC236}">
                <a16:creationId xmlns:a16="http://schemas.microsoft.com/office/drawing/2014/main" id="{6D6A05AD-682A-4E40-A2CB-9807151130C4}"/>
              </a:ext>
            </a:extLst>
          </p:cNvPr>
          <p:cNvGrpSpPr/>
          <p:nvPr/>
        </p:nvGrpSpPr>
        <p:grpSpPr>
          <a:xfrm>
            <a:off x="10452574" y="5277079"/>
            <a:ext cx="1190024" cy="1397917"/>
            <a:chOff x="4103476" y="4257049"/>
            <a:chExt cx="1634028" cy="1919487"/>
          </a:xfrm>
        </p:grpSpPr>
        <p:grpSp>
          <p:nvGrpSpPr>
            <p:cNvPr id="253" name="Group 252">
              <a:extLst>
                <a:ext uri="{FF2B5EF4-FFF2-40B4-BE49-F238E27FC236}">
                  <a16:creationId xmlns:a16="http://schemas.microsoft.com/office/drawing/2014/main" id="{5BC269B7-E8C8-8D40-BBA4-C69690F716A1}"/>
                </a:ext>
              </a:extLst>
            </p:cNvPr>
            <p:cNvGrpSpPr/>
            <p:nvPr/>
          </p:nvGrpSpPr>
          <p:grpSpPr>
            <a:xfrm>
              <a:off x="4103476" y="4257049"/>
              <a:ext cx="1634028" cy="1919487"/>
              <a:chOff x="4103476" y="4257049"/>
              <a:chExt cx="1634028" cy="1919487"/>
            </a:xfrm>
          </p:grpSpPr>
          <p:grpSp>
            <p:nvGrpSpPr>
              <p:cNvPr id="255" name="Group 254">
                <a:extLst>
                  <a:ext uri="{FF2B5EF4-FFF2-40B4-BE49-F238E27FC236}">
                    <a16:creationId xmlns:a16="http://schemas.microsoft.com/office/drawing/2014/main" id="{56A54587-85DA-2344-A3C1-DB2F8B0956BA}"/>
                  </a:ext>
                </a:extLst>
              </p:cNvPr>
              <p:cNvGrpSpPr/>
              <p:nvPr/>
            </p:nvGrpSpPr>
            <p:grpSpPr>
              <a:xfrm>
                <a:off x="4114801" y="4257049"/>
                <a:ext cx="1611458" cy="1919487"/>
                <a:chOff x="4114801" y="4257049"/>
                <a:chExt cx="1611458" cy="1919487"/>
              </a:xfrm>
            </p:grpSpPr>
            <p:grpSp>
              <p:nvGrpSpPr>
                <p:cNvPr id="261" name="Graphic 175">
                  <a:extLst>
                    <a:ext uri="{FF2B5EF4-FFF2-40B4-BE49-F238E27FC236}">
                      <a16:creationId xmlns:a16="http://schemas.microsoft.com/office/drawing/2014/main" id="{A3D0B533-A865-CF44-8E79-78B39C97CA1A}"/>
                    </a:ext>
                  </a:extLst>
                </p:cNvPr>
                <p:cNvGrpSpPr/>
                <p:nvPr/>
              </p:nvGrpSpPr>
              <p:grpSpPr>
                <a:xfrm>
                  <a:off x="4114801" y="4257049"/>
                  <a:ext cx="1611458" cy="1919487"/>
                  <a:chOff x="4114801" y="4257049"/>
                  <a:chExt cx="1611458" cy="1919487"/>
                </a:xfrm>
              </p:grpSpPr>
              <p:sp>
                <p:nvSpPr>
                  <p:cNvPr id="276" name="Freeform 275">
                    <a:extLst>
                      <a:ext uri="{FF2B5EF4-FFF2-40B4-BE49-F238E27FC236}">
                        <a16:creationId xmlns:a16="http://schemas.microsoft.com/office/drawing/2014/main" id="{70BACE1A-DE03-7A40-8A99-6CA8B6B7D612}"/>
                      </a:ext>
                    </a:extLst>
                  </p:cNvPr>
                  <p:cNvSpPr/>
                  <p:nvPr/>
                </p:nvSpPr>
                <p:spPr>
                  <a:xfrm>
                    <a:off x="4114801" y="5428316"/>
                    <a:ext cx="1611378" cy="748220"/>
                  </a:xfrm>
                  <a:custGeom>
                    <a:avLst/>
                    <a:gdLst>
                      <a:gd name="connsiteX0" fmla="*/ 0 w 1611378"/>
                      <a:gd name="connsiteY0" fmla="*/ 0 h 748220"/>
                      <a:gd name="connsiteX1" fmla="*/ 0 w 1611378"/>
                      <a:gd name="connsiteY1" fmla="*/ 433779 h 748220"/>
                      <a:gd name="connsiteX2" fmla="*/ 327784 w 1611378"/>
                      <a:gd name="connsiteY2" fmla="*/ 748220 h 748220"/>
                      <a:gd name="connsiteX3" fmla="*/ 1283594 w 1611378"/>
                      <a:gd name="connsiteY3" fmla="*/ 748220 h 748220"/>
                      <a:gd name="connsiteX4" fmla="*/ 1299687 w 1611378"/>
                      <a:gd name="connsiteY4" fmla="*/ 747820 h 748220"/>
                      <a:gd name="connsiteX5" fmla="*/ 1304972 w 1611378"/>
                      <a:gd name="connsiteY5" fmla="*/ 747499 h 748220"/>
                      <a:gd name="connsiteX6" fmla="*/ 1315620 w 1611378"/>
                      <a:gd name="connsiteY6" fmla="*/ 746699 h 748220"/>
                      <a:gd name="connsiteX7" fmla="*/ 1321785 w 1611378"/>
                      <a:gd name="connsiteY7" fmla="*/ 746058 h 748220"/>
                      <a:gd name="connsiteX8" fmla="*/ 1331313 w 1611378"/>
                      <a:gd name="connsiteY8" fmla="*/ 744857 h 748220"/>
                      <a:gd name="connsiteX9" fmla="*/ 1337798 w 1611378"/>
                      <a:gd name="connsiteY9" fmla="*/ 743896 h 748220"/>
                      <a:gd name="connsiteX10" fmla="*/ 1346845 w 1611378"/>
                      <a:gd name="connsiteY10" fmla="*/ 742374 h 748220"/>
                      <a:gd name="connsiteX11" fmla="*/ 1353330 w 1611378"/>
                      <a:gd name="connsiteY11" fmla="*/ 741092 h 748220"/>
                      <a:gd name="connsiteX12" fmla="*/ 1362138 w 1611378"/>
                      <a:gd name="connsiteY12" fmla="*/ 739170 h 748220"/>
                      <a:gd name="connsiteX13" fmla="*/ 1368543 w 1611378"/>
                      <a:gd name="connsiteY13" fmla="*/ 737568 h 748220"/>
                      <a:gd name="connsiteX14" fmla="*/ 1377190 w 1611378"/>
                      <a:gd name="connsiteY14" fmla="*/ 735245 h 748220"/>
                      <a:gd name="connsiteX15" fmla="*/ 1383355 w 1611378"/>
                      <a:gd name="connsiteY15" fmla="*/ 733404 h 748220"/>
                      <a:gd name="connsiteX16" fmla="*/ 1392082 w 1611378"/>
                      <a:gd name="connsiteY16" fmla="*/ 730600 h 748220"/>
                      <a:gd name="connsiteX17" fmla="*/ 1397926 w 1611378"/>
                      <a:gd name="connsiteY17" fmla="*/ 728598 h 748220"/>
                      <a:gd name="connsiteX18" fmla="*/ 1406974 w 1611378"/>
                      <a:gd name="connsiteY18" fmla="*/ 725154 h 748220"/>
                      <a:gd name="connsiteX19" fmla="*/ 1412098 w 1611378"/>
                      <a:gd name="connsiteY19" fmla="*/ 723152 h 748220"/>
                      <a:gd name="connsiteX20" fmla="*/ 1422987 w 1611378"/>
                      <a:gd name="connsiteY20" fmla="*/ 718426 h 748220"/>
                      <a:gd name="connsiteX21" fmla="*/ 1425949 w 1611378"/>
                      <a:gd name="connsiteY21" fmla="*/ 717145 h 748220"/>
                      <a:gd name="connsiteX22" fmla="*/ 1439480 w 1611378"/>
                      <a:gd name="connsiteY22" fmla="*/ 710497 h 748220"/>
                      <a:gd name="connsiteX23" fmla="*/ 1443083 w 1611378"/>
                      <a:gd name="connsiteY23" fmla="*/ 708495 h 748220"/>
                      <a:gd name="connsiteX24" fmla="*/ 1452610 w 1611378"/>
                      <a:gd name="connsiteY24" fmla="*/ 703209 h 748220"/>
                      <a:gd name="connsiteX25" fmla="*/ 1457414 w 1611378"/>
                      <a:gd name="connsiteY25" fmla="*/ 700325 h 748220"/>
                      <a:gd name="connsiteX26" fmla="*/ 1465341 w 1611378"/>
                      <a:gd name="connsiteY26" fmla="*/ 695439 h 748220"/>
                      <a:gd name="connsiteX27" fmla="*/ 1470385 w 1611378"/>
                      <a:gd name="connsiteY27" fmla="*/ 692076 h 748220"/>
                      <a:gd name="connsiteX28" fmla="*/ 1477671 w 1611378"/>
                      <a:gd name="connsiteY28" fmla="*/ 687110 h 748220"/>
                      <a:gd name="connsiteX29" fmla="*/ 1482715 w 1611378"/>
                      <a:gd name="connsiteY29" fmla="*/ 683426 h 748220"/>
                      <a:gd name="connsiteX30" fmla="*/ 1489600 w 1611378"/>
                      <a:gd name="connsiteY30" fmla="*/ 678220 h 748220"/>
                      <a:gd name="connsiteX31" fmla="*/ 1494564 w 1611378"/>
                      <a:gd name="connsiteY31" fmla="*/ 674296 h 748220"/>
                      <a:gd name="connsiteX32" fmla="*/ 1497607 w 1611378"/>
                      <a:gd name="connsiteY32" fmla="*/ 671893 h 748220"/>
                      <a:gd name="connsiteX33" fmla="*/ 1499849 w 1611378"/>
                      <a:gd name="connsiteY33" fmla="*/ 669891 h 748220"/>
                      <a:gd name="connsiteX34" fmla="*/ 1511138 w 1611378"/>
                      <a:gd name="connsiteY34" fmla="*/ 659959 h 748220"/>
                      <a:gd name="connsiteX35" fmla="*/ 1514180 w 1611378"/>
                      <a:gd name="connsiteY35" fmla="*/ 657156 h 748220"/>
                      <a:gd name="connsiteX36" fmla="*/ 1527391 w 1611378"/>
                      <a:gd name="connsiteY36" fmla="*/ 643861 h 748220"/>
                      <a:gd name="connsiteX37" fmla="*/ 1530353 w 1611378"/>
                      <a:gd name="connsiteY37" fmla="*/ 640577 h 748220"/>
                      <a:gd name="connsiteX38" fmla="*/ 1540041 w 1611378"/>
                      <a:gd name="connsiteY38" fmla="*/ 629444 h 748220"/>
                      <a:gd name="connsiteX39" fmla="*/ 1543564 w 1611378"/>
                      <a:gd name="connsiteY39" fmla="*/ 625119 h 748220"/>
                      <a:gd name="connsiteX40" fmla="*/ 1553572 w 1611378"/>
                      <a:gd name="connsiteY40" fmla="*/ 611984 h 748220"/>
                      <a:gd name="connsiteX41" fmla="*/ 1554773 w 1611378"/>
                      <a:gd name="connsiteY41" fmla="*/ 610462 h 748220"/>
                      <a:gd name="connsiteX42" fmla="*/ 1555013 w 1611378"/>
                      <a:gd name="connsiteY42" fmla="*/ 610061 h 748220"/>
                      <a:gd name="connsiteX43" fmla="*/ 1565181 w 1611378"/>
                      <a:gd name="connsiteY43" fmla="*/ 594684 h 748220"/>
                      <a:gd name="connsiteX44" fmla="*/ 1567823 w 1611378"/>
                      <a:gd name="connsiteY44" fmla="*/ 590279 h 748220"/>
                      <a:gd name="connsiteX45" fmla="*/ 1574709 w 1611378"/>
                      <a:gd name="connsiteY45" fmla="*/ 578185 h 748220"/>
                      <a:gd name="connsiteX46" fmla="*/ 1577351 w 1611378"/>
                      <a:gd name="connsiteY46" fmla="*/ 573299 h 748220"/>
                      <a:gd name="connsiteX47" fmla="*/ 1584797 w 1611378"/>
                      <a:gd name="connsiteY47" fmla="*/ 557921 h 748220"/>
                      <a:gd name="connsiteX48" fmla="*/ 1585437 w 1611378"/>
                      <a:gd name="connsiteY48" fmla="*/ 556560 h 748220"/>
                      <a:gd name="connsiteX49" fmla="*/ 1592403 w 1611378"/>
                      <a:gd name="connsiteY49" fmla="*/ 539340 h 748220"/>
                      <a:gd name="connsiteX50" fmla="*/ 1593124 w 1611378"/>
                      <a:gd name="connsiteY50" fmla="*/ 537578 h 748220"/>
                      <a:gd name="connsiteX51" fmla="*/ 1595446 w 1611378"/>
                      <a:gd name="connsiteY51" fmla="*/ 530690 h 748220"/>
                      <a:gd name="connsiteX52" fmla="*/ 1596887 w 1611378"/>
                      <a:gd name="connsiteY52" fmla="*/ 526445 h 748220"/>
                      <a:gd name="connsiteX53" fmla="*/ 1600970 w 1611378"/>
                      <a:gd name="connsiteY53" fmla="*/ 512590 h 748220"/>
                      <a:gd name="connsiteX54" fmla="*/ 1601290 w 1611378"/>
                      <a:gd name="connsiteY54" fmla="*/ 511228 h 748220"/>
                      <a:gd name="connsiteX55" fmla="*/ 1604333 w 1611378"/>
                      <a:gd name="connsiteY55" fmla="*/ 498493 h 748220"/>
                      <a:gd name="connsiteX56" fmla="*/ 1605293 w 1611378"/>
                      <a:gd name="connsiteY56" fmla="*/ 493768 h 748220"/>
                      <a:gd name="connsiteX57" fmla="*/ 1607135 w 1611378"/>
                      <a:gd name="connsiteY57" fmla="*/ 484077 h 748220"/>
                      <a:gd name="connsiteX58" fmla="*/ 1607936 w 1611378"/>
                      <a:gd name="connsiteY58" fmla="*/ 478631 h 748220"/>
                      <a:gd name="connsiteX59" fmla="*/ 1609217 w 1611378"/>
                      <a:gd name="connsiteY59" fmla="*/ 469259 h 748220"/>
                      <a:gd name="connsiteX60" fmla="*/ 1609857 w 1611378"/>
                      <a:gd name="connsiteY60" fmla="*/ 463813 h 748220"/>
                      <a:gd name="connsiteX61" fmla="*/ 1610658 w 1611378"/>
                      <a:gd name="connsiteY61" fmla="*/ 453722 h 748220"/>
                      <a:gd name="connsiteX62" fmla="*/ 1610978 w 1611378"/>
                      <a:gd name="connsiteY62" fmla="*/ 448916 h 748220"/>
                      <a:gd name="connsiteX63" fmla="*/ 1611378 w 1611378"/>
                      <a:gd name="connsiteY63" fmla="*/ 433939 h 748220"/>
                      <a:gd name="connsiteX64" fmla="*/ 1611378 w 1611378"/>
                      <a:gd name="connsiteY64" fmla="*/ 433939 h 748220"/>
                      <a:gd name="connsiteX65" fmla="*/ 1611378 w 1611378"/>
                      <a:gd name="connsiteY65" fmla="*/ 160 h 748220"/>
                      <a:gd name="connsiteX66" fmla="*/ 0 w 1611378"/>
                      <a:gd name="connsiteY66" fmla="*/ 160 h 74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11378" h="748220">
                        <a:moveTo>
                          <a:pt x="0" y="0"/>
                        </a:moveTo>
                        <a:lnTo>
                          <a:pt x="0" y="433779"/>
                        </a:lnTo>
                        <a:cubicBezTo>
                          <a:pt x="0" y="607418"/>
                          <a:pt x="146678" y="748220"/>
                          <a:pt x="327784" y="748220"/>
                        </a:cubicBezTo>
                        <a:lnTo>
                          <a:pt x="1283594" y="748220"/>
                        </a:lnTo>
                        <a:cubicBezTo>
                          <a:pt x="1288959" y="748220"/>
                          <a:pt x="1294403" y="748060"/>
                          <a:pt x="1299687" y="747820"/>
                        </a:cubicBezTo>
                        <a:cubicBezTo>
                          <a:pt x="1301449" y="747740"/>
                          <a:pt x="1303210" y="747580"/>
                          <a:pt x="1304972" y="747499"/>
                        </a:cubicBezTo>
                        <a:cubicBezTo>
                          <a:pt x="1308574" y="747259"/>
                          <a:pt x="1312097" y="747019"/>
                          <a:pt x="1315620" y="746699"/>
                        </a:cubicBezTo>
                        <a:cubicBezTo>
                          <a:pt x="1317702" y="746538"/>
                          <a:pt x="1319703" y="746218"/>
                          <a:pt x="1321785" y="746058"/>
                        </a:cubicBezTo>
                        <a:cubicBezTo>
                          <a:pt x="1324988" y="745738"/>
                          <a:pt x="1328190" y="745337"/>
                          <a:pt x="1331313" y="744857"/>
                        </a:cubicBezTo>
                        <a:cubicBezTo>
                          <a:pt x="1333474" y="744536"/>
                          <a:pt x="1335636" y="744216"/>
                          <a:pt x="1337798" y="743896"/>
                        </a:cubicBezTo>
                        <a:cubicBezTo>
                          <a:pt x="1340840" y="743415"/>
                          <a:pt x="1343803" y="742935"/>
                          <a:pt x="1346845" y="742374"/>
                        </a:cubicBezTo>
                        <a:cubicBezTo>
                          <a:pt x="1349007" y="741973"/>
                          <a:pt x="1351169" y="741492"/>
                          <a:pt x="1353330" y="741092"/>
                        </a:cubicBezTo>
                        <a:cubicBezTo>
                          <a:pt x="1356293" y="740452"/>
                          <a:pt x="1359175" y="739811"/>
                          <a:pt x="1362138" y="739170"/>
                        </a:cubicBezTo>
                        <a:cubicBezTo>
                          <a:pt x="1364299" y="738689"/>
                          <a:pt x="1366381" y="738129"/>
                          <a:pt x="1368543" y="737568"/>
                        </a:cubicBezTo>
                        <a:cubicBezTo>
                          <a:pt x="1371425" y="736847"/>
                          <a:pt x="1374307" y="736046"/>
                          <a:pt x="1377190" y="735245"/>
                        </a:cubicBezTo>
                        <a:cubicBezTo>
                          <a:pt x="1379271" y="734685"/>
                          <a:pt x="1381353" y="734044"/>
                          <a:pt x="1383355" y="733404"/>
                        </a:cubicBezTo>
                        <a:cubicBezTo>
                          <a:pt x="1386237" y="732522"/>
                          <a:pt x="1389199" y="731561"/>
                          <a:pt x="1392082" y="730600"/>
                        </a:cubicBezTo>
                        <a:cubicBezTo>
                          <a:pt x="1394003" y="729960"/>
                          <a:pt x="1396005" y="729319"/>
                          <a:pt x="1397926" y="728598"/>
                        </a:cubicBezTo>
                        <a:cubicBezTo>
                          <a:pt x="1400969" y="727476"/>
                          <a:pt x="1404011" y="726355"/>
                          <a:pt x="1406974" y="725154"/>
                        </a:cubicBezTo>
                        <a:cubicBezTo>
                          <a:pt x="1408655" y="724513"/>
                          <a:pt x="1410416" y="723873"/>
                          <a:pt x="1412098" y="723152"/>
                        </a:cubicBezTo>
                        <a:cubicBezTo>
                          <a:pt x="1415781" y="721630"/>
                          <a:pt x="1419384" y="720028"/>
                          <a:pt x="1422987" y="718426"/>
                        </a:cubicBezTo>
                        <a:cubicBezTo>
                          <a:pt x="1423947" y="717946"/>
                          <a:pt x="1424988" y="717545"/>
                          <a:pt x="1425949" y="717145"/>
                        </a:cubicBezTo>
                        <a:cubicBezTo>
                          <a:pt x="1430513" y="715062"/>
                          <a:pt x="1434996" y="712820"/>
                          <a:pt x="1439480" y="710497"/>
                        </a:cubicBezTo>
                        <a:cubicBezTo>
                          <a:pt x="1440681" y="709856"/>
                          <a:pt x="1441882" y="709135"/>
                          <a:pt x="1443083" y="708495"/>
                        </a:cubicBezTo>
                        <a:cubicBezTo>
                          <a:pt x="1446285" y="706813"/>
                          <a:pt x="1449488" y="705051"/>
                          <a:pt x="1452610" y="703209"/>
                        </a:cubicBezTo>
                        <a:cubicBezTo>
                          <a:pt x="1454212" y="702248"/>
                          <a:pt x="1455813" y="701287"/>
                          <a:pt x="1457414" y="700325"/>
                        </a:cubicBezTo>
                        <a:cubicBezTo>
                          <a:pt x="1460056" y="698724"/>
                          <a:pt x="1462779" y="697122"/>
                          <a:pt x="1465341" y="695439"/>
                        </a:cubicBezTo>
                        <a:cubicBezTo>
                          <a:pt x="1467022" y="694319"/>
                          <a:pt x="1468703" y="693197"/>
                          <a:pt x="1470385" y="692076"/>
                        </a:cubicBezTo>
                        <a:cubicBezTo>
                          <a:pt x="1472867" y="690474"/>
                          <a:pt x="1475269" y="688792"/>
                          <a:pt x="1477671" y="687110"/>
                        </a:cubicBezTo>
                        <a:cubicBezTo>
                          <a:pt x="1479352" y="685909"/>
                          <a:pt x="1481033" y="684627"/>
                          <a:pt x="1482715" y="683426"/>
                        </a:cubicBezTo>
                        <a:cubicBezTo>
                          <a:pt x="1485037" y="681744"/>
                          <a:pt x="1487358" y="679982"/>
                          <a:pt x="1489600" y="678220"/>
                        </a:cubicBezTo>
                        <a:cubicBezTo>
                          <a:pt x="1491282" y="676938"/>
                          <a:pt x="1492883" y="675657"/>
                          <a:pt x="1494564" y="674296"/>
                        </a:cubicBezTo>
                        <a:cubicBezTo>
                          <a:pt x="1495605" y="673494"/>
                          <a:pt x="1496646" y="672694"/>
                          <a:pt x="1497607" y="671893"/>
                        </a:cubicBezTo>
                        <a:cubicBezTo>
                          <a:pt x="1498407" y="671252"/>
                          <a:pt x="1499048" y="670531"/>
                          <a:pt x="1499849" y="669891"/>
                        </a:cubicBezTo>
                        <a:cubicBezTo>
                          <a:pt x="1503692" y="666687"/>
                          <a:pt x="1507455" y="663323"/>
                          <a:pt x="1511138" y="659959"/>
                        </a:cubicBezTo>
                        <a:cubicBezTo>
                          <a:pt x="1512178" y="658998"/>
                          <a:pt x="1513219" y="658117"/>
                          <a:pt x="1514180" y="657156"/>
                        </a:cubicBezTo>
                        <a:cubicBezTo>
                          <a:pt x="1518744" y="652831"/>
                          <a:pt x="1523147" y="648425"/>
                          <a:pt x="1527391" y="643861"/>
                        </a:cubicBezTo>
                        <a:cubicBezTo>
                          <a:pt x="1528351" y="642819"/>
                          <a:pt x="1529312" y="641698"/>
                          <a:pt x="1530353" y="640577"/>
                        </a:cubicBezTo>
                        <a:cubicBezTo>
                          <a:pt x="1533716" y="636892"/>
                          <a:pt x="1536918" y="633208"/>
                          <a:pt x="1540041" y="629444"/>
                        </a:cubicBezTo>
                        <a:cubicBezTo>
                          <a:pt x="1541242" y="628002"/>
                          <a:pt x="1542443" y="626560"/>
                          <a:pt x="1543564" y="625119"/>
                        </a:cubicBezTo>
                        <a:cubicBezTo>
                          <a:pt x="1547007" y="620794"/>
                          <a:pt x="1550369" y="616469"/>
                          <a:pt x="1553572" y="611984"/>
                        </a:cubicBezTo>
                        <a:cubicBezTo>
                          <a:pt x="1553972" y="611423"/>
                          <a:pt x="1554372" y="610942"/>
                          <a:pt x="1554773" y="610462"/>
                        </a:cubicBezTo>
                        <a:cubicBezTo>
                          <a:pt x="1554853" y="610382"/>
                          <a:pt x="1554933" y="610222"/>
                          <a:pt x="1555013" y="610061"/>
                        </a:cubicBezTo>
                        <a:cubicBezTo>
                          <a:pt x="1558536" y="605016"/>
                          <a:pt x="1561979" y="599890"/>
                          <a:pt x="1565181" y="594684"/>
                        </a:cubicBezTo>
                        <a:cubicBezTo>
                          <a:pt x="1566062" y="593242"/>
                          <a:pt x="1566943" y="591801"/>
                          <a:pt x="1567823" y="590279"/>
                        </a:cubicBezTo>
                        <a:cubicBezTo>
                          <a:pt x="1570225" y="586274"/>
                          <a:pt x="1572547" y="582270"/>
                          <a:pt x="1574709" y="578185"/>
                        </a:cubicBezTo>
                        <a:cubicBezTo>
                          <a:pt x="1575589" y="576583"/>
                          <a:pt x="1576470" y="574901"/>
                          <a:pt x="1577351" y="573299"/>
                        </a:cubicBezTo>
                        <a:cubicBezTo>
                          <a:pt x="1579993" y="568254"/>
                          <a:pt x="1582475" y="563128"/>
                          <a:pt x="1584797" y="557921"/>
                        </a:cubicBezTo>
                        <a:cubicBezTo>
                          <a:pt x="1585037" y="557441"/>
                          <a:pt x="1585197" y="557041"/>
                          <a:pt x="1585437" y="556560"/>
                        </a:cubicBezTo>
                        <a:cubicBezTo>
                          <a:pt x="1587919" y="550873"/>
                          <a:pt x="1590241" y="545107"/>
                          <a:pt x="1592403" y="539340"/>
                        </a:cubicBezTo>
                        <a:cubicBezTo>
                          <a:pt x="1592643" y="538700"/>
                          <a:pt x="1592883" y="538139"/>
                          <a:pt x="1593124" y="537578"/>
                        </a:cubicBezTo>
                        <a:cubicBezTo>
                          <a:pt x="1593924" y="535335"/>
                          <a:pt x="1594725" y="533013"/>
                          <a:pt x="1595446" y="530690"/>
                        </a:cubicBezTo>
                        <a:cubicBezTo>
                          <a:pt x="1595926" y="529248"/>
                          <a:pt x="1596406" y="527887"/>
                          <a:pt x="1596887" y="526445"/>
                        </a:cubicBezTo>
                        <a:cubicBezTo>
                          <a:pt x="1598328" y="521880"/>
                          <a:pt x="1599689" y="517235"/>
                          <a:pt x="1600970" y="512590"/>
                        </a:cubicBezTo>
                        <a:cubicBezTo>
                          <a:pt x="1601050" y="512109"/>
                          <a:pt x="1601210" y="511709"/>
                          <a:pt x="1601290" y="511228"/>
                        </a:cubicBezTo>
                        <a:cubicBezTo>
                          <a:pt x="1602411" y="506983"/>
                          <a:pt x="1603452" y="502738"/>
                          <a:pt x="1604333" y="498493"/>
                        </a:cubicBezTo>
                        <a:cubicBezTo>
                          <a:pt x="1604653" y="496891"/>
                          <a:pt x="1604973" y="495370"/>
                          <a:pt x="1605293" y="493768"/>
                        </a:cubicBezTo>
                        <a:cubicBezTo>
                          <a:pt x="1605934" y="490564"/>
                          <a:pt x="1606575" y="487360"/>
                          <a:pt x="1607135" y="484077"/>
                        </a:cubicBezTo>
                        <a:cubicBezTo>
                          <a:pt x="1607455" y="482234"/>
                          <a:pt x="1607695" y="480472"/>
                          <a:pt x="1607936" y="478631"/>
                        </a:cubicBezTo>
                        <a:cubicBezTo>
                          <a:pt x="1608416" y="475507"/>
                          <a:pt x="1608816" y="472383"/>
                          <a:pt x="1609217" y="469259"/>
                        </a:cubicBezTo>
                        <a:cubicBezTo>
                          <a:pt x="1609457" y="467417"/>
                          <a:pt x="1609617" y="465656"/>
                          <a:pt x="1609857" y="463813"/>
                        </a:cubicBezTo>
                        <a:cubicBezTo>
                          <a:pt x="1610177" y="460449"/>
                          <a:pt x="1610418" y="457086"/>
                          <a:pt x="1610658" y="453722"/>
                        </a:cubicBezTo>
                        <a:cubicBezTo>
                          <a:pt x="1610738" y="452120"/>
                          <a:pt x="1610898" y="450518"/>
                          <a:pt x="1610978" y="448916"/>
                        </a:cubicBezTo>
                        <a:cubicBezTo>
                          <a:pt x="1611218" y="443951"/>
                          <a:pt x="1611378" y="438905"/>
                          <a:pt x="1611378" y="433939"/>
                        </a:cubicBezTo>
                        <a:lnTo>
                          <a:pt x="1611378" y="433939"/>
                        </a:lnTo>
                        <a:lnTo>
                          <a:pt x="1611378" y="160"/>
                        </a:lnTo>
                        <a:lnTo>
                          <a:pt x="0" y="160"/>
                        </a:lnTo>
                        <a:close/>
                      </a:path>
                    </a:pathLst>
                  </a:custGeom>
                  <a:solidFill>
                    <a:srgbClr val="652683">
                      <a:alpha val="50000"/>
                    </a:srgbClr>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277" name="Freeform 276">
                    <a:extLst>
                      <a:ext uri="{FF2B5EF4-FFF2-40B4-BE49-F238E27FC236}">
                        <a16:creationId xmlns:a16="http://schemas.microsoft.com/office/drawing/2014/main" id="{502DF5CD-9553-9B4E-A0CC-FC4745FC98FB}"/>
                      </a:ext>
                    </a:extLst>
                  </p:cNvPr>
                  <p:cNvSpPr/>
                  <p:nvPr/>
                </p:nvSpPr>
                <p:spPr>
                  <a:xfrm>
                    <a:off x="4114801" y="4257049"/>
                    <a:ext cx="1611458" cy="1545457"/>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0936 h 1545457"/>
                      <a:gd name="connsiteX6" fmla="*/ 0 w 1611458"/>
                      <a:gd name="connsiteY6" fmla="*/ 31428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377"/>
                          <a:pt x="0" y="1404656"/>
                          <a:pt x="0" y="1230936"/>
                        </a:cubicBezTo>
                        <a:lnTo>
                          <a:pt x="0" y="314282"/>
                        </a:lnTo>
                        <a:cubicBezTo>
                          <a:pt x="0" y="140642"/>
                          <a:pt x="146678" y="0"/>
                          <a:pt x="327784" y="0"/>
                        </a:cubicBezTo>
                        <a:lnTo>
                          <a:pt x="1283594" y="0"/>
                        </a:lnTo>
                        <a:close/>
                      </a:path>
                    </a:pathLst>
                  </a:custGeom>
                  <a:solidFill>
                    <a:srgbClr val="63218D"/>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78" name="Freeform 277">
                    <a:extLst>
                      <a:ext uri="{FF2B5EF4-FFF2-40B4-BE49-F238E27FC236}">
                        <a16:creationId xmlns:a16="http://schemas.microsoft.com/office/drawing/2014/main" id="{F6A8492C-2810-AB40-92F8-9B5209618F2A}"/>
                      </a:ext>
                    </a:extLst>
                  </p:cNvPr>
                  <p:cNvSpPr/>
                  <p:nvPr/>
                </p:nvSpPr>
                <p:spPr>
                  <a:xfrm>
                    <a:off x="4153231" y="4293892"/>
                    <a:ext cx="1534596" cy="1471772"/>
                  </a:xfrm>
                  <a:custGeom>
                    <a:avLst/>
                    <a:gdLst>
                      <a:gd name="connsiteX0" fmla="*/ 1222425 w 1534596"/>
                      <a:gd name="connsiteY0" fmla="*/ 0 h 1471772"/>
                      <a:gd name="connsiteX1" fmla="*/ 1534597 w 1534596"/>
                      <a:gd name="connsiteY1" fmla="*/ 299384 h 1471772"/>
                      <a:gd name="connsiteX2" fmla="*/ 1534597 w 1534596"/>
                      <a:gd name="connsiteY2" fmla="*/ 1172308 h 1471772"/>
                      <a:gd name="connsiteX3" fmla="*/ 1222425 w 1534596"/>
                      <a:gd name="connsiteY3" fmla="*/ 1471773 h 1471772"/>
                      <a:gd name="connsiteX4" fmla="*/ 312172 w 1534596"/>
                      <a:gd name="connsiteY4" fmla="*/ 1471773 h 1471772"/>
                      <a:gd name="connsiteX5" fmla="*/ 0 w 1534596"/>
                      <a:gd name="connsiteY5" fmla="*/ 1172308 h 1471772"/>
                      <a:gd name="connsiteX6" fmla="*/ 0 w 1534596"/>
                      <a:gd name="connsiteY6" fmla="*/ 299384 h 1471772"/>
                      <a:gd name="connsiteX7" fmla="*/ 312172 w 1534596"/>
                      <a:gd name="connsiteY7" fmla="*/ 0 h 1471772"/>
                      <a:gd name="connsiteX8" fmla="*/ 1222425 w 1534596"/>
                      <a:gd name="connsiteY8" fmla="*/ 0 h 147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4596" h="1471772">
                        <a:moveTo>
                          <a:pt x="1222425" y="0"/>
                        </a:moveTo>
                        <a:cubicBezTo>
                          <a:pt x="1394804" y="0"/>
                          <a:pt x="1534597" y="133994"/>
                          <a:pt x="1534597" y="299384"/>
                        </a:cubicBezTo>
                        <a:lnTo>
                          <a:pt x="1534597" y="1172308"/>
                        </a:lnTo>
                        <a:cubicBezTo>
                          <a:pt x="1534597" y="1337699"/>
                          <a:pt x="1394804" y="1471773"/>
                          <a:pt x="1222425" y="1471773"/>
                        </a:cubicBezTo>
                        <a:lnTo>
                          <a:pt x="312172" y="1471773"/>
                        </a:lnTo>
                        <a:cubicBezTo>
                          <a:pt x="139713" y="1471773"/>
                          <a:pt x="0" y="1337699"/>
                          <a:pt x="0" y="1172308"/>
                        </a:cubicBezTo>
                        <a:lnTo>
                          <a:pt x="0" y="299384"/>
                        </a:lnTo>
                        <a:cubicBezTo>
                          <a:pt x="0" y="133994"/>
                          <a:pt x="139713" y="0"/>
                          <a:pt x="312172" y="0"/>
                        </a:cubicBezTo>
                        <a:lnTo>
                          <a:pt x="1222425" y="0"/>
                        </a:lnTo>
                        <a:close/>
                      </a:path>
                    </a:pathLst>
                  </a:custGeom>
                  <a:noFill/>
                  <a:ln w="159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nvGrpSpPr>
                <p:cNvPr id="262" name="Group 261">
                  <a:extLst>
                    <a:ext uri="{FF2B5EF4-FFF2-40B4-BE49-F238E27FC236}">
                      <a16:creationId xmlns:a16="http://schemas.microsoft.com/office/drawing/2014/main" id="{160161A1-E2DF-0E47-BB6F-88A8155F3A9F}"/>
                    </a:ext>
                  </a:extLst>
                </p:cNvPr>
                <p:cNvGrpSpPr/>
                <p:nvPr/>
              </p:nvGrpSpPr>
              <p:grpSpPr>
                <a:xfrm>
                  <a:off x="4325590" y="4491795"/>
                  <a:ext cx="1168723" cy="470060"/>
                  <a:chOff x="4362077" y="4491795"/>
                  <a:chExt cx="1168723" cy="470060"/>
                </a:xfrm>
              </p:grpSpPr>
              <p:sp>
                <p:nvSpPr>
                  <p:cNvPr id="263" name="Freeform 262">
                    <a:extLst>
                      <a:ext uri="{FF2B5EF4-FFF2-40B4-BE49-F238E27FC236}">
                        <a16:creationId xmlns:a16="http://schemas.microsoft.com/office/drawing/2014/main" id="{E86073F3-CBED-0744-8929-A6EB38B177EB}"/>
                      </a:ext>
                    </a:extLst>
                  </p:cNvPr>
                  <p:cNvSpPr/>
                  <p:nvPr/>
                </p:nvSpPr>
                <p:spPr>
                  <a:xfrm>
                    <a:off x="4476570" y="4503729"/>
                    <a:ext cx="228984" cy="229063"/>
                  </a:xfrm>
                  <a:custGeom>
                    <a:avLst/>
                    <a:gdLst>
                      <a:gd name="connsiteX0" fmla="*/ 228984 w 228984"/>
                      <a:gd name="connsiteY0" fmla="*/ 114532 h 229063"/>
                      <a:gd name="connsiteX1" fmla="*/ 114492 w 228984"/>
                      <a:gd name="connsiteY1" fmla="*/ 229063 h 229063"/>
                      <a:gd name="connsiteX2" fmla="*/ 0 w 228984"/>
                      <a:gd name="connsiteY2" fmla="*/ 114532 h 229063"/>
                      <a:gd name="connsiteX3" fmla="*/ 114492 w 228984"/>
                      <a:gd name="connsiteY3" fmla="*/ 0 h 229063"/>
                      <a:gd name="connsiteX4" fmla="*/ 228984 w 228984"/>
                      <a:gd name="connsiteY4" fmla="*/ 114532 h 22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84" h="229063">
                        <a:moveTo>
                          <a:pt x="228984" y="114532"/>
                        </a:moveTo>
                        <a:cubicBezTo>
                          <a:pt x="228984" y="177786"/>
                          <a:pt x="177725" y="229063"/>
                          <a:pt x="114492" y="229063"/>
                        </a:cubicBezTo>
                        <a:cubicBezTo>
                          <a:pt x="51260" y="229063"/>
                          <a:pt x="0" y="177786"/>
                          <a:pt x="0" y="114532"/>
                        </a:cubicBezTo>
                        <a:cubicBezTo>
                          <a:pt x="0" y="51277"/>
                          <a:pt x="51260" y="0"/>
                          <a:pt x="114492" y="0"/>
                        </a:cubicBezTo>
                        <a:cubicBezTo>
                          <a:pt x="177725" y="0"/>
                          <a:pt x="228984" y="51277"/>
                          <a:pt x="228984" y="114532"/>
                        </a:cubicBez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64" name="Freeform 263">
                    <a:extLst>
                      <a:ext uri="{FF2B5EF4-FFF2-40B4-BE49-F238E27FC236}">
                        <a16:creationId xmlns:a16="http://schemas.microsoft.com/office/drawing/2014/main" id="{3ABBFC60-0A7A-5342-AFAB-25CC3630A595}"/>
                      </a:ext>
                    </a:extLst>
                  </p:cNvPr>
                  <p:cNvSpPr/>
                  <p:nvPr/>
                </p:nvSpPr>
                <p:spPr>
                  <a:xfrm>
                    <a:off x="4362077" y="4790058"/>
                    <a:ext cx="457888" cy="171797"/>
                  </a:xfrm>
                  <a:custGeom>
                    <a:avLst/>
                    <a:gdLst>
                      <a:gd name="connsiteX0" fmla="*/ 400723 w 457888"/>
                      <a:gd name="connsiteY0" fmla="*/ 0 h 171797"/>
                      <a:gd name="connsiteX1" fmla="*/ 57246 w 457888"/>
                      <a:gd name="connsiteY1" fmla="*/ 0 h 171797"/>
                      <a:gd name="connsiteX2" fmla="*/ 0 w 457888"/>
                      <a:gd name="connsiteY2" fmla="*/ 57266 h 171797"/>
                      <a:gd name="connsiteX3" fmla="*/ 0 w 457888"/>
                      <a:gd name="connsiteY3" fmla="*/ 171798 h 171797"/>
                      <a:gd name="connsiteX4" fmla="*/ 57246 w 457888"/>
                      <a:gd name="connsiteY4" fmla="*/ 171798 h 171797"/>
                      <a:gd name="connsiteX5" fmla="*/ 57246 w 457888"/>
                      <a:gd name="connsiteY5" fmla="*/ 57266 h 171797"/>
                      <a:gd name="connsiteX6" fmla="*/ 400643 w 457888"/>
                      <a:gd name="connsiteY6" fmla="*/ 57266 h 171797"/>
                      <a:gd name="connsiteX7" fmla="*/ 400643 w 457888"/>
                      <a:gd name="connsiteY7" fmla="*/ 171798 h 171797"/>
                      <a:gd name="connsiteX8" fmla="*/ 457889 w 457888"/>
                      <a:gd name="connsiteY8" fmla="*/ 171798 h 171797"/>
                      <a:gd name="connsiteX9" fmla="*/ 457889 w 457888"/>
                      <a:gd name="connsiteY9" fmla="*/ 57266 h 171797"/>
                      <a:gd name="connsiteX10" fmla="*/ 400643 w 457888"/>
                      <a:gd name="connsiteY10" fmla="*/ 0 h 17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88" h="171797">
                        <a:moveTo>
                          <a:pt x="400723" y="0"/>
                        </a:moveTo>
                        <a:lnTo>
                          <a:pt x="57246" y="0"/>
                        </a:lnTo>
                        <a:cubicBezTo>
                          <a:pt x="34908" y="22346"/>
                          <a:pt x="22338" y="34920"/>
                          <a:pt x="0" y="57266"/>
                        </a:cubicBezTo>
                        <a:lnTo>
                          <a:pt x="0" y="171798"/>
                        </a:lnTo>
                        <a:lnTo>
                          <a:pt x="57246" y="171798"/>
                        </a:lnTo>
                        <a:lnTo>
                          <a:pt x="57246" y="57266"/>
                        </a:lnTo>
                        <a:lnTo>
                          <a:pt x="400643" y="57266"/>
                        </a:lnTo>
                        <a:lnTo>
                          <a:pt x="400643" y="171798"/>
                        </a:lnTo>
                        <a:lnTo>
                          <a:pt x="457889" y="171798"/>
                        </a:lnTo>
                        <a:lnTo>
                          <a:pt x="457889" y="57266"/>
                        </a:lnTo>
                        <a:cubicBezTo>
                          <a:pt x="435551" y="34920"/>
                          <a:pt x="422981" y="22346"/>
                          <a:pt x="400643" y="0"/>
                        </a:cubicBez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65" name="Freeform 264">
                    <a:extLst>
                      <a:ext uri="{FF2B5EF4-FFF2-40B4-BE49-F238E27FC236}">
                        <a16:creationId xmlns:a16="http://schemas.microsoft.com/office/drawing/2014/main" id="{E1FCA673-FDD9-1C4D-8933-2B4BAECB3322}"/>
                      </a:ext>
                    </a:extLst>
                  </p:cNvPr>
                  <p:cNvSpPr/>
                  <p:nvPr/>
                </p:nvSpPr>
                <p:spPr>
                  <a:xfrm>
                    <a:off x="5438545" y="4491795"/>
                    <a:ext cx="58447" cy="58467"/>
                  </a:xfrm>
                  <a:custGeom>
                    <a:avLst/>
                    <a:gdLst>
                      <a:gd name="connsiteX0" fmla="*/ 0 w 58447"/>
                      <a:gd name="connsiteY0" fmla="*/ 0 h 58467"/>
                      <a:gd name="connsiteX1" fmla="*/ 0 w 58447"/>
                      <a:gd name="connsiteY1" fmla="*/ 58467 h 58467"/>
                      <a:gd name="connsiteX2" fmla="*/ 58447 w 58447"/>
                      <a:gd name="connsiteY2" fmla="*/ 58467 h 58467"/>
                      <a:gd name="connsiteX3" fmla="*/ 58447 w 58447"/>
                      <a:gd name="connsiteY3" fmla="*/ 47174 h 58467"/>
                      <a:gd name="connsiteX4" fmla="*/ 11289 w 58447"/>
                      <a:gd name="connsiteY4" fmla="*/ 0 h 58467"/>
                      <a:gd name="connsiteX5" fmla="*/ 0 w 58447"/>
                      <a:gd name="connsiteY5" fmla="*/ 0 h 5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7" h="58467">
                        <a:moveTo>
                          <a:pt x="0" y="0"/>
                        </a:moveTo>
                        <a:lnTo>
                          <a:pt x="0" y="58467"/>
                        </a:lnTo>
                        <a:lnTo>
                          <a:pt x="58447" y="58467"/>
                        </a:lnTo>
                        <a:lnTo>
                          <a:pt x="58447" y="47174"/>
                        </a:lnTo>
                        <a:lnTo>
                          <a:pt x="11289" y="0"/>
                        </a:lnTo>
                        <a:lnTo>
                          <a:pt x="0" y="0"/>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66" name="Freeform 265">
                    <a:extLst>
                      <a:ext uri="{FF2B5EF4-FFF2-40B4-BE49-F238E27FC236}">
                        <a16:creationId xmlns:a16="http://schemas.microsoft.com/office/drawing/2014/main" id="{FFE0CEA9-F128-B84B-9981-8761B487E2BC}"/>
                      </a:ext>
                    </a:extLst>
                  </p:cNvPr>
                  <p:cNvSpPr/>
                  <p:nvPr/>
                </p:nvSpPr>
                <p:spPr>
                  <a:xfrm>
                    <a:off x="5438545" y="4550262"/>
                    <a:ext cx="58447" cy="292176"/>
                  </a:xfrm>
                  <a:custGeom>
                    <a:avLst/>
                    <a:gdLst>
                      <a:gd name="connsiteX0" fmla="*/ 0 w 58447"/>
                      <a:gd name="connsiteY0" fmla="*/ 0 h 292176"/>
                      <a:gd name="connsiteX1" fmla="*/ 58447 w 58447"/>
                      <a:gd name="connsiteY1" fmla="*/ 0 h 292176"/>
                      <a:gd name="connsiteX2" fmla="*/ 58447 w 58447"/>
                      <a:gd name="connsiteY2" fmla="*/ 292176 h 292176"/>
                      <a:gd name="connsiteX3" fmla="*/ 0 w 58447"/>
                      <a:gd name="connsiteY3" fmla="*/ 292176 h 292176"/>
                    </a:gdLst>
                    <a:ahLst/>
                    <a:cxnLst>
                      <a:cxn ang="0">
                        <a:pos x="connsiteX0" y="connsiteY0"/>
                      </a:cxn>
                      <a:cxn ang="0">
                        <a:pos x="connsiteX1" y="connsiteY1"/>
                      </a:cxn>
                      <a:cxn ang="0">
                        <a:pos x="connsiteX2" y="connsiteY2"/>
                      </a:cxn>
                      <a:cxn ang="0">
                        <a:pos x="connsiteX3" y="connsiteY3"/>
                      </a:cxn>
                    </a:cxnLst>
                    <a:rect l="l" t="t" r="r" b="b"/>
                    <a:pathLst>
                      <a:path w="58447" h="292176">
                        <a:moveTo>
                          <a:pt x="0" y="0"/>
                        </a:moveTo>
                        <a:lnTo>
                          <a:pt x="58447" y="0"/>
                        </a:lnTo>
                        <a:lnTo>
                          <a:pt x="58447" y="292176"/>
                        </a:lnTo>
                        <a:lnTo>
                          <a:pt x="0" y="292176"/>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267" name="Graphic 175">
                    <a:extLst>
                      <a:ext uri="{FF2B5EF4-FFF2-40B4-BE49-F238E27FC236}">
                        <a16:creationId xmlns:a16="http://schemas.microsoft.com/office/drawing/2014/main" id="{596AF266-612C-D041-8B64-1E622CF8F8AE}"/>
                      </a:ext>
                    </a:extLst>
                  </p:cNvPr>
                  <p:cNvGrpSpPr/>
                  <p:nvPr/>
                </p:nvGrpSpPr>
                <p:grpSpPr>
                  <a:xfrm>
                    <a:off x="4943886" y="4491795"/>
                    <a:ext cx="586914" cy="467407"/>
                    <a:chOff x="4943886" y="4491795"/>
                    <a:chExt cx="586914" cy="467407"/>
                  </a:xfrm>
                  <a:solidFill>
                    <a:srgbClr val="F2F2F2"/>
                  </a:solidFill>
                </p:grpSpPr>
                <p:sp>
                  <p:nvSpPr>
                    <p:cNvPr id="268" name="Freeform 267">
                      <a:extLst>
                        <a:ext uri="{FF2B5EF4-FFF2-40B4-BE49-F238E27FC236}">
                          <a16:creationId xmlns:a16="http://schemas.microsoft.com/office/drawing/2014/main" id="{900EA2CD-8272-094E-95E4-89DDE2BFDD71}"/>
                        </a:ext>
                      </a:extLst>
                    </p:cNvPr>
                    <p:cNvSpPr/>
                    <p:nvPr/>
                  </p:nvSpPr>
                  <p:spPr>
                    <a:xfrm>
                      <a:off x="4977773" y="4491795"/>
                      <a:ext cx="58447" cy="58467"/>
                    </a:xfrm>
                    <a:custGeom>
                      <a:avLst/>
                      <a:gdLst>
                        <a:gd name="connsiteX0" fmla="*/ 58447 w 58447"/>
                        <a:gd name="connsiteY0" fmla="*/ 0 h 58467"/>
                        <a:gd name="connsiteX1" fmla="*/ 58447 w 58447"/>
                        <a:gd name="connsiteY1" fmla="*/ 58467 h 58467"/>
                        <a:gd name="connsiteX2" fmla="*/ 0 w 58447"/>
                        <a:gd name="connsiteY2" fmla="*/ 58467 h 58467"/>
                        <a:gd name="connsiteX3" fmla="*/ 0 w 58447"/>
                        <a:gd name="connsiteY3" fmla="*/ 47174 h 58467"/>
                        <a:gd name="connsiteX4" fmla="*/ 47158 w 58447"/>
                        <a:gd name="connsiteY4" fmla="*/ 0 h 58467"/>
                        <a:gd name="connsiteX5" fmla="*/ 58447 w 58447"/>
                        <a:gd name="connsiteY5" fmla="*/ 0 h 5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7" h="58467">
                          <a:moveTo>
                            <a:pt x="58447" y="0"/>
                          </a:moveTo>
                          <a:lnTo>
                            <a:pt x="58447" y="58467"/>
                          </a:lnTo>
                          <a:lnTo>
                            <a:pt x="0" y="58467"/>
                          </a:lnTo>
                          <a:lnTo>
                            <a:pt x="0" y="47174"/>
                          </a:lnTo>
                          <a:lnTo>
                            <a:pt x="47158" y="0"/>
                          </a:lnTo>
                          <a:lnTo>
                            <a:pt x="58447" y="0"/>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69" name="Freeform 268">
                      <a:extLst>
                        <a:ext uri="{FF2B5EF4-FFF2-40B4-BE49-F238E27FC236}">
                          <a16:creationId xmlns:a16="http://schemas.microsoft.com/office/drawing/2014/main" id="{B320DD32-7F9C-CE4D-9BAB-57FD86714135}"/>
                        </a:ext>
                      </a:extLst>
                    </p:cNvPr>
                    <p:cNvSpPr/>
                    <p:nvPr/>
                  </p:nvSpPr>
                  <p:spPr>
                    <a:xfrm>
                      <a:off x="5036221" y="4491795"/>
                      <a:ext cx="402324" cy="58467"/>
                    </a:xfrm>
                    <a:custGeom>
                      <a:avLst/>
                      <a:gdLst>
                        <a:gd name="connsiteX0" fmla="*/ 0 w 402324"/>
                        <a:gd name="connsiteY0" fmla="*/ 0 h 58467"/>
                        <a:gd name="connsiteX1" fmla="*/ 402324 w 402324"/>
                        <a:gd name="connsiteY1" fmla="*/ 0 h 58467"/>
                        <a:gd name="connsiteX2" fmla="*/ 402324 w 402324"/>
                        <a:gd name="connsiteY2" fmla="*/ 58467 h 58467"/>
                        <a:gd name="connsiteX3" fmla="*/ 0 w 402324"/>
                        <a:gd name="connsiteY3" fmla="*/ 58467 h 58467"/>
                      </a:gdLst>
                      <a:ahLst/>
                      <a:cxnLst>
                        <a:cxn ang="0">
                          <a:pos x="connsiteX0" y="connsiteY0"/>
                        </a:cxn>
                        <a:cxn ang="0">
                          <a:pos x="connsiteX1" y="connsiteY1"/>
                        </a:cxn>
                        <a:cxn ang="0">
                          <a:pos x="connsiteX2" y="connsiteY2"/>
                        </a:cxn>
                        <a:cxn ang="0">
                          <a:pos x="connsiteX3" y="connsiteY3"/>
                        </a:cxn>
                      </a:cxnLst>
                      <a:rect l="l" t="t" r="r" b="b"/>
                      <a:pathLst>
                        <a:path w="402324" h="58467">
                          <a:moveTo>
                            <a:pt x="0" y="0"/>
                          </a:moveTo>
                          <a:lnTo>
                            <a:pt x="402324" y="0"/>
                          </a:lnTo>
                          <a:lnTo>
                            <a:pt x="402324"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70" name="Freeform 269">
                      <a:extLst>
                        <a:ext uri="{FF2B5EF4-FFF2-40B4-BE49-F238E27FC236}">
                          <a16:creationId xmlns:a16="http://schemas.microsoft.com/office/drawing/2014/main" id="{350DA115-3FEC-8546-96CC-47585DE131DB}"/>
                        </a:ext>
                      </a:extLst>
                    </p:cNvPr>
                    <p:cNvSpPr/>
                    <p:nvPr/>
                  </p:nvSpPr>
                  <p:spPr>
                    <a:xfrm>
                      <a:off x="5036221" y="4783971"/>
                      <a:ext cx="402324" cy="58467"/>
                    </a:xfrm>
                    <a:custGeom>
                      <a:avLst/>
                      <a:gdLst>
                        <a:gd name="connsiteX0" fmla="*/ 0 w 402324"/>
                        <a:gd name="connsiteY0" fmla="*/ 0 h 58467"/>
                        <a:gd name="connsiteX1" fmla="*/ 402324 w 402324"/>
                        <a:gd name="connsiteY1" fmla="*/ 0 h 58467"/>
                        <a:gd name="connsiteX2" fmla="*/ 402324 w 402324"/>
                        <a:gd name="connsiteY2" fmla="*/ 58467 h 58467"/>
                        <a:gd name="connsiteX3" fmla="*/ 0 w 402324"/>
                        <a:gd name="connsiteY3" fmla="*/ 58467 h 58467"/>
                      </a:gdLst>
                      <a:ahLst/>
                      <a:cxnLst>
                        <a:cxn ang="0">
                          <a:pos x="connsiteX0" y="connsiteY0"/>
                        </a:cxn>
                        <a:cxn ang="0">
                          <a:pos x="connsiteX1" y="connsiteY1"/>
                        </a:cxn>
                        <a:cxn ang="0">
                          <a:pos x="connsiteX2" y="connsiteY2"/>
                        </a:cxn>
                        <a:cxn ang="0">
                          <a:pos x="connsiteX3" y="connsiteY3"/>
                        </a:cxn>
                      </a:cxnLst>
                      <a:rect l="l" t="t" r="r" b="b"/>
                      <a:pathLst>
                        <a:path w="402324" h="58467">
                          <a:moveTo>
                            <a:pt x="0" y="0"/>
                          </a:moveTo>
                          <a:lnTo>
                            <a:pt x="402324" y="0"/>
                          </a:lnTo>
                          <a:lnTo>
                            <a:pt x="402324"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71" name="Freeform 270">
                      <a:extLst>
                        <a:ext uri="{FF2B5EF4-FFF2-40B4-BE49-F238E27FC236}">
                          <a16:creationId xmlns:a16="http://schemas.microsoft.com/office/drawing/2014/main" id="{24917070-25F7-B245-ADBC-E5763A26ECB3}"/>
                        </a:ext>
                      </a:extLst>
                    </p:cNvPr>
                    <p:cNvSpPr/>
                    <p:nvPr/>
                  </p:nvSpPr>
                  <p:spPr>
                    <a:xfrm>
                      <a:off x="4977773" y="4550262"/>
                      <a:ext cx="58447" cy="292176"/>
                    </a:xfrm>
                    <a:custGeom>
                      <a:avLst/>
                      <a:gdLst>
                        <a:gd name="connsiteX0" fmla="*/ 0 w 58447"/>
                        <a:gd name="connsiteY0" fmla="*/ 0 h 292176"/>
                        <a:gd name="connsiteX1" fmla="*/ 58447 w 58447"/>
                        <a:gd name="connsiteY1" fmla="*/ 0 h 292176"/>
                        <a:gd name="connsiteX2" fmla="*/ 58447 w 58447"/>
                        <a:gd name="connsiteY2" fmla="*/ 292176 h 292176"/>
                        <a:gd name="connsiteX3" fmla="*/ 0 w 58447"/>
                        <a:gd name="connsiteY3" fmla="*/ 292176 h 292176"/>
                      </a:gdLst>
                      <a:ahLst/>
                      <a:cxnLst>
                        <a:cxn ang="0">
                          <a:pos x="connsiteX0" y="connsiteY0"/>
                        </a:cxn>
                        <a:cxn ang="0">
                          <a:pos x="connsiteX1" y="connsiteY1"/>
                        </a:cxn>
                        <a:cxn ang="0">
                          <a:pos x="connsiteX2" y="connsiteY2"/>
                        </a:cxn>
                        <a:cxn ang="0">
                          <a:pos x="connsiteX3" y="connsiteY3"/>
                        </a:cxn>
                      </a:cxnLst>
                      <a:rect l="l" t="t" r="r" b="b"/>
                      <a:pathLst>
                        <a:path w="58447" h="292176">
                          <a:moveTo>
                            <a:pt x="0" y="0"/>
                          </a:moveTo>
                          <a:lnTo>
                            <a:pt x="58447" y="0"/>
                          </a:lnTo>
                          <a:lnTo>
                            <a:pt x="58447" y="292176"/>
                          </a:lnTo>
                          <a:lnTo>
                            <a:pt x="0" y="292176"/>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72" name="Freeform 271">
                      <a:extLst>
                        <a:ext uri="{FF2B5EF4-FFF2-40B4-BE49-F238E27FC236}">
                          <a16:creationId xmlns:a16="http://schemas.microsoft.com/office/drawing/2014/main" id="{D62B7B44-B959-3840-BDB7-64516C16624E}"/>
                        </a:ext>
                      </a:extLst>
                    </p:cNvPr>
                    <p:cNvSpPr/>
                    <p:nvPr/>
                  </p:nvSpPr>
                  <p:spPr>
                    <a:xfrm rot="5400000">
                      <a:off x="5208119" y="4636522"/>
                      <a:ext cx="58447" cy="586914"/>
                    </a:xfrm>
                    <a:custGeom>
                      <a:avLst/>
                      <a:gdLst>
                        <a:gd name="connsiteX0" fmla="*/ 0 w 58447"/>
                        <a:gd name="connsiteY0" fmla="*/ 0 h 586914"/>
                        <a:gd name="connsiteX1" fmla="*/ 58447 w 58447"/>
                        <a:gd name="connsiteY1" fmla="*/ 0 h 586914"/>
                        <a:gd name="connsiteX2" fmla="*/ 58447 w 58447"/>
                        <a:gd name="connsiteY2" fmla="*/ 586915 h 586914"/>
                        <a:gd name="connsiteX3" fmla="*/ 0 w 58447"/>
                        <a:gd name="connsiteY3" fmla="*/ 586915 h 586914"/>
                      </a:gdLst>
                      <a:ahLst/>
                      <a:cxnLst>
                        <a:cxn ang="0">
                          <a:pos x="connsiteX0" y="connsiteY0"/>
                        </a:cxn>
                        <a:cxn ang="0">
                          <a:pos x="connsiteX1" y="connsiteY1"/>
                        </a:cxn>
                        <a:cxn ang="0">
                          <a:pos x="connsiteX2" y="connsiteY2"/>
                        </a:cxn>
                        <a:cxn ang="0">
                          <a:pos x="connsiteX3" y="connsiteY3"/>
                        </a:cxn>
                      </a:cxnLst>
                      <a:rect l="l" t="t" r="r" b="b"/>
                      <a:pathLst>
                        <a:path w="58447" h="586914">
                          <a:moveTo>
                            <a:pt x="0" y="0"/>
                          </a:moveTo>
                          <a:lnTo>
                            <a:pt x="58447" y="0"/>
                          </a:lnTo>
                          <a:lnTo>
                            <a:pt x="58447" y="586915"/>
                          </a:lnTo>
                          <a:lnTo>
                            <a:pt x="0" y="586915"/>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73" name="Freeform 272">
                      <a:extLst>
                        <a:ext uri="{FF2B5EF4-FFF2-40B4-BE49-F238E27FC236}">
                          <a16:creationId xmlns:a16="http://schemas.microsoft.com/office/drawing/2014/main" id="{63A64856-C2BA-3E4D-A529-A8811FD74EC7}"/>
                        </a:ext>
                      </a:extLst>
                    </p:cNvPr>
                    <p:cNvSpPr/>
                    <p:nvPr/>
                  </p:nvSpPr>
                  <p:spPr>
                    <a:xfrm rot="10800000">
                      <a:off x="5211482" y="4667037"/>
                      <a:ext cx="58447" cy="58467"/>
                    </a:xfrm>
                    <a:custGeom>
                      <a:avLst/>
                      <a:gdLst>
                        <a:gd name="connsiteX0" fmla="*/ 0 w 58447"/>
                        <a:gd name="connsiteY0" fmla="*/ 0 h 58467"/>
                        <a:gd name="connsiteX1" fmla="*/ 58447 w 58447"/>
                        <a:gd name="connsiteY1" fmla="*/ 0 h 58467"/>
                        <a:gd name="connsiteX2" fmla="*/ 58447 w 58447"/>
                        <a:gd name="connsiteY2" fmla="*/ 58467 h 58467"/>
                        <a:gd name="connsiteX3" fmla="*/ 0 w 58447"/>
                        <a:gd name="connsiteY3" fmla="*/ 58467 h 58467"/>
                      </a:gdLst>
                      <a:ahLst/>
                      <a:cxnLst>
                        <a:cxn ang="0">
                          <a:pos x="connsiteX0" y="connsiteY0"/>
                        </a:cxn>
                        <a:cxn ang="0">
                          <a:pos x="connsiteX1" y="connsiteY1"/>
                        </a:cxn>
                        <a:cxn ang="0">
                          <a:pos x="connsiteX2" y="connsiteY2"/>
                        </a:cxn>
                        <a:cxn ang="0">
                          <a:pos x="connsiteX3" y="connsiteY3"/>
                        </a:cxn>
                      </a:cxnLst>
                      <a:rect l="l" t="t" r="r" b="b"/>
                      <a:pathLst>
                        <a:path w="58447" h="58467">
                          <a:moveTo>
                            <a:pt x="0" y="0"/>
                          </a:moveTo>
                          <a:lnTo>
                            <a:pt x="58447" y="0"/>
                          </a:lnTo>
                          <a:lnTo>
                            <a:pt x="58447"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74" name="Freeform 273">
                      <a:extLst>
                        <a:ext uri="{FF2B5EF4-FFF2-40B4-BE49-F238E27FC236}">
                          <a16:creationId xmlns:a16="http://schemas.microsoft.com/office/drawing/2014/main" id="{C1BC49E3-8254-3640-95CA-F87241608ED8}"/>
                        </a:ext>
                      </a:extLst>
                    </p:cNvPr>
                    <p:cNvSpPr/>
                    <p:nvPr/>
                  </p:nvSpPr>
                  <p:spPr>
                    <a:xfrm rot="10800000">
                      <a:off x="5094588" y="4608650"/>
                      <a:ext cx="58447" cy="116854"/>
                    </a:xfrm>
                    <a:custGeom>
                      <a:avLst/>
                      <a:gdLst>
                        <a:gd name="connsiteX0" fmla="*/ 0 w 58447"/>
                        <a:gd name="connsiteY0" fmla="*/ 0 h 116854"/>
                        <a:gd name="connsiteX1" fmla="*/ 58447 w 58447"/>
                        <a:gd name="connsiteY1" fmla="*/ 0 h 116854"/>
                        <a:gd name="connsiteX2" fmla="*/ 58447 w 58447"/>
                        <a:gd name="connsiteY2" fmla="*/ 116854 h 116854"/>
                        <a:gd name="connsiteX3" fmla="*/ 0 w 58447"/>
                        <a:gd name="connsiteY3" fmla="*/ 116854 h 116854"/>
                      </a:gdLst>
                      <a:ahLst/>
                      <a:cxnLst>
                        <a:cxn ang="0">
                          <a:pos x="connsiteX0" y="connsiteY0"/>
                        </a:cxn>
                        <a:cxn ang="0">
                          <a:pos x="connsiteX1" y="connsiteY1"/>
                        </a:cxn>
                        <a:cxn ang="0">
                          <a:pos x="connsiteX2" y="connsiteY2"/>
                        </a:cxn>
                        <a:cxn ang="0">
                          <a:pos x="connsiteX3" y="connsiteY3"/>
                        </a:cxn>
                      </a:cxnLst>
                      <a:rect l="l" t="t" r="r" b="b"/>
                      <a:pathLst>
                        <a:path w="58447" h="116854">
                          <a:moveTo>
                            <a:pt x="0" y="0"/>
                          </a:moveTo>
                          <a:lnTo>
                            <a:pt x="58447" y="0"/>
                          </a:lnTo>
                          <a:lnTo>
                            <a:pt x="58447" y="116854"/>
                          </a:lnTo>
                          <a:lnTo>
                            <a:pt x="0" y="116854"/>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75" name="Freeform 274">
                      <a:extLst>
                        <a:ext uri="{FF2B5EF4-FFF2-40B4-BE49-F238E27FC236}">
                          <a16:creationId xmlns:a16="http://schemas.microsoft.com/office/drawing/2014/main" id="{3B34BD4D-04F7-3144-B264-1396D3438B62}"/>
                        </a:ext>
                      </a:extLst>
                    </p:cNvPr>
                    <p:cNvSpPr/>
                    <p:nvPr/>
                  </p:nvSpPr>
                  <p:spPr>
                    <a:xfrm>
                      <a:off x="5328376" y="4667117"/>
                      <a:ext cx="58447" cy="58467"/>
                    </a:xfrm>
                    <a:custGeom>
                      <a:avLst/>
                      <a:gdLst>
                        <a:gd name="connsiteX0" fmla="*/ 0 w 58447"/>
                        <a:gd name="connsiteY0" fmla="*/ 0 h 58467"/>
                        <a:gd name="connsiteX1" fmla="*/ 58447 w 58447"/>
                        <a:gd name="connsiteY1" fmla="*/ 0 h 58467"/>
                        <a:gd name="connsiteX2" fmla="*/ 58447 w 58447"/>
                        <a:gd name="connsiteY2" fmla="*/ 58467 h 58467"/>
                        <a:gd name="connsiteX3" fmla="*/ 0 w 58447"/>
                        <a:gd name="connsiteY3" fmla="*/ 58467 h 58467"/>
                      </a:gdLst>
                      <a:ahLst/>
                      <a:cxnLst>
                        <a:cxn ang="0">
                          <a:pos x="connsiteX0" y="connsiteY0"/>
                        </a:cxn>
                        <a:cxn ang="0">
                          <a:pos x="connsiteX1" y="connsiteY1"/>
                        </a:cxn>
                        <a:cxn ang="0">
                          <a:pos x="connsiteX2" y="connsiteY2"/>
                        </a:cxn>
                        <a:cxn ang="0">
                          <a:pos x="connsiteX3" y="connsiteY3"/>
                        </a:cxn>
                      </a:cxnLst>
                      <a:rect l="l" t="t" r="r" b="b"/>
                      <a:pathLst>
                        <a:path w="58447" h="58467">
                          <a:moveTo>
                            <a:pt x="0" y="0"/>
                          </a:moveTo>
                          <a:lnTo>
                            <a:pt x="58447" y="0"/>
                          </a:lnTo>
                          <a:lnTo>
                            <a:pt x="58447" y="58467"/>
                          </a:lnTo>
                          <a:lnTo>
                            <a:pt x="0" y="58467"/>
                          </a:lnTo>
                          <a:close/>
                        </a:path>
                      </a:pathLst>
                    </a:custGeom>
                    <a:solidFill>
                      <a:srgbClr val="F2F2F2"/>
                    </a:solidFill>
                    <a:ln w="79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grpSp>
          <p:pic>
            <p:nvPicPr>
              <p:cNvPr id="256" name="Picture 255" descr="Background pattern&#10;&#10;Description automatically generated">
                <a:extLst>
                  <a:ext uri="{FF2B5EF4-FFF2-40B4-BE49-F238E27FC236}">
                    <a16:creationId xmlns:a16="http://schemas.microsoft.com/office/drawing/2014/main" id="{0191847C-50FF-5944-81E8-7FA1036DD286}"/>
                  </a:ext>
                </a:extLst>
              </p:cNvPr>
              <p:cNvPicPr>
                <a:picLocks noChangeAspect="1"/>
              </p:cNvPicPr>
              <p:nvPr/>
            </p:nvPicPr>
            <p:blipFill>
              <a:blip r:embed="rId5"/>
              <a:stretch>
                <a:fillRect/>
              </a:stretch>
            </p:blipFill>
            <p:spPr>
              <a:xfrm>
                <a:off x="4356565" y="5866768"/>
                <a:ext cx="218216" cy="249389"/>
              </a:xfrm>
              <a:prstGeom prst="rect">
                <a:avLst/>
              </a:prstGeom>
            </p:spPr>
          </p:pic>
          <p:pic>
            <p:nvPicPr>
              <p:cNvPr id="257" name="Picture 256" descr="Background pattern&#10;&#10;Description automatically generated">
                <a:extLst>
                  <a:ext uri="{FF2B5EF4-FFF2-40B4-BE49-F238E27FC236}">
                    <a16:creationId xmlns:a16="http://schemas.microsoft.com/office/drawing/2014/main" id="{316E24A5-7E82-4545-A895-8F88D07DA621}"/>
                  </a:ext>
                </a:extLst>
              </p:cNvPr>
              <p:cNvPicPr>
                <a:picLocks noChangeAspect="1"/>
              </p:cNvPicPr>
              <p:nvPr/>
            </p:nvPicPr>
            <p:blipFill>
              <a:blip r:embed="rId5"/>
              <a:stretch>
                <a:fillRect/>
              </a:stretch>
            </p:blipFill>
            <p:spPr>
              <a:xfrm>
                <a:off x="4630369" y="5866768"/>
                <a:ext cx="218216" cy="249389"/>
              </a:xfrm>
              <a:prstGeom prst="rect">
                <a:avLst/>
              </a:prstGeom>
            </p:spPr>
          </p:pic>
          <p:pic>
            <p:nvPicPr>
              <p:cNvPr id="258" name="Picture 257" descr="Background pattern&#10;&#10;Description automatically generated">
                <a:extLst>
                  <a:ext uri="{FF2B5EF4-FFF2-40B4-BE49-F238E27FC236}">
                    <a16:creationId xmlns:a16="http://schemas.microsoft.com/office/drawing/2014/main" id="{560A02EF-98BB-9246-AE8F-DE3E2490C28C}"/>
                  </a:ext>
                </a:extLst>
              </p:cNvPr>
              <p:cNvPicPr>
                <a:picLocks noChangeAspect="1"/>
              </p:cNvPicPr>
              <p:nvPr/>
            </p:nvPicPr>
            <p:blipFill>
              <a:blip r:embed="rId5"/>
              <a:stretch>
                <a:fillRect/>
              </a:stretch>
            </p:blipFill>
            <p:spPr>
              <a:xfrm>
                <a:off x="4991996" y="5866768"/>
                <a:ext cx="218216" cy="249389"/>
              </a:xfrm>
              <a:prstGeom prst="rect">
                <a:avLst/>
              </a:prstGeom>
            </p:spPr>
          </p:pic>
          <p:pic>
            <p:nvPicPr>
              <p:cNvPr id="259" name="Picture 258" descr="Background pattern&#10;&#10;Description automatically generated">
                <a:extLst>
                  <a:ext uri="{FF2B5EF4-FFF2-40B4-BE49-F238E27FC236}">
                    <a16:creationId xmlns:a16="http://schemas.microsoft.com/office/drawing/2014/main" id="{21CCE858-827E-4646-B5E9-B89F9666880A}"/>
                  </a:ext>
                </a:extLst>
              </p:cNvPr>
              <p:cNvPicPr>
                <a:picLocks noChangeAspect="1"/>
              </p:cNvPicPr>
              <p:nvPr/>
            </p:nvPicPr>
            <p:blipFill>
              <a:blip r:embed="rId5"/>
              <a:stretch>
                <a:fillRect/>
              </a:stretch>
            </p:blipFill>
            <p:spPr>
              <a:xfrm>
                <a:off x="5265800" y="5866768"/>
                <a:ext cx="218216" cy="249389"/>
              </a:xfrm>
              <a:prstGeom prst="rect">
                <a:avLst/>
              </a:prstGeom>
            </p:spPr>
          </p:pic>
          <p:sp>
            <p:nvSpPr>
              <p:cNvPr id="260" name="TextBox 259">
                <a:extLst>
                  <a:ext uri="{FF2B5EF4-FFF2-40B4-BE49-F238E27FC236}">
                    <a16:creationId xmlns:a16="http://schemas.microsoft.com/office/drawing/2014/main" id="{21A3F73B-36F3-F24D-A65A-525216685330}"/>
                  </a:ext>
                </a:extLst>
              </p:cNvPr>
              <p:cNvSpPr txBox="1"/>
              <p:nvPr/>
            </p:nvSpPr>
            <p:spPr>
              <a:xfrm>
                <a:off x="4103476" y="5057060"/>
                <a:ext cx="1634028" cy="6339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Gilroy" pitchFamily="2" charset="77"/>
                    <a:ea typeface="+mn-ea"/>
                    <a:cs typeface="+mn-cs"/>
                  </a:rPr>
                  <a:t>Work from Home</a:t>
                </a:r>
              </a:p>
            </p:txBody>
          </p:sp>
        </p:grpSp>
        <p:sp>
          <p:nvSpPr>
            <p:cNvPr id="254" name="Freeform 253">
              <a:extLst>
                <a:ext uri="{FF2B5EF4-FFF2-40B4-BE49-F238E27FC236}">
                  <a16:creationId xmlns:a16="http://schemas.microsoft.com/office/drawing/2014/main" id="{F53DA3E4-AA39-AA49-A353-7B3D9F1705BD}"/>
                </a:ext>
              </a:extLst>
            </p:cNvPr>
            <p:cNvSpPr/>
            <p:nvPr/>
          </p:nvSpPr>
          <p:spPr>
            <a:xfrm>
              <a:off x="4169174" y="4289267"/>
              <a:ext cx="1492659" cy="1431524"/>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1016 h 1545457"/>
                <a:gd name="connsiteX6" fmla="*/ 0 w 1611458"/>
                <a:gd name="connsiteY6" fmla="*/ 31436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457"/>
                    <a:pt x="0" y="1404656"/>
                    <a:pt x="0" y="1231016"/>
                  </a:cubicBezTo>
                  <a:lnTo>
                    <a:pt x="0" y="314362"/>
                  </a:lnTo>
                  <a:cubicBezTo>
                    <a:pt x="0" y="140722"/>
                    <a:pt x="146678" y="0"/>
                    <a:pt x="327784" y="0"/>
                  </a:cubicBezTo>
                  <a:lnTo>
                    <a:pt x="1283594" y="0"/>
                  </a:lnTo>
                  <a:close/>
                </a:path>
              </a:pathLst>
            </a:custGeom>
            <a:noFill/>
            <a:ln w="25400" cap="flat">
              <a:gradFill>
                <a:gsLst>
                  <a:gs pos="0">
                    <a:srgbClr val="652683"/>
                  </a:gs>
                  <a:gs pos="100000">
                    <a:srgbClr val="2D073A"/>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grpSp>
      <p:sp>
        <p:nvSpPr>
          <p:cNvPr id="281" name="Freeform 280">
            <a:extLst>
              <a:ext uri="{FF2B5EF4-FFF2-40B4-BE49-F238E27FC236}">
                <a16:creationId xmlns:a16="http://schemas.microsoft.com/office/drawing/2014/main" id="{BDEEBE1E-D55D-3C4C-8828-512CC8E24015}"/>
              </a:ext>
            </a:extLst>
          </p:cNvPr>
          <p:cNvSpPr/>
          <p:nvPr/>
        </p:nvSpPr>
        <p:spPr>
          <a:xfrm rot="16200000" flipV="1">
            <a:off x="10738901" y="4958826"/>
            <a:ext cx="590787" cy="45719"/>
          </a:xfrm>
          <a:custGeom>
            <a:avLst/>
            <a:gdLst>
              <a:gd name="connsiteX0" fmla="*/ 0 w 877266"/>
              <a:gd name="connsiteY0" fmla="*/ 0 h 8009"/>
              <a:gd name="connsiteX1" fmla="*/ 877267 w 877266"/>
              <a:gd name="connsiteY1" fmla="*/ 0 h 8009"/>
            </a:gdLst>
            <a:ahLst/>
            <a:cxnLst>
              <a:cxn ang="0">
                <a:pos x="connsiteX0" y="connsiteY0"/>
              </a:cxn>
              <a:cxn ang="0">
                <a:pos x="connsiteX1" y="connsiteY1"/>
              </a:cxn>
            </a:cxnLst>
            <a:rect l="l" t="t" r="r" b="b"/>
            <a:pathLst>
              <a:path w="877266" h="8009">
                <a:moveTo>
                  <a:pt x="0" y="0"/>
                </a:moveTo>
                <a:lnTo>
                  <a:pt x="877267" y="0"/>
                </a:lnTo>
              </a:path>
            </a:pathLst>
          </a:custGeom>
          <a:ln w="23995" cap="flat">
            <a:gradFill>
              <a:gsLst>
                <a:gs pos="0">
                  <a:schemeClr val="accent1">
                    <a:lumMod val="5000"/>
                    <a:lumOff val="95000"/>
                  </a:schemeClr>
                </a:gs>
                <a:gs pos="100000">
                  <a:srgbClr val="652683"/>
                </a:gs>
              </a:gsLst>
              <a:lin ang="9600000" scaled="0"/>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83" name="TextBox 282">
            <a:extLst>
              <a:ext uri="{FF2B5EF4-FFF2-40B4-BE49-F238E27FC236}">
                <a16:creationId xmlns:a16="http://schemas.microsoft.com/office/drawing/2014/main" id="{3B3375B0-D70D-844C-99CA-2FC1AE308957}"/>
              </a:ext>
            </a:extLst>
          </p:cNvPr>
          <p:cNvSpPr txBox="1"/>
          <p:nvPr/>
        </p:nvSpPr>
        <p:spPr>
          <a:xfrm>
            <a:off x="9880501" y="1241692"/>
            <a:ext cx="161976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Moved to Cloud </a:t>
            </a:r>
          </a:p>
        </p:txBody>
      </p:sp>
      <p:grpSp>
        <p:nvGrpSpPr>
          <p:cNvPr id="288" name="Graphic 286">
            <a:extLst>
              <a:ext uri="{FF2B5EF4-FFF2-40B4-BE49-F238E27FC236}">
                <a16:creationId xmlns:a16="http://schemas.microsoft.com/office/drawing/2014/main" id="{C49A99B5-2470-104E-B871-F838D31E846A}"/>
              </a:ext>
            </a:extLst>
          </p:cNvPr>
          <p:cNvGrpSpPr/>
          <p:nvPr/>
        </p:nvGrpSpPr>
        <p:grpSpPr>
          <a:xfrm>
            <a:off x="9439374" y="2253929"/>
            <a:ext cx="1316751" cy="1310193"/>
            <a:chOff x="9456125" y="2284746"/>
            <a:chExt cx="1316751" cy="1310193"/>
          </a:xfrm>
          <a:noFill/>
        </p:grpSpPr>
        <p:grpSp>
          <p:nvGrpSpPr>
            <p:cNvPr id="289" name="Graphic 286">
              <a:extLst>
                <a:ext uri="{FF2B5EF4-FFF2-40B4-BE49-F238E27FC236}">
                  <a16:creationId xmlns:a16="http://schemas.microsoft.com/office/drawing/2014/main" id="{DD97A574-84DB-B246-A738-157A23DCC390}"/>
                </a:ext>
              </a:extLst>
            </p:cNvPr>
            <p:cNvGrpSpPr/>
            <p:nvPr/>
          </p:nvGrpSpPr>
          <p:grpSpPr>
            <a:xfrm>
              <a:off x="9467346" y="2461649"/>
              <a:ext cx="1240103" cy="1067685"/>
              <a:chOff x="9467346" y="2461649"/>
              <a:chExt cx="1240103" cy="1067685"/>
            </a:xfrm>
            <a:noFill/>
          </p:grpSpPr>
          <p:sp>
            <p:nvSpPr>
              <p:cNvPr id="290" name="Freeform 289">
                <a:extLst>
                  <a:ext uri="{FF2B5EF4-FFF2-40B4-BE49-F238E27FC236}">
                    <a16:creationId xmlns:a16="http://schemas.microsoft.com/office/drawing/2014/main" id="{02181674-FD5E-8443-B1FA-BD78C669274D}"/>
                  </a:ext>
                </a:extLst>
              </p:cNvPr>
              <p:cNvSpPr/>
              <p:nvPr/>
            </p:nvSpPr>
            <p:spPr>
              <a:xfrm>
                <a:off x="10707450" y="2461649"/>
                <a:ext cx="7901" cy="39664"/>
              </a:xfrm>
              <a:custGeom>
                <a:avLst/>
                <a:gdLst>
                  <a:gd name="connsiteX0" fmla="*/ 0 w 7901"/>
                  <a:gd name="connsiteY0" fmla="*/ 0 h 39664"/>
                  <a:gd name="connsiteX1" fmla="*/ 0 w 7901"/>
                  <a:gd name="connsiteY1" fmla="*/ 39664 h 39664"/>
                </a:gdLst>
                <a:ahLst/>
                <a:cxnLst>
                  <a:cxn ang="0">
                    <a:pos x="connsiteX0" y="connsiteY0"/>
                  </a:cxn>
                  <a:cxn ang="0">
                    <a:pos x="connsiteX1" y="connsiteY1"/>
                  </a:cxn>
                </a:cxnLst>
                <a:rect l="l" t="t" r="r" b="b"/>
                <a:pathLst>
                  <a:path w="7901" h="39664">
                    <a:moveTo>
                      <a:pt x="0" y="0"/>
                    </a:moveTo>
                    <a:lnTo>
                      <a:pt x="0" y="39664"/>
                    </a:lnTo>
                  </a:path>
                </a:pathLst>
              </a:custGeom>
              <a:ln w="2370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91" name="Freeform 290">
                <a:extLst>
                  <a:ext uri="{FF2B5EF4-FFF2-40B4-BE49-F238E27FC236}">
                    <a16:creationId xmlns:a16="http://schemas.microsoft.com/office/drawing/2014/main" id="{7B973FB5-C016-9046-9D8E-EB1F58A0DD3D}"/>
                  </a:ext>
                </a:extLst>
              </p:cNvPr>
              <p:cNvSpPr/>
              <p:nvPr/>
            </p:nvSpPr>
            <p:spPr>
              <a:xfrm>
                <a:off x="10707450" y="2565570"/>
                <a:ext cx="7901" cy="96305"/>
              </a:xfrm>
              <a:custGeom>
                <a:avLst/>
                <a:gdLst>
                  <a:gd name="connsiteX0" fmla="*/ 0 w 7901"/>
                  <a:gd name="connsiteY0" fmla="*/ 0 h 96305"/>
                  <a:gd name="connsiteX1" fmla="*/ 0 w 7901"/>
                  <a:gd name="connsiteY1" fmla="*/ 96305 h 96305"/>
                </a:gdLst>
                <a:ahLst/>
                <a:cxnLst>
                  <a:cxn ang="0">
                    <a:pos x="connsiteX0" y="connsiteY0"/>
                  </a:cxn>
                  <a:cxn ang="0">
                    <a:pos x="connsiteX1" y="connsiteY1"/>
                  </a:cxn>
                </a:cxnLst>
                <a:rect l="l" t="t" r="r" b="b"/>
                <a:pathLst>
                  <a:path w="7901" h="96305">
                    <a:moveTo>
                      <a:pt x="0" y="0"/>
                    </a:moveTo>
                    <a:lnTo>
                      <a:pt x="0" y="96305"/>
                    </a:lnTo>
                  </a:path>
                </a:pathLst>
              </a:custGeom>
              <a:ln w="23700" cap="flat">
                <a:solidFill>
                  <a:srgbClr val="EE0F30"/>
                </a:solidFill>
                <a:custDash>
                  <a:ds d="0" sp="0"/>
                  <a:ds d="607500" sp="60750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92" name="Freeform 291">
                <a:extLst>
                  <a:ext uri="{FF2B5EF4-FFF2-40B4-BE49-F238E27FC236}">
                    <a16:creationId xmlns:a16="http://schemas.microsoft.com/office/drawing/2014/main" id="{DA7E834C-EC8D-9549-AFCF-AC6998B95DB3}"/>
                  </a:ext>
                </a:extLst>
              </p:cNvPr>
              <p:cNvSpPr/>
              <p:nvPr/>
            </p:nvSpPr>
            <p:spPr>
              <a:xfrm>
                <a:off x="10668810" y="2694003"/>
                <a:ext cx="38639" cy="47200"/>
              </a:xfrm>
              <a:custGeom>
                <a:avLst/>
                <a:gdLst>
                  <a:gd name="connsiteX0" fmla="*/ 38640 w 38639"/>
                  <a:gd name="connsiteY0" fmla="*/ 0 h 47200"/>
                  <a:gd name="connsiteX1" fmla="*/ 38640 w 38639"/>
                  <a:gd name="connsiteY1" fmla="*/ 39664 h 47200"/>
                  <a:gd name="connsiteX2" fmla="*/ 30264 w 38639"/>
                  <a:gd name="connsiteY2" fmla="*/ 39664 h 47200"/>
                  <a:gd name="connsiteX3" fmla="*/ 0 w 38639"/>
                  <a:gd name="connsiteY3" fmla="*/ 47201 h 47200"/>
                </a:gdLst>
                <a:ahLst/>
                <a:cxnLst>
                  <a:cxn ang="0">
                    <a:pos x="connsiteX0" y="connsiteY0"/>
                  </a:cxn>
                  <a:cxn ang="0">
                    <a:pos x="connsiteX1" y="connsiteY1"/>
                  </a:cxn>
                  <a:cxn ang="0">
                    <a:pos x="connsiteX2" y="connsiteY2"/>
                  </a:cxn>
                  <a:cxn ang="0">
                    <a:pos x="connsiteX3" y="connsiteY3"/>
                  </a:cxn>
                </a:cxnLst>
                <a:rect l="l" t="t" r="r" b="b"/>
                <a:pathLst>
                  <a:path w="38639" h="47200">
                    <a:moveTo>
                      <a:pt x="38640" y="0"/>
                    </a:moveTo>
                    <a:lnTo>
                      <a:pt x="38640" y="39664"/>
                    </a:lnTo>
                    <a:lnTo>
                      <a:pt x="30264" y="39664"/>
                    </a:lnTo>
                    <a:cubicBezTo>
                      <a:pt x="20071" y="42124"/>
                      <a:pt x="10035" y="44583"/>
                      <a:pt x="0" y="47201"/>
                    </a:cubicBezTo>
                  </a:path>
                </a:pathLst>
              </a:custGeom>
              <a:noFill/>
              <a:ln w="2370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93" name="Freeform 292">
                <a:extLst>
                  <a:ext uri="{FF2B5EF4-FFF2-40B4-BE49-F238E27FC236}">
                    <a16:creationId xmlns:a16="http://schemas.microsoft.com/office/drawing/2014/main" id="{7468F26F-0B2A-834C-8DA9-50E3D590CFA8}"/>
                  </a:ext>
                </a:extLst>
              </p:cNvPr>
              <p:cNvSpPr/>
              <p:nvPr/>
            </p:nvSpPr>
            <p:spPr>
              <a:xfrm>
                <a:off x="9927150" y="2761671"/>
                <a:ext cx="669991" cy="693333"/>
              </a:xfrm>
              <a:custGeom>
                <a:avLst/>
                <a:gdLst>
                  <a:gd name="connsiteX0" fmla="*/ 669991 w 669991"/>
                  <a:gd name="connsiteY0" fmla="*/ 0 h 693333"/>
                  <a:gd name="connsiteX1" fmla="*/ 0 w 669991"/>
                  <a:gd name="connsiteY1" fmla="*/ 693333 h 693333"/>
                </a:gdLst>
                <a:ahLst/>
                <a:cxnLst>
                  <a:cxn ang="0">
                    <a:pos x="connsiteX0" y="connsiteY0"/>
                  </a:cxn>
                  <a:cxn ang="0">
                    <a:pos x="connsiteX1" y="connsiteY1"/>
                  </a:cxn>
                </a:cxnLst>
                <a:rect l="l" t="t" r="r" b="b"/>
                <a:pathLst>
                  <a:path w="669991" h="693333">
                    <a:moveTo>
                      <a:pt x="669991" y="0"/>
                    </a:moveTo>
                    <a:cubicBezTo>
                      <a:pt x="323340" y="108839"/>
                      <a:pt x="110941" y="326517"/>
                      <a:pt x="0" y="693333"/>
                    </a:cubicBezTo>
                  </a:path>
                </a:pathLst>
              </a:custGeom>
              <a:noFill/>
              <a:ln w="23700" cap="flat">
                <a:solidFill>
                  <a:srgbClr val="EE0F30"/>
                </a:solidFill>
                <a:custDash>
                  <a:ds d="0" sp="0"/>
                  <a:ds d="708000" sp="70800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94" name="Freeform 293">
                <a:extLst>
                  <a:ext uri="{FF2B5EF4-FFF2-40B4-BE49-F238E27FC236}">
                    <a16:creationId xmlns:a16="http://schemas.microsoft.com/office/drawing/2014/main" id="{2A8F9CA0-1167-0C4F-81F1-FBCAD370BBE1}"/>
                  </a:ext>
                </a:extLst>
              </p:cNvPr>
              <p:cNvSpPr/>
              <p:nvPr/>
            </p:nvSpPr>
            <p:spPr>
              <a:xfrm>
                <a:off x="9867096" y="3491019"/>
                <a:ext cx="49623" cy="38315"/>
              </a:xfrm>
              <a:custGeom>
                <a:avLst/>
                <a:gdLst>
                  <a:gd name="connsiteX0" fmla="*/ 49623 w 49623"/>
                  <a:gd name="connsiteY0" fmla="*/ 0 h 38315"/>
                  <a:gd name="connsiteX1" fmla="*/ 39509 w 49623"/>
                  <a:gd name="connsiteY1" fmla="*/ 38316 h 38315"/>
                  <a:gd name="connsiteX2" fmla="*/ 0 w 49623"/>
                  <a:gd name="connsiteY2" fmla="*/ 38316 h 38315"/>
                </a:gdLst>
                <a:ahLst/>
                <a:cxnLst>
                  <a:cxn ang="0">
                    <a:pos x="connsiteX0" y="connsiteY0"/>
                  </a:cxn>
                  <a:cxn ang="0">
                    <a:pos x="connsiteX1" y="connsiteY1"/>
                  </a:cxn>
                  <a:cxn ang="0">
                    <a:pos x="connsiteX2" y="connsiteY2"/>
                  </a:cxn>
                </a:cxnLst>
                <a:rect l="l" t="t" r="r" b="b"/>
                <a:pathLst>
                  <a:path w="49623" h="38315">
                    <a:moveTo>
                      <a:pt x="49623" y="0"/>
                    </a:moveTo>
                    <a:cubicBezTo>
                      <a:pt x="46146" y="12613"/>
                      <a:pt x="42749" y="25385"/>
                      <a:pt x="39509" y="38316"/>
                    </a:cubicBezTo>
                    <a:lnTo>
                      <a:pt x="0" y="38316"/>
                    </a:lnTo>
                  </a:path>
                </a:pathLst>
              </a:custGeom>
              <a:noFill/>
              <a:ln w="2370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95" name="Freeform 294">
                <a:extLst>
                  <a:ext uri="{FF2B5EF4-FFF2-40B4-BE49-F238E27FC236}">
                    <a16:creationId xmlns:a16="http://schemas.microsoft.com/office/drawing/2014/main" id="{3A7ABAE4-3ADE-F74D-BF9A-D1459A1490C0}"/>
                  </a:ext>
                </a:extLst>
              </p:cNvPr>
              <p:cNvSpPr/>
              <p:nvPr/>
            </p:nvSpPr>
            <p:spPr>
              <a:xfrm>
                <a:off x="9542887" y="3529335"/>
                <a:ext cx="252145" cy="7932"/>
              </a:xfrm>
              <a:custGeom>
                <a:avLst/>
                <a:gdLst>
                  <a:gd name="connsiteX0" fmla="*/ 252145 w 252145"/>
                  <a:gd name="connsiteY0" fmla="*/ 0 h 7932"/>
                  <a:gd name="connsiteX1" fmla="*/ 0 w 252145"/>
                  <a:gd name="connsiteY1" fmla="*/ 0 h 7932"/>
                </a:gdLst>
                <a:ahLst/>
                <a:cxnLst>
                  <a:cxn ang="0">
                    <a:pos x="connsiteX0" y="connsiteY0"/>
                  </a:cxn>
                  <a:cxn ang="0">
                    <a:pos x="connsiteX1" y="connsiteY1"/>
                  </a:cxn>
                </a:cxnLst>
                <a:rect l="l" t="t" r="r" b="b"/>
                <a:pathLst>
                  <a:path w="252145" h="7932">
                    <a:moveTo>
                      <a:pt x="252145" y="0"/>
                    </a:moveTo>
                    <a:lnTo>
                      <a:pt x="0" y="0"/>
                    </a:lnTo>
                  </a:path>
                </a:pathLst>
              </a:custGeom>
              <a:ln w="23700" cap="flat">
                <a:solidFill>
                  <a:srgbClr val="EE0F30"/>
                </a:solidFill>
                <a:custDash>
                  <a:ds d="0" sp="0"/>
                  <a:ds d="684000" sp="68400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96" name="Freeform 295">
                <a:extLst>
                  <a:ext uri="{FF2B5EF4-FFF2-40B4-BE49-F238E27FC236}">
                    <a16:creationId xmlns:a16="http://schemas.microsoft.com/office/drawing/2014/main" id="{22ABA5F4-4EF1-B44A-98B7-67C5FFA34004}"/>
                  </a:ext>
                </a:extLst>
              </p:cNvPr>
              <p:cNvSpPr/>
              <p:nvPr/>
            </p:nvSpPr>
            <p:spPr>
              <a:xfrm>
                <a:off x="9467346" y="3529335"/>
                <a:ext cx="39508" cy="7932"/>
              </a:xfrm>
              <a:custGeom>
                <a:avLst/>
                <a:gdLst>
                  <a:gd name="connsiteX0" fmla="*/ 39509 w 39508"/>
                  <a:gd name="connsiteY0" fmla="*/ 0 h 7932"/>
                  <a:gd name="connsiteX1" fmla="*/ 0 w 39508"/>
                  <a:gd name="connsiteY1" fmla="*/ 0 h 7932"/>
                  <a:gd name="connsiteX2" fmla="*/ 39509 w 39508"/>
                  <a:gd name="connsiteY2" fmla="*/ 0 h 7932"/>
                </a:gdLst>
                <a:ahLst/>
                <a:cxnLst>
                  <a:cxn ang="0">
                    <a:pos x="connsiteX0" y="connsiteY0"/>
                  </a:cxn>
                  <a:cxn ang="0">
                    <a:pos x="connsiteX1" y="connsiteY1"/>
                  </a:cxn>
                  <a:cxn ang="0">
                    <a:pos x="connsiteX2" y="connsiteY2"/>
                  </a:cxn>
                </a:cxnLst>
                <a:rect l="l" t="t" r="r" b="b"/>
                <a:pathLst>
                  <a:path w="39508" h="7932">
                    <a:moveTo>
                      <a:pt x="39509" y="0"/>
                    </a:moveTo>
                    <a:lnTo>
                      <a:pt x="0" y="0"/>
                    </a:lnTo>
                    <a:lnTo>
                      <a:pt x="39509" y="0"/>
                    </a:lnTo>
                  </a:path>
                </a:pathLst>
              </a:custGeom>
              <a:noFill/>
              <a:ln w="2370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97" name="Freeform 296">
                <a:extLst>
                  <a:ext uri="{FF2B5EF4-FFF2-40B4-BE49-F238E27FC236}">
                    <a16:creationId xmlns:a16="http://schemas.microsoft.com/office/drawing/2014/main" id="{C85E7F1E-9A02-FD41-916B-CE485824E4C5}"/>
                  </a:ext>
                </a:extLst>
              </p:cNvPr>
              <p:cNvSpPr/>
              <p:nvPr/>
            </p:nvSpPr>
            <p:spPr>
              <a:xfrm>
                <a:off x="9572202" y="3529335"/>
                <a:ext cx="39508" cy="7932"/>
              </a:xfrm>
              <a:custGeom>
                <a:avLst/>
                <a:gdLst>
                  <a:gd name="connsiteX0" fmla="*/ 0 w 39508"/>
                  <a:gd name="connsiteY0" fmla="*/ 0 h 7932"/>
                  <a:gd name="connsiteX1" fmla="*/ 39509 w 39508"/>
                  <a:gd name="connsiteY1" fmla="*/ 0 h 7932"/>
                </a:gdLst>
                <a:ahLst/>
                <a:cxnLst>
                  <a:cxn ang="0">
                    <a:pos x="connsiteX0" y="connsiteY0"/>
                  </a:cxn>
                  <a:cxn ang="0">
                    <a:pos x="connsiteX1" y="connsiteY1"/>
                  </a:cxn>
                </a:cxnLst>
                <a:rect l="l" t="t" r="r" b="b"/>
                <a:pathLst>
                  <a:path w="39508" h="7932">
                    <a:moveTo>
                      <a:pt x="0" y="0"/>
                    </a:moveTo>
                    <a:lnTo>
                      <a:pt x="39509" y="0"/>
                    </a:lnTo>
                  </a:path>
                </a:pathLst>
              </a:custGeom>
              <a:ln w="2370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
          <p:nvSpPr>
            <p:cNvPr id="298" name="Freeform 297">
              <a:extLst>
                <a:ext uri="{FF2B5EF4-FFF2-40B4-BE49-F238E27FC236}">
                  <a16:creationId xmlns:a16="http://schemas.microsoft.com/office/drawing/2014/main" id="{B8AAC322-37AC-344A-8D21-86BBDC78B5FA}"/>
                </a:ext>
              </a:extLst>
            </p:cNvPr>
            <p:cNvSpPr/>
            <p:nvPr/>
          </p:nvSpPr>
          <p:spPr>
            <a:xfrm>
              <a:off x="10642102" y="2284746"/>
              <a:ext cx="130774" cy="66001"/>
            </a:xfrm>
            <a:custGeom>
              <a:avLst/>
              <a:gdLst>
                <a:gd name="connsiteX0" fmla="*/ 0 w 130774"/>
                <a:gd name="connsiteY0" fmla="*/ 65288 h 66001"/>
                <a:gd name="connsiteX1" fmla="*/ 65032 w 130774"/>
                <a:gd name="connsiteY1" fmla="*/ 0 h 66001"/>
                <a:gd name="connsiteX2" fmla="*/ 130774 w 130774"/>
                <a:gd name="connsiteY2" fmla="*/ 66002 h 66001"/>
              </a:gdLst>
              <a:ahLst/>
              <a:cxnLst>
                <a:cxn ang="0">
                  <a:pos x="connsiteX0" y="connsiteY0"/>
                </a:cxn>
                <a:cxn ang="0">
                  <a:pos x="connsiteX1" y="connsiteY1"/>
                </a:cxn>
                <a:cxn ang="0">
                  <a:pos x="connsiteX2" y="connsiteY2"/>
                </a:cxn>
              </a:cxnLst>
              <a:rect l="l" t="t" r="r" b="b"/>
              <a:pathLst>
                <a:path w="130774" h="66001">
                  <a:moveTo>
                    <a:pt x="0" y="65288"/>
                  </a:moveTo>
                  <a:lnTo>
                    <a:pt x="65032" y="0"/>
                  </a:lnTo>
                  <a:lnTo>
                    <a:pt x="130774" y="66002"/>
                  </a:lnTo>
                </a:path>
              </a:pathLst>
            </a:custGeom>
            <a:noFill/>
            <a:ln w="2370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99" name="Freeform 298">
              <a:extLst>
                <a:ext uri="{FF2B5EF4-FFF2-40B4-BE49-F238E27FC236}">
                  <a16:creationId xmlns:a16="http://schemas.microsoft.com/office/drawing/2014/main" id="{EA269A9B-35C0-5749-AD47-509EEC08C056}"/>
                </a:ext>
              </a:extLst>
            </p:cNvPr>
            <p:cNvSpPr/>
            <p:nvPr/>
          </p:nvSpPr>
          <p:spPr>
            <a:xfrm>
              <a:off x="10707134" y="2284746"/>
              <a:ext cx="7901" cy="221009"/>
            </a:xfrm>
            <a:custGeom>
              <a:avLst/>
              <a:gdLst>
                <a:gd name="connsiteX0" fmla="*/ 0 w 7901"/>
                <a:gd name="connsiteY0" fmla="*/ 0 h 221009"/>
                <a:gd name="connsiteX1" fmla="*/ 0 w 7901"/>
                <a:gd name="connsiteY1" fmla="*/ 221010 h 221009"/>
              </a:gdLst>
              <a:ahLst/>
              <a:cxnLst>
                <a:cxn ang="0">
                  <a:pos x="connsiteX0" y="connsiteY0"/>
                </a:cxn>
                <a:cxn ang="0">
                  <a:pos x="connsiteX1" y="connsiteY1"/>
                </a:cxn>
              </a:cxnLst>
              <a:rect l="l" t="t" r="r" b="b"/>
              <a:pathLst>
                <a:path w="7901" h="221009">
                  <a:moveTo>
                    <a:pt x="0" y="0"/>
                  </a:moveTo>
                  <a:lnTo>
                    <a:pt x="0" y="221010"/>
                  </a:lnTo>
                </a:path>
              </a:pathLst>
            </a:custGeom>
            <a:ln w="2370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00" name="Freeform 299">
              <a:extLst>
                <a:ext uri="{FF2B5EF4-FFF2-40B4-BE49-F238E27FC236}">
                  <a16:creationId xmlns:a16="http://schemas.microsoft.com/office/drawing/2014/main" id="{15B7AB6D-5788-4642-8C47-3C404E3AA8AB}"/>
                </a:ext>
              </a:extLst>
            </p:cNvPr>
            <p:cNvSpPr/>
            <p:nvPr/>
          </p:nvSpPr>
          <p:spPr>
            <a:xfrm>
              <a:off x="9456125" y="3463730"/>
              <a:ext cx="65742" cy="131209"/>
            </a:xfrm>
            <a:custGeom>
              <a:avLst/>
              <a:gdLst>
                <a:gd name="connsiteX0" fmla="*/ 65032 w 65742"/>
                <a:gd name="connsiteY0" fmla="*/ 131210 h 131209"/>
                <a:gd name="connsiteX1" fmla="*/ 0 w 65742"/>
                <a:gd name="connsiteY1" fmla="*/ 65922 h 131209"/>
                <a:gd name="connsiteX2" fmla="*/ 65743 w 65742"/>
                <a:gd name="connsiteY2" fmla="*/ 0 h 131209"/>
              </a:gdLst>
              <a:ahLst/>
              <a:cxnLst>
                <a:cxn ang="0">
                  <a:pos x="connsiteX0" y="connsiteY0"/>
                </a:cxn>
                <a:cxn ang="0">
                  <a:pos x="connsiteX1" y="connsiteY1"/>
                </a:cxn>
                <a:cxn ang="0">
                  <a:pos x="connsiteX2" y="connsiteY2"/>
                </a:cxn>
              </a:cxnLst>
              <a:rect l="l" t="t" r="r" b="b"/>
              <a:pathLst>
                <a:path w="65742" h="131209">
                  <a:moveTo>
                    <a:pt x="65032" y="131210"/>
                  </a:moveTo>
                  <a:lnTo>
                    <a:pt x="0" y="65922"/>
                  </a:lnTo>
                  <a:lnTo>
                    <a:pt x="65743" y="0"/>
                  </a:lnTo>
                </a:path>
              </a:pathLst>
            </a:custGeom>
            <a:noFill/>
            <a:ln w="2370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01" name="Freeform 300">
              <a:extLst>
                <a:ext uri="{FF2B5EF4-FFF2-40B4-BE49-F238E27FC236}">
                  <a16:creationId xmlns:a16="http://schemas.microsoft.com/office/drawing/2014/main" id="{93032B53-341F-AA44-82D2-3CDC551D3252}"/>
                </a:ext>
              </a:extLst>
            </p:cNvPr>
            <p:cNvSpPr/>
            <p:nvPr/>
          </p:nvSpPr>
          <p:spPr>
            <a:xfrm>
              <a:off x="9456125" y="3529652"/>
              <a:ext cx="220143" cy="7932"/>
            </a:xfrm>
            <a:custGeom>
              <a:avLst/>
              <a:gdLst>
                <a:gd name="connsiteX0" fmla="*/ 0 w 220143"/>
                <a:gd name="connsiteY0" fmla="*/ 0 h 7932"/>
                <a:gd name="connsiteX1" fmla="*/ 220143 w 220143"/>
                <a:gd name="connsiteY1" fmla="*/ 0 h 7932"/>
              </a:gdLst>
              <a:ahLst/>
              <a:cxnLst>
                <a:cxn ang="0">
                  <a:pos x="connsiteX0" y="connsiteY0"/>
                </a:cxn>
                <a:cxn ang="0">
                  <a:pos x="connsiteX1" y="connsiteY1"/>
                </a:cxn>
              </a:cxnLst>
              <a:rect l="l" t="t" r="r" b="b"/>
              <a:pathLst>
                <a:path w="220143" h="7932">
                  <a:moveTo>
                    <a:pt x="0" y="0"/>
                  </a:moveTo>
                  <a:lnTo>
                    <a:pt x="220143" y="0"/>
                  </a:lnTo>
                </a:path>
              </a:pathLst>
            </a:custGeom>
            <a:ln w="2370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nvGrpSpPr>
          <p:cNvPr id="304" name="Graphic 302">
            <a:extLst>
              <a:ext uri="{FF2B5EF4-FFF2-40B4-BE49-F238E27FC236}">
                <a16:creationId xmlns:a16="http://schemas.microsoft.com/office/drawing/2014/main" id="{C6A8F137-146C-0D4F-A11D-92CA37EF094C}"/>
              </a:ext>
            </a:extLst>
          </p:cNvPr>
          <p:cNvGrpSpPr/>
          <p:nvPr/>
        </p:nvGrpSpPr>
        <p:grpSpPr>
          <a:xfrm>
            <a:off x="9439571" y="2284391"/>
            <a:ext cx="1531804" cy="1525155"/>
            <a:chOff x="9704208" y="2284109"/>
            <a:chExt cx="1178220" cy="1173106"/>
          </a:xfrm>
          <a:noFill/>
        </p:grpSpPr>
        <p:sp>
          <p:nvSpPr>
            <p:cNvPr id="305" name="Freeform 304">
              <a:extLst>
                <a:ext uri="{FF2B5EF4-FFF2-40B4-BE49-F238E27FC236}">
                  <a16:creationId xmlns:a16="http://schemas.microsoft.com/office/drawing/2014/main" id="{AA308B20-483E-CD46-8621-4E213A9516A8}"/>
                </a:ext>
              </a:extLst>
            </p:cNvPr>
            <p:cNvSpPr/>
            <p:nvPr/>
          </p:nvSpPr>
          <p:spPr>
            <a:xfrm>
              <a:off x="9704208" y="3354646"/>
              <a:ext cx="51417" cy="102570"/>
            </a:xfrm>
            <a:custGeom>
              <a:avLst/>
              <a:gdLst>
                <a:gd name="connsiteX0" fmla="*/ 50862 w 51417"/>
                <a:gd name="connsiteY0" fmla="*/ 102570 h 102570"/>
                <a:gd name="connsiteX1" fmla="*/ 0 w 51417"/>
                <a:gd name="connsiteY1" fmla="*/ 51533 h 102570"/>
                <a:gd name="connsiteX2" fmla="*/ 51418 w 51417"/>
                <a:gd name="connsiteY2" fmla="*/ 0 h 102570"/>
              </a:gdLst>
              <a:ahLst/>
              <a:cxnLst>
                <a:cxn ang="0">
                  <a:pos x="connsiteX0" y="connsiteY0"/>
                </a:cxn>
                <a:cxn ang="0">
                  <a:pos x="connsiteX1" y="connsiteY1"/>
                </a:cxn>
                <a:cxn ang="0">
                  <a:pos x="connsiteX2" y="connsiteY2"/>
                </a:cxn>
              </a:cxnLst>
              <a:rect l="l" t="t" r="r" b="b"/>
              <a:pathLst>
                <a:path w="51417" h="102570">
                  <a:moveTo>
                    <a:pt x="50862" y="102570"/>
                  </a:moveTo>
                  <a:lnTo>
                    <a:pt x="0" y="51533"/>
                  </a:lnTo>
                  <a:lnTo>
                    <a:pt x="51418" y="0"/>
                  </a:lnTo>
                </a:path>
              </a:pathLst>
            </a:custGeom>
            <a:noFill/>
            <a:ln w="2286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06" name="Freeform 305">
              <a:extLst>
                <a:ext uri="{FF2B5EF4-FFF2-40B4-BE49-F238E27FC236}">
                  <a16:creationId xmlns:a16="http://schemas.microsoft.com/office/drawing/2014/main" id="{141227C1-8A6C-364E-B93B-18C3B2D6BF73}"/>
                </a:ext>
              </a:extLst>
            </p:cNvPr>
            <p:cNvSpPr/>
            <p:nvPr/>
          </p:nvSpPr>
          <p:spPr>
            <a:xfrm>
              <a:off x="9704208" y="3406179"/>
              <a:ext cx="172175" cy="6201"/>
            </a:xfrm>
            <a:custGeom>
              <a:avLst/>
              <a:gdLst>
                <a:gd name="connsiteX0" fmla="*/ 0 w 172175"/>
                <a:gd name="connsiteY0" fmla="*/ 0 h 6201"/>
                <a:gd name="connsiteX1" fmla="*/ 172175 w 172175"/>
                <a:gd name="connsiteY1" fmla="*/ 0 h 6201"/>
              </a:gdLst>
              <a:ahLst/>
              <a:cxnLst>
                <a:cxn ang="0">
                  <a:pos x="connsiteX0" y="connsiteY0"/>
                </a:cxn>
                <a:cxn ang="0">
                  <a:pos x="connsiteX1" y="connsiteY1"/>
                </a:cxn>
              </a:cxnLst>
              <a:rect l="l" t="t" r="r" b="b"/>
              <a:pathLst>
                <a:path w="172175" h="6201">
                  <a:moveTo>
                    <a:pt x="0" y="0"/>
                  </a:moveTo>
                  <a:lnTo>
                    <a:pt x="172175" y="0"/>
                  </a:lnTo>
                </a:path>
              </a:pathLst>
            </a:custGeom>
            <a:ln w="2286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07" name="Freeform 306">
              <a:extLst>
                <a:ext uri="{FF2B5EF4-FFF2-40B4-BE49-F238E27FC236}">
                  <a16:creationId xmlns:a16="http://schemas.microsoft.com/office/drawing/2014/main" id="{7EB9DAB3-BE65-E34C-BB8D-0B9C1CC9B705}"/>
                </a:ext>
              </a:extLst>
            </p:cNvPr>
            <p:cNvSpPr/>
            <p:nvPr/>
          </p:nvSpPr>
          <p:spPr>
            <a:xfrm>
              <a:off x="10780150" y="2284109"/>
              <a:ext cx="102279" cy="51595"/>
            </a:xfrm>
            <a:custGeom>
              <a:avLst/>
              <a:gdLst>
                <a:gd name="connsiteX0" fmla="*/ 0 w 102279"/>
                <a:gd name="connsiteY0" fmla="*/ 51037 h 51595"/>
                <a:gd name="connsiteX1" fmla="*/ 50862 w 102279"/>
                <a:gd name="connsiteY1" fmla="*/ 0 h 51595"/>
                <a:gd name="connsiteX2" fmla="*/ 102279 w 102279"/>
                <a:gd name="connsiteY2" fmla="*/ 51595 h 51595"/>
              </a:gdLst>
              <a:ahLst/>
              <a:cxnLst>
                <a:cxn ang="0">
                  <a:pos x="connsiteX0" y="connsiteY0"/>
                </a:cxn>
                <a:cxn ang="0">
                  <a:pos x="connsiteX1" y="connsiteY1"/>
                </a:cxn>
                <a:cxn ang="0">
                  <a:pos x="connsiteX2" y="connsiteY2"/>
                </a:cxn>
              </a:cxnLst>
              <a:rect l="l" t="t" r="r" b="b"/>
              <a:pathLst>
                <a:path w="102279" h="51595">
                  <a:moveTo>
                    <a:pt x="0" y="51037"/>
                  </a:moveTo>
                  <a:lnTo>
                    <a:pt x="50862" y="0"/>
                  </a:lnTo>
                  <a:lnTo>
                    <a:pt x="102279" y="51595"/>
                  </a:lnTo>
                </a:path>
              </a:pathLst>
            </a:custGeom>
            <a:noFill/>
            <a:ln w="2286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08" name="Freeform 307">
              <a:extLst>
                <a:ext uri="{FF2B5EF4-FFF2-40B4-BE49-F238E27FC236}">
                  <a16:creationId xmlns:a16="http://schemas.microsoft.com/office/drawing/2014/main" id="{8A412B6E-1B25-464B-8B61-D8B05E81C0D8}"/>
                </a:ext>
              </a:extLst>
            </p:cNvPr>
            <p:cNvSpPr/>
            <p:nvPr/>
          </p:nvSpPr>
          <p:spPr>
            <a:xfrm>
              <a:off x="10831011" y="2284109"/>
              <a:ext cx="6180" cy="172769"/>
            </a:xfrm>
            <a:custGeom>
              <a:avLst/>
              <a:gdLst>
                <a:gd name="connsiteX0" fmla="*/ 0 w 6180"/>
                <a:gd name="connsiteY0" fmla="*/ 0 h 172769"/>
                <a:gd name="connsiteX1" fmla="*/ 0 w 6180"/>
                <a:gd name="connsiteY1" fmla="*/ 172769 h 172769"/>
              </a:gdLst>
              <a:ahLst/>
              <a:cxnLst>
                <a:cxn ang="0">
                  <a:pos x="connsiteX0" y="connsiteY0"/>
                </a:cxn>
                <a:cxn ang="0">
                  <a:pos x="connsiteX1" y="connsiteY1"/>
                </a:cxn>
              </a:cxnLst>
              <a:rect l="l" t="t" r="r" b="b"/>
              <a:pathLst>
                <a:path w="6180" h="172769">
                  <a:moveTo>
                    <a:pt x="0" y="0"/>
                  </a:moveTo>
                  <a:lnTo>
                    <a:pt x="0" y="172769"/>
                  </a:lnTo>
                </a:path>
              </a:pathLst>
            </a:custGeom>
            <a:ln w="2286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309" name="Graphic 302">
              <a:extLst>
                <a:ext uri="{FF2B5EF4-FFF2-40B4-BE49-F238E27FC236}">
                  <a16:creationId xmlns:a16="http://schemas.microsoft.com/office/drawing/2014/main" id="{F3AC3F7E-2171-B14B-BD33-66C031A77701}"/>
                </a:ext>
              </a:extLst>
            </p:cNvPr>
            <p:cNvGrpSpPr/>
            <p:nvPr/>
          </p:nvGrpSpPr>
          <p:grpSpPr>
            <a:xfrm>
              <a:off x="9736344" y="2314806"/>
              <a:ext cx="1094914" cy="1091124"/>
              <a:chOff x="9736344" y="2314806"/>
              <a:chExt cx="1094914" cy="1091124"/>
            </a:xfrm>
            <a:noFill/>
          </p:grpSpPr>
          <p:sp>
            <p:nvSpPr>
              <p:cNvPr id="310" name="Freeform 309">
                <a:extLst>
                  <a:ext uri="{FF2B5EF4-FFF2-40B4-BE49-F238E27FC236}">
                    <a16:creationId xmlns:a16="http://schemas.microsoft.com/office/drawing/2014/main" id="{E27DDF0B-8BEF-3942-9FC8-AEFC1DB77A5D}"/>
                  </a:ext>
                </a:extLst>
              </p:cNvPr>
              <p:cNvSpPr/>
              <p:nvPr/>
            </p:nvSpPr>
            <p:spPr>
              <a:xfrm>
                <a:off x="10831259" y="2314806"/>
                <a:ext cx="6180" cy="31006"/>
              </a:xfrm>
              <a:custGeom>
                <a:avLst/>
                <a:gdLst>
                  <a:gd name="connsiteX0" fmla="*/ 0 w 6180"/>
                  <a:gd name="connsiteY0" fmla="*/ 0 h 31006"/>
                  <a:gd name="connsiteX1" fmla="*/ 0 w 6180"/>
                  <a:gd name="connsiteY1" fmla="*/ 31007 h 31006"/>
                </a:gdLst>
                <a:ahLst/>
                <a:cxnLst>
                  <a:cxn ang="0">
                    <a:pos x="connsiteX0" y="connsiteY0"/>
                  </a:cxn>
                  <a:cxn ang="0">
                    <a:pos x="connsiteX1" y="connsiteY1"/>
                  </a:cxn>
                </a:cxnLst>
                <a:rect l="l" t="t" r="r" b="b"/>
                <a:pathLst>
                  <a:path w="6180" h="31006">
                    <a:moveTo>
                      <a:pt x="0" y="0"/>
                    </a:moveTo>
                    <a:lnTo>
                      <a:pt x="0" y="31007"/>
                    </a:lnTo>
                  </a:path>
                </a:pathLst>
              </a:custGeom>
              <a:ln w="2286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11" name="Freeform 310">
                <a:extLst>
                  <a:ext uri="{FF2B5EF4-FFF2-40B4-BE49-F238E27FC236}">
                    <a16:creationId xmlns:a16="http://schemas.microsoft.com/office/drawing/2014/main" id="{B6E85B23-F82E-464A-A7E6-2459F5F00FF6}"/>
                  </a:ext>
                </a:extLst>
              </p:cNvPr>
              <p:cNvSpPr/>
              <p:nvPr/>
            </p:nvSpPr>
            <p:spPr>
              <a:xfrm>
                <a:off x="10831259" y="2403981"/>
                <a:ext cx="6180" cy="319864"/>
              </a:xfrm>
              <a:custGeom>
                <a:avLst/>
                <a:gdLst>
                  <a:gd name="connsiteX0" fmla="*/ 0 w 6180"/>
                  <a:gd name="connsiteY0" fmla="*/ 0 h 319864"/>
                  <a:gd name="connsiteX1" fmla="*/ 0 w 6180"/>
                  <a:gd name="connsiteY1" fmla="*/ 319865 h 319864"/>
                </a:gdLst>
                <a:ahLst/>
                <a:cxnLst>
                  <a:cxn ang="0">
                    <a:pos x="connsiteX0" y="connsiteY0"/>
                  </a:cxn>
                  <a:cxn ang="0">
                    <a:pos x="connsiteX1" y="connsiteY1"/>
                  </a:cxn>
                </a:cxnLst>
                <a:rect l="l" t="t" r="r" b="b"/>
                <a:pathLst>
                  <a:path w="6180" h="319864">
                    <a:moveTo>
                      <a:pt x="0" y="0"/>
                    </a:moveTo>
                    <a:lnTo>
                      <a:pt x="0" y="319865"/>
                    </a:lnTo>
                  </a:path>
                </a:pathLst>
              </a:custGeom>
              <a:ln w="22860" cap="flat">
                <a:solidFill>
                  <a:srgbClr val="EE0F30"/>
                </a:solidFill>
                <a:custDash>
                  <a:ds d="0" sp="0"/>
                  <a:ds d="703500" sp="70350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12" name="Freeform 311">
                <a:extLst>
                  <a:ext uri="{FF2B5EF4-FFF2-40B4-BE49-F238E27FC236}">
                    <a16:creationId xmlns:a16="http://schemas.microsoft.com/office/drawing/2014/main" id="{21D1B00C-520C-0D4D-9C3F-E8BFF1CF3B9D}"/>
                  </a:ext>
                </a:extLst>
              </p:cNvPr>
              <p:cNvSpPr/>
              <p:nvPr/>
            </p:nvSpPr>
            <p:spPr>
              <a:xfrm>
                <a:off x="10800606" y="2752930"/>
                <a:ext cx="30652" cy="34603"/>
              </a:xfrm>
              <a:custGeom>
                <a:avLst/>
                <a:gdLst>
                  <a:gd name="connsiteX0" fmla="*/ 30653 w 30652"/>
                  <a:gd name="connsiteY0" fmla="*/ 0 h 34603"/>
                  <a:gd name="connsiteX1" fmla="*/ 30653 w 30652"/>
                  <a:gd name="connsiteY1" fmla="*/ 31007 h 34603"/>
                  <a:gd name="connsiteX2" fmla="*/ 24102 w 30652"/>
                  <a:gd name="connsiteY2" fmla="*/ 31007 h 34603"/>
                  <a:gd name="connsiteX3" fmla="*/ 0 w 30652"/>
                  <a:gd name="connsiteY3" fmla="*/ 34603 h 34603"/>
                </a:gdLst>
                <a:ahLst/>
                <a:cxnLst>
                  <a:cxn ang="0">
                    <a:pos x="connsiteX0" y="connsiteY0"/>
                  </a:cxn>
                  <a:cxn ang="0">
                    <a:pos x="connsiteX1" y="connsiteY1"/>
                  </a:cxn>
                  <a:cxn ang="0">
                    <a:pos x="connsiteX2" y="connsiteY2"/>
                  </a:cxn>
                  <a:cxn ang="0">
                    <a:pos x="connsiteX3" y="connsiteY3"/>
                  </a:cxn>
                </a:cxnLst>
                <a:rect l="l" t="t" r="r" b="b"/>
                <a:pathLst>
                  <a:path w="30652" h="34603">
                    <a:moveTo>
                      <a:pt x="30653" y="0"/>
                    </a:moveTo>
                    <a:lnTo>
                      <a:pt x="30653" y="31007"/>
                    </a:lnTo>
                    <a:lnTo>
                      <a:pt x="24102" y="31007"/>
                    </a:lnTo>
                    <a:cubicBezTo>
                      <a:pt x="16006" y="32123"/>
                      <a:pt x="7972" y="33301"/>
                      <a:pt x="0" y="34603"/>
                    </a:cubicBezTo>
                  </a:path>
                </a:pathLst>
              </a:custGeom>
              <a:noFill/>
              <a:ln w="2286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13" name="Freeform 312">
                <a:extLst>
                  <a:ext uri="{FF2B5EF4-FFF2-40B4-BE49-F238E27FC236}">
                    <a16:creationId xmlns:a16="http://schemas.microsoft.com/office/drawing/2014/main" id="{7EA10284-18D8-F547-ABC1-E5A863A37927}"/>
                  </a:ext>
                </a:extLst>
              </p:cNvPr>
              <p:cNvSpPr/>
              <p:nvPr/>
            </p:nvSpPr>
            <p:spPr>
              <a:xfrm>
                <a:off x="10213627" y="2799068"/>
                <a:ext cx="528391" cy="546585"/>
              </a:xfrm>
              <a:custGeom>
                <a:avLst/>
                <a:gdLst>
                  <a:gd name="connsiteX0" fmla="*/ 528392 w 528391"/>
                  <a:gd name="connsiteY0" fmla="*/ 0 h 546585"/>
                  <a:gd name="connsiteX1" fmla="*/ 0 w 528391"/>
                  <a:gd name="connsiteY1" fmla="*/ 546586 h 546585"/>
                </a:gdLst>
                <a:ahLst/>
                <a:cxnLst>
                  <a:cxn ang="0">
                    <a:pos x="connsiteX0" y="connsiteY0"/>
                  </a:cxn>
                  <a:cxn ang="0">
                    <a:pos x="connsiteX1" y="connsiteY1"/>
                  </a:cxn>
                </a:cxnLst>
                <a:rect l="l" t="t" r="r" b="b"/>
                <a:pathLst>
                  <a:path w="528391" h="546585">
                    <a:moveTo>
                      <a:pt x="528392" y="0"/>
                    </a:moveTo>
                    <a:cubicBezTo>
                      <a:pt x="247015" y="65424"/>
                      <a:pt x="52468" y="259340"/>
                      <a:pt x="0" y="546586"/>
                    </a:cubicBezTo>
                  </a:path>
                </a:pathLst>
              </a:custGeom>
              <a:noFill/>
              <a:ln w="22860" cap="flat">
                <a:solidFill>
                  <a:srgbClr val="EE0F30"/>
                </a:solidFill>
                <a:custDash>
                  <a:ds d="0" sp="0"/>
                  <a:ds d="725250" sp="72525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14" name="Freeform 313">
                <a:extLst>
                  <a:ext uri="{FF2B5EF4-FFF2-40B4-BE49-F238E27FC236}">
                    <a16:creationId xmlns:a16="http://schemas.microsoft.com/office/drawing/2014/main" id="{A3B4B3EA-3E3F-7F4E-AA13-F6EB6F15BF19}"/>
                  </a:ext>
                </a:extLst>
              </p:cNvPr>
              <p:cNvSpPr/>
              <p:nvPr/>
            </p:nvSpPr>
            <p:spPr>
              <a:xfrm>
                <a:off x="10174013" y="3375110"/>
                <a:ext cx="34793" cy="30758"/>
              </a:xfrm>
              <a:custGeom>
                <a:avLst/>
                <a:gdLst>
                  <a:gd name="connsiteX0" fmla="*/ 34794 w 34793"/>
                  <a:gd name="connsiteY0" fmla="*/ 0 h 30758"/>
                  <a:gd name="connsiteX1" fmla="*/ 30900 w 34793"/>
                  <a:gd name="connsiteY1" fmla="*/ 30759 h 30758"/>
                  <a:gd name="connsiteX2" fmla="*/ 0 w 34793"/>
                  <a:gd name="connsiteY2" fmla="*/ 30759 h 30758"/>
                </a:gdLst>
                <a:ahLst/>
                <a:cxnLst>
                  <a:cxn ang="0">
                    <a:pos x="connsiteX0" y="connsiteY0"/>
                  </a:cxn>
                  <a:cxn ang="0">
                    <a:pos x="connsiteX1" y="connsiteY1"/>
                  </a:cxn>
                  <a:cxn ang="0">
                    <a:pos x="connsiteX2" y="connsiteY2"/>
                  </a:cxn>
                </a:cxnLst>
                <a:rect l="l" t="t" r="r" b="b"/>
                <a:pathLst>
                  <a:path w="34793" h="30758">
                    <a:moveTo>
                      <a:pt x="34794" y="0"/>
                    </a:moveTo>
                    <a:cubicBezTo>
                      <a:pt x="33310" y="10170"/>
                      <a:pt x="32013" y="20402"/>
                      <a:pt x="30900" y="30759"/>
                    </a:cubicBezTo>
                    <a:lnTo>
                      <a:pt x="0" y="30759"/>
                    </a:lnTo>
                  </a:path>
                </a:pathLst>
              </a:custGeom>
              <a:noFill/>
              <a:ln w="2286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15" name="Freeform 314">
                <a:extLst>
                  <a:ext uri="{FF2B5EF4-FFF2-40B4-BE49-F238E27FC236}">
                    <a16:creationId xmlns:a16="http://schemas.microsoft.com/office/drawing/2014/main" id="{A6358D67-6FA3-C546-AAAF-4D39EE4CD3AF}"/>
                  </a:ext>
                </a:extLst>
              </p:cNvPr>
              <p:cNvSpPr/>
              <p:nvPr/>
            </p:nvSpPr>
            <p:spPr>
              <a:xfrm>
                <a:off x="9796290" y="3405931"/>
                <a:ext cx="319568" cy="6201"/>
              </a:xfrm>
              <a:custGeom>
                <a:avLst/>
                <a:gdLst>
                  <a:gd name="connsiteX0" fmla="*/ 319569 w 319568"/>
                  <a:gd name="connsiteY0" fmla="*/ 0 h 6201"/>
                  <a:gd name="connsiteX1" fmla="*/ 65076 w 319568"/>
                  <a:gd name="connsiteY1" fmla="*/ 0 h 6201"/>
                  <a:gd name="connsiteX2" fmla="*/ 0 w 319568"/>
                  <a:gd name="connsiteY2" fmla="*/ 0 h 6201"/>
                </a:gdLst>
                <a:ahLst/>
                <a:cxnLst>
                  <a:cxn ang="0">
                    <a:pos x="connsiteX0" y="connsiteY0"/>
                  </a:cxn>
                  <a:cxn ang="0">
                    <a:pos x="connsiteX1" y="connsiteY1"/>
                  </a:cxn>
                  <a:cxn ang="0">
                    <a:pos x="connsiteX2" y="connsiteY2"/>
                  </a:cxn>
                </a:cxnLst>
                <a:rect l="l" t="t" r="r" b="b"/>
                <a:pathLst>
                  <a:path w="319568" h="6201">
                    <a:moveTo>
                      <a:pt x="319569" y="0"/>
                    </a:moveTo>
                    <a:lnTo>
                      <a:pt x="65076" y="0"/>
                    </a:lnTo>
                    <a:lnTo>
                      <a:pt x="0" y="0"/>
                    </a:lnTo>
                  </a:path>
                </a:pathLst>
              </a:custGeom>
              <a:noFill/>
              <a:ln w="22860" cap="flat">
                <a:solidFill>
                  <a:srgbClr val="EE0F30"/>
                </a:solidFill>
                <a:custDash>
                  <a:ds d="0" sp="0"/>
                  <a:ds d="705000" sp="70500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16" name="Freeform 315">
                <a:extLst>
                  <a:ext uri="{FF2B5EF4-FFF2-40B4-BE49-F238E27FC236}">
                    <a16:creationId xmlns:a16="http://schemas.microsoft.com/office/drawing/2014/main" id="{1EEBE8EF-D7E8-FF4B-B396-B646E9053AB8}"/>
                  </a:ext>
                </a:extLst>
              </p:cNvPr>
              <p:cNvSpPr/>
              <p:nvPr/>
            </p:nvSpPr>
            <p:spPr>
              <a:xfrm>
                <a:off x="9736344" y="3405931"/>
                <a:ext cx="30900" cy="6201"/>
              </a:xfrm>
              <a:custGeom>
                <a:avLst/>
                <a:gdLst>
                  <a:gd name="connsiteX0" fmla="*/ 30900 w 30900"/>
                  <a:gd name="connsiteY0" fmla="*/ 0 h 6201"/>
                  <a:gd name="connsiteX1" fmla="*/ 0 w 30900"/>
                  <a:gd name="connsiteY1" fmla="*/ 0 h 6201"/>
                </a:gdLst>
                <a:ahLst/>
                <a:cxnLst>
                  <a:cxn ang="0">
                    <a:pos x="connsiteX0" y="connsiteY0"/>
                  </a:cxn>
                  <a:cxn ang="0">
                    <a:pos x="connsiteX1" y="connsiteY1"/>
                  </a:cxn>
                </a:cxnLst>
                <a:rect l="l" t="t" r="r" b="b"/>
                <a:pathLst>
                  <a:path w="30900" h="6201">
                    <a:moveTo>
                      <a:pt x="30900" y="0"/>
                    </a:moveTo>
                    <a:lnTo>
                      <a:pt x="0" y="0"/>
                    </a:lnTo>
                  </a:path>
                </a:pathLst>
              </a:custGeom>
              <a:ln w="2286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
          <p:nvSpPr>
            <p:cNvPr id="317" name="Freeform 316">
              <a:extLst>
                <a:ext uri="{FF2B5EF4-FFF2-40B4-BE49-F238E27FC236}">
                  <a16:creationId xmlns:a16="http://schemas.microsoft.com/office/drawing/2014/main" id="{A35EC349-702B-0C48-9511-101596EBB14F}"/>
                </a:ext>
              </a:extLst>
            </p:cNvPr>
            <p:cNvSpPr/>
            <p:nvPr/>
          </p:nvSpPr>
          <p:spPr>
            <a:xfrm>
              <a:off x="10780150" y="2284109"/>
              <a:ext cx="102279" cy="51595"/>
            </a:xfrm>
            <a:custGeom>
              <a:avLst/>
              <a:gdLst>
                <a:gd name="connsiteX0" fmla="*/ 0 w 102279"/>
                <a:gd name="connsiteY0" fmla="*/ 51037 h 51595"/>
                <a:gd name="connsiteX1" fmla="*/ 50862 w 102279"/>
                <a:gd name="connsiteY1" fmla="*/ 0 h 51595"/>
                <a:gd name="connsiteX2" fmla="*/ 102279 w 102279"/>
                <a:gd name="connsiteY2" fmla="*/ 51595 h 51595"/>
              </a:gdLst>
              <a:ahLst/>
              <a:cxnLst>
                <a:cxn ang="0">
                  <a:pos x="connsiteX0" y="connsiteY0"/>
                </a:cxn>
                <a:cxn ang="0">
                  <a:pos x="connsiteX1" y="connsiteY1"/>
                </a:cxn>
                <a:cxn ang="0">
                  <a:pos x="connsiteX2" y="connsiteY2"/>
                </a:cxn>
              </a:cxnLst>
              <a:rect l="l" t="t" r="r" b="b"/>
              <a:pathLst>
                <a:path w="102279" h="51595">
                  <a:moveTo>
                    <a:pt x="0" y="51037"/>
                  </a:moveTo>
                  <a:lnTo>
                    <a:pt x="50862" y="0"/>
                  </a:lnTo>
                  <a:lnTo>
                    <a:pt x="102279" y="51595"/>
                  </a:lnTo>
                </a:path>
              </a:pathLst>
            </a:custGeom>
            <a:noFill/>
            <a:ln w="2286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18" name="Freeform 317">
              <a:extLst>
                <a:ext uri="{FF2B5EF4-FFF2-40B4-BE49-F238E27FC236}">
                  <a16:creationId xmlns:a16="http://schemas.microsoft.com/office/drawing/2014/main" id="{90CBDD8E-8AC2-8743-8BB4-285C283009FE}"/>
                </a:ext>
              </a:extLst>
            </p:cNvPr>
            <p:cNvSpPr/>
            <p:nvPr/>
          </p:nvSpPr>
          <p:spPr>
            <a:xfrm>
              <a:off x="10831011" y="2284109"/>
              <a:ext cx="6180" cy="172769"/>
            </a:xfrm>
            <a:custGeom>
              <a:avLst/>
              <a:gdLst>
                <a:gd name="connsiteX0" fmla="*/ 0 w 6180"/>
                <a:gd name="connsiteY0" fmla="*/ 0 h 172769"/>
                <a:gd name="connsiteX1" fmla="*/ 0 w 6180"/>
                <a:gd name="connsiteY1" fmla="*/ 172769 h 172769"/>
              </a:gdLst>
              <a:ahLst/>
              <a:cxnLst>
                <a:cxn ang="0">
                  <a:pos x="connsiteX0" y="connsiteY0"/>
                </a:cxn>
                <a:cxn ang="0">
                  <a:pos x="connsiteX1" y="connsiteY1"/>
                </a:cxn>
              </a:cxnLst>
              <a:rect l="l" t="t" r="r" b="b"/>
              <a:pathLst>
                <a:path w="6180" h="172769">
                  <a:moveTo>
                    <a:pt x="0" y="0"/>
                  </a:moveTo>
                  <a:lnTo>
                    <a:pt x="0" y="172769"/>
                  </a:lnTo>
                </a:path>
              </a:pathLst>
            </a:custGeom>
            <a:ln w="2286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19" name="Freeform 318">
              <a:extLst>
                <a:ext uri="{FF2B5EF4-FFF2-40B4-BE49-F238E27FC236}">
                  <a16:creationId xmlns:a16="http://schemas.microsoft.com/office/drawing/2014/main" id="{038302DF-4146-E04E-87FF-AD5748A28C87}"/>
                </a:ext>
              </a:extLst>
            </p:cNvPr>
            <p:cNvSpPr/>
            <p:nvPr/>
          </p:nvSpPr>
          <p:spPr>
            <a:xfrm>
              <a:off x="9704208" y="3354646"/>
              <a:ext cx="51417" cy="102570"/>
            </a:xfrm>
            <a:custGeom>
              <a:avLst/>
              <a:gdLst>
                <a:gd name="connsiteX0" fmla="*/ 50862 w 51417"/>
                <a:gd name="connsiteY0" fmla="*/ 102570 h 102570"/>
                <a:gd name="connsiteX1" fmla="*/ 0 w 51417"/>
                <a:gd name="connsiteY1" fmla="*/ 51533 h 102570"/>
                <a:gd name="connsiteX2" fmla="*/ 51418 w 51417"/>
                <a:gd name="connsiteY2" fmla="*/ 0 h 102570"/>
              </a:gdLst>
              <a:ahLst/>
              <a:cxnLst>
                <a:cxn ang="0">
                  <a:pos x="connsiteX0" y="connsiteY0"/>
                </a:cxn>
                <a:cxn ang="0">
                  <a:pos x="connsiteX1" y="connsiteY1"/>
                </a:cxn>
                <a:cxn ang="0">
                  <a:pos x="connsiteX2" y="connsiteY2"/>
                </a:cxn>
              </a:cxnLst>
              <a:rect l="l" t="t" r="r" b="b"/>
              <a:pathLst>
                <a:path w="51417" h="102570">
                  <a:moveTo>
                    <a:pt x="50862" y="102570"/>
                  </a:moveTo>
                  <a:lnTo>
                    <a:pt x="0" y="51533"/>
                  </a:lnTo>
                  <a:lnTo>
                    <a:pt x="51418" y="0"/>
                  </a:lnTo>
                </a:path>
              </a:pathLst>
            </a:custGeom>
            <a:noFill/>
            <a:ln w="2286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20" name="Freeform 319">
              <a:extLst>
                <a:ext uri="{FF2B5EF4-FFF2-40B4-BE49-F238E27FC236}">
                  <a16:creationId xmlns:a16="http://schemas.microsoft.com/office/drawing/2014/main" id="{C42683DB-C7F6-274C-9AB3-AAFE8E5D4DBB}"/>
                </a:ext>
              </a:extLst>
            </p:cNvPr>
            <p:cNvSpPr/>
            <p:nvPr/>
          </p:nvSpPr>
          <p:spPr>
            <a:xfrm>
              <a:off x="9704208" y="3406179"/>
              <a:ext cx="172175" cy="6201"/>
            </a:xfrm>
            <a:custGeom>
              <a:avLst/>
              <a:gdLst>
                <a:gd name="connsiteX0" fmla="*/ 0 w 172175"/>
                <a:gd name="connsiteY0" fmla="*/ 0 h 6201"/>
                <a:gd name="connsiteX1" fmla="*/ 172175 w 172175"/>
                <a:gd name="connsiteY1" fmla="*/ 0 h 6201"/>
              </a:gdLst>
              <a:ahLst/>
              <a:cxnLst>
                <a:cxn ang="0">
                  <a:pos x="connsiteX0" y="connsiteY0"/>
                </a:cxn>
                <a:cxn ang="0">
                  <a:pos x="connsiteX1" y="connsiteY1"/>
                </a:cxn>
              </a:cxnLst>
              <a:rect l="l" t="t" r="r" b="b"/>
              <a:pathLst>
                <a:path w="172175" h="6201">
                  <a:moveTo>
                    <a:pt x="0" y="0"/>
                  </a:moveTo>
                  <a:lnTo>
                    <a:pt x="172175" y="0"/>
                  </a:lnTo>
                </a:path>
              </a:pathLst>
            </a:custGeom>
            <a:ln w="22860" cap="flat">
              <a:solidFill>
                <a:srgbClr val="EE0F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
        <p:nvSpPr>
          <p:cNvPr id="321" name="TextBox 320">
            <a:extLst>
              <a:ext uri="{FF2B5EF4-FFF2-40B4-BE49-F238E27FC236}">
                <a16:creationId xmlns:a16="http://schemas.microsoft.com/office/drawing/2014/main" id="{1F8D38A9-28F8-D347-BCF6-92F55368F5C1}"/>
              </a:ext>
            </a:extLst>
          </p:cNvPr>
          <p:cNvSpPr txBox="1"/>
          <p:nvPr/>
        </p:nvSpPr>
        <p:spPr>
          <a:xfrm>
            <a:off x="9120435" y="2640197"/>
            <a:ext cx="13518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0F30"/>
                </a:solidFill>
                <a:effectLst/>
                <a:uLnTx/>
                <a:uFillTx/>
                <a:latin typeface="Gilroy" pitchFamily="2" charset="77"/>
                <a:ea typeface="+mn-ea"/>
                <a:cs typeface="+mn-cs"/>
              </a:rPr>
              <a:t>Access</a:t>
            </a:r>
          </a:p>
        </p:txBody>
      </p:sp>
      <p:sp>
        <p:nvSpPr>
          <p:cNvPr id="322" name="TextBox 321">
            <a:extLst>
              <a:ext uri="{FF2B5EF4-FFF2-40B4-BE49-F238E27FC236}">
                <a16:creationId xmlns:a16="http://schemas.microsoft.com/office/drawing/2014/main" id="{7FD1B154-DFAA-1740-8697-5406543066E6}"/>
              </a:ext>
            </a:extLst>
          </p:cNvPr>
          <p:cNvSpPr txBox="1"/>
          <p:nvPr/>
        </p:nvSpPr>
        <p:spPr>
          <a:xfrm>
            <a:off x="11131071" y="4679039"/>
            <a:ext cx="135186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0F30"/>
                </a:solidFill>
                <a:effectLst/>
                <a:uLnTx/>
                <a:uFillTx/>
                <a:latin typeface="Gilroy" pitchFamily="2" charset="77"/>
                <a:ea typeface="+mn-ea"/>
                <a:cs typeface="+mn-cs"/>
              </a:rPr>
              <a:t>Shadow</a:t>
            </a:r>
            <a:br>
              <a:rPr kumimoji="0" lang="en-US" sz="1400" b="1" i="0" u="none" strike="noStrike" kern="1200" cap="none" spc="0" normalizeH="0" baseline="0" noProof="0" dirty="0">
                <a:ln>
                  <a:noFill/>
                </a:ln>
                <a:solidFill>
                  <a:srgbClr val="EE0F30"/>
                </a:solidFill>
                <a:effectLst/>
                <a:uLnTx/>
                <a:uFillTx/>
                <a:latin typeface="Gilroy" pitchFamily="2" charset="77"/>
                <a:ea typeface="+mn-ea"/>
                <a:cs typeface="+mn-cs"/>
              </a:rPr>
            </a:br>
            <a:r>
              <a:rPr kumimoji="0" lang="en-US" sz="1400" b="1" i="0" u="none" strike="noStrike" kern="1200" cap="none" spc="0" normalizeH="0" baseline="0" noProof="0" dirty="0">
                <a:ln>
                  <a:noFill/>
                </a:ln>
                <a:solidFill>
                  <a:srgbClr val="EE0F30"/>
                </a:solidFill>
                <a:effectLst/>
                <a:uLnTx/>
                <a:uFillTx/>
                <a:latin typeface="Gilroy" pitchFamily="2" charset="77"/>
                <a:ea typeface="+mn-ea"/>
                <a:cs typeface="+mn-cs"/>
              </a:rPr>
              <a:t> IT</a:t>
            </a:r>
          </a:p>
        </p:txBody>
      </p:sp>
      <p:grpSp>
        <p:nvGrpSpPr>
          <p:cNvPr id="323" name="Graphic 175">
            <a:extLst>
              <a:ext uri="{FF2B5EF4-FFF2-40B4-BE49-F238E27FC236}">
                <a16:creationId xmlns:a16="http://schemas.microsoft.com/office/drawing/2014/main" id="{70DA76A9-3788-9842-9812-4E9593D1B5BB}"/>
              </a:ext>
            </a:extLst>
          </p:cNvPr>
          <p:cNvGrpSpPr/>
          <p:nvPr/>
        </p:nvGrpSpPr>
        <p:grpSpPr>
          <a:xfrm>
            <a:off x="9456180" y="2288284"/>
            <a:ext cx="1526349" cy="1515022"/>
            <a:chOff x="9447257" y="2309449"/>
            <a:chExt cx="1526349" cy="1515022"/>
          </a:xfrm>
          <a:noFill/>
        </p:grpSpPr>
        <p:sp>
          <p:nvSpPr>
            <p:cNvPr id="324" name="Freeform 323">
              <a:extLst>
                <a:ext uri="{FF2B5EF4-FFF2-40B4-BE49-F238E27FC236}">
                  <a16:creationId xmlns:a16="http://schemas.microsoft.com/office/drawing/2014/main" id="{05BE2765-C530-DE44-8D6B-8A0D2579E27B}"/>
                </a:ext>
              </a:extLst>
            </p:cNvPr>
            <p:cNvSpPr/>
            <p:nvPr/>
          </p:nvSpPr>
          <p:spPr>
            <a:xfrm>
              <a:off x="9447257" y="3691999"/>
              <a:ext cx="66533" cy="132472"/>
            </a:xfrm>
            <a:custGeom>
              <a:avLst/>
              <a:gdLst>
                <a:gd name="connsiteX0" fmla="*/ 65813 w 66533"/>
                <a:gd name="connsiteY0" fmla="*/ 132472 h 132472"/>
                <a:gd name="connsiteX1" fmla="*/ 0 w 66533"/>
                <a:gd name="connsiteY1" fmla="*/ 66557 h 132472"/>
                <a:gd name="connsiteX2" fmla="*/ 66534 w 66533"/>
                <a:gd name="connsiteY2" fmla="*/ 0 h 132472"/>
              </a:gdLst>
              <a:ahLst/>
              <a:cxnLst>
                <a:cxn ang="0">
                  <a:pos x="connsiteX0" y="connsiteY0"/>
                </a:cxn>
                <a:cxn ang="0">
                  <a:pos x="connsiteX1" y="connsiteY1"/>
                </a:cxn>
                <a:cxn ang="0">
                  <a:pos x="connsiteX2" y="connsiteY2"/>
                </a:cxn>
              </a:cxnLst>
              <a:rect l="l" t="t" r="r" b="b"/>
              <a:pathLst>
                <a:path w="66533" h="132472">
                  <a:moveTo>
                    <a:pt x="65813" y="132472"/>
                  </a:moveTo>
                  <a:lnTo>
                    <a:pt x="0" y="66557"/>
                  </a:lnTo>
                  <a:lnTo>
                    <a:pt x="66534" y="0"/>
                  </a:lnTo>
                </a:path>
              </a:pathLst>
            </a:custGeom>
            <a:noFill/>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25" name="Freeform 324">
              <a:extLst>
                <a:ext uri="{FF2B5EF4-FFF2-40B4-BE49-F238E27FC236}">
                  <a16:creationId xmlns:a16="http://schemas.microsoft.com/office/drawing/2014/main" id="{A469CC3D-77CF-CD44-AAC0-41E5BAAF2388}"/>
                </a:ext>
              </a:extLst>
            </p:cNvPr>
            <p:cNvSpPr/>
            <p:nvPr/>
          </p:nvSpPr>
          <p:spPr>
            <a:xfrm>
              <a:off x="9447257" y="3758556"/>
              <a:ext cx="222979" cy="8009"/>
            </a:xfrm>
            <a:custGeom>
              <a:avLst/>
              <a:gdLst>
                <a:gd name="connsiteX0" fmla="*/ 0 w 222979"/>
                <a:gd name="connsiteY0" fmla="*/ 0 h 8009"/>
                <a:gd name="connsiteX1" fmla="*/ 222980 w 222979"/>
                <a:gd name="connsiteY1" fmla="*/ 0 h 8009"/>
              </a:gdLst>
              <a:ahLst/>
              <a:cxnLst>
                <a:cxn ang="0">
                  <a:pos x="connsiteX0" y="connsiteY0"/>
                </a:cxn>
                <a:cxn ang="0">
                  <a:pos x="connsiteX1" y="connsiteY1"/>
                </a:cxn>
              </a:cxnLst>
              <a:rect l="l" t="t" r="r" b="b"/>
              <a:pathLst>
                <a:path w="222979" h="8009">
                  <a:moveTo>
                    <a:pt x="0" y="0"/>
                  </a:moveTo>
                  <a:lnTo>
                    <a:pt x="222980" y="0"/>
                  </a:lnTo>
                </a:path>
              </a:pathLst>
            </a:custGeom>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26" name="Freeform 325">
              <a:extLst>
                <a:ext uri="{FF2B5EF4-FFF2-40B4-BE49-F238E27FC236}">
                  <a16:creationId xmlns:a16="http://schemas.microsoft.com/office/drawing/2014/main" id="{32749EC4-6A14-9D41-97C0-A0553799BCE9}"/>
                </a:ext>
              </a:extLst>
            </p:cNvPr>
            <p:cNvSpPr/>
            <p:nvPr/>
          </p:nvSpPr>
          <p:spPr>
            <a:xfrm>
              <a:off x="10841180" y="2309449"/>
              <a:ext cx="132426" cy="66556"/>
            </a:xfrm>
            <a:custGeom>
              <a:avLst/>
              <a:gdLst>
                <a:gd name="connsiteX0" fmla="*/ 0 w 132426"/>
                <a:gd name="connsiteY0" fmla="*/ 65836 h 66556"/>
                <a:gd name="connsiteX1" fmla="*/ 65813 w 132426"/>
                <a:gd name="connsiteY1" fmla="*/ 0 h 66556"/>
                <a:gd name="connsiteX2" fmla="*/ 132427 w 132426"/>
                <a:gd name="connsiteY2" fmla="*/ 66557 h 66556"/>
              </a:gdLst>
              <a:ahLst/>
              <a:cxnLst>
                <a:cxn ang="0">
                  <a:pos x="connsiteX0" y="connsiteY0"/>
                </a:cxn>
                <a:cxn ang="0">
                  <a:pos x="connsiteX1" y="connsiteY1"/>
                </a:cxn>
                <a:cxn ang="0">
                  <a:pos x="connsiteX2" y="connsiteY2"/>
                </a:cxn>
              </a:cxnLst>
              <a:rect l="l" t="t" r="r" b="b"/>
              <a:pathLst>
                <a:path w="132426" h="66556">
                  <a:moveTo>
                    <a:pt x="0" y="65836"/>
                  </a:moveTo>
                  <a:lnTo>
                    <a:pt x="65813" y="0"/>
                  </a:lnTo>
                  <a:lnTo>
                    <a:pt x="132427" y="66557"/>
                  </a:lnTo>
                </a:path>
              </a:pathLst>
            </a:custGeom>
            <a:noFill/>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327" name="Graphic 175">
              <a:extLst>
                <a:ext uri="{FF2B5EF4-FFF2-40B4-BE49-F238E27FC236}">
                  <a16:creationId xmlns:a16="http://schemas.microsoft.com/office/drawing/2014/main" id="{8850D8DF-4973-9A4E-8FF5-55409FB1AEC5}"/>
                </a:ext>
              </a:extLst>
            </p:cNvPr>
            <p:cNvGrpSpPr/>
            <p:nvPr/>
          </p:nvGrpSpPr>
          <p:grpSpPr>
            <a:xfrm>
              <a:off x="9488810" y="2349095"/>
              <a:ext cx="1418583" cy="1409140"/>
              <a:chOff x="9488810" y="2349095"/>
              <a:chExt cx="1418583" cy="1409140"/>
            </a:xfrm>
            <a:noFill/>
          </p:grpSpPr>
          <p:sp>
            <p:nvSpPr>
              <p:cNvPr id="329" name="Freeform 328">
                <a:extLst>
                  <a:ext uri="{FF2B5EF4-FFF2-40B4-BE49-F238E27FC236}">
                    <a16:creationId xmlns:a16="http://schemas.microsoft.com/office/drawing/2014/main" id="{D1936EED-708F-A64E-819F-18F2D228F528}"/>
                  </a:ext>
                </a:extLst>
              </p:cNvPr>
              <p:cNvSpPr/>
              <p:nvPr/>
            </p:nvSpPr>
            <p:spPr>
              <a:xfrm>
                <a:off x="10907393" y="2349095"/>
                <a:ext cx="8006" cy="40046"/>
              </a:xfrm>
              <a:custGeom>
                <a:avLst/>
                <a:gdLst>
                  <a:gd name="connsiteX0" fmla="*/ 0 w 8006"/>
                  <a:gd name="connsiteY0" fmla="*/ 0 h 40046"/>
                  <a:gd name="connsiteX1" fmla="*/ 0 w 8006"/>
                  <a:gd name="connsiteY1" fmla="*/ 40046 h 40046"/>
                </a:gdLst>
                <a:ahLst/>
                <a:cxnLst>
                  <a:cxn ang="0">
                    <a:pos x="connsiteX0" y="connsiteY0"/>
                  </a:cxn>
                  <a:cxn ang="0">
                    <a:pos x="connsiteX1" y="connsiteY1"/>
                  </a:cxn>
                </a:cxnLst>
                <a:rect l="l" t="t" r="r" b="b"/>
                <a:pathLst>
                  <a:path w="8006" h="40046">
                    <a:moveTo>
                      <a:pt x="0" y="0"/>
                    </a:moveTo>
                    <a:lnTo>
                      <a:pt x="0" y="40046"/>
                    </a:lnTo>
                  </a:path>
                </a:pathLst>
              </a:custGeom>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30" name="Freeform 329">
                <a:extLst>
                  <a:ext uri="{FF2B5EF4-FFF2-40B4-BE49-F238E27FC236}">
                    <a16:creationId xmlns:a16="http://schemas.microsoft.com/office/drawing/2014/main" id="{E047DCEF-6B3B-7445-B133-E4EF669B2232}"/>
                  </a:ext>
                </a:extLst>
              </p:cNvPr>
              <p:cNvSpPr/>
              <p:nvPr/>
            </p:nvSpPr>
            <p:spPr>
              <a:xfrm>
                <a:off x="10907393" y="2464348"/>
                <a:ext cx="8006" cy="714982"/>
              </a:xfrm>
              <a:custGeom>
                <a:avLst/>
                <a:gdLst>
                  <a:gd name="connsiteX0" fmla="*/ 0 w 8006"/>
                  <a:gd name="connsiteY0" fmla="*/ 0 h 714982"/>
                  <a:gd name="connsiteX1" fmla="*/ 0 w 8006"/>
                  <a:gd name="connsiteY1" fmla="*/ 714982 h 714982"/>
                </a:gdLst>
                <a:ahLst/>
                <a:cxnLst>
                  <a:cxn ang="0">
                    <a:pos x="connsiteX0" y="connsiteY0"/>
                  </a:cxn>
                  <a:cxn ang="0">
                    <a:pos x="connsiteX1" y="connsiteY1"/>
                  </a:cxn>
                </a:cxnLst>
                <a:rect l="l" t="t" r="r" b="b"/>
                <a:pathLst>
                  <a:path w="8006" h="714982">
                    <a:moveTo>
                      <a:pt x="0" y="0"/>
                    </a:moveTo>
                    <a:lnTo>
                      <a:pt x="0" y="714982"/>
                    </a:lnTo>
                  </a:path>
                </a:pathLst>
              </a:custGeom>
              <a:ln w="23995" cap="flat">
                <a:solidFill>
                  <a:srgbClr val="FF0000"/>
                </a:solidFill>
                <a:custDash>
                  <a:ds d="0" sp="0"/>
                  <a:ds d="705000" sp="70500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31" name="Freeform 330">
                <a:extLst>
                  <a:ext uri="{FF2B5EF4-FFF2-40B4-BE49-F238E27FC236}">
                    <a16:creationId xmlns:a16="http://schemas.microsoft.com/office/drawing/2014/main" id="{E7FD9B6E-F578-8D44-850F-B354A068B5FC}"/>
                  </a:ext>
                </a:extLst>
              </p:cNvPr>
              <p:cNvSpPr/>
              <p:nvPr/>
            </p:nvSpPr>
            <p:spPr>
              <a:xfrm>
                <a:off x="10868802" y="3216893"/>
                <a:ext cx="38591" cy="50698"/>
              </a:xfrm>
              <a:custGeom>
                <a:avLst/>
                <a:gdLst>
                  <a:gd name="connsiteX0" fmla="*/ 38591 w 38591"/>
                  <a:gd name="connsiteY0" fmla="*/ 0 h 50698"/>
                  <a:gd name="connsiteX1" fmla="*/ 38591 w 38591"/>
                  <a:gd name="connsiteY1" fmla="*/ 40046 h 50698"/>
                  <a:gd name="connsiteX2" fmla="*/ 0 w 38591"/>
                  <a:gd name="connsiteY2" fmla="*/ 50698 h 50698"/>
                </a:gdLst>
                <a:ahLst/>
                <a:cxnLst>
                  <a:cxn ang="0">
                    <a:pos x="connsiteX0" y="connsiteY0"/>
                  </a:cxn>
                  <a:cxn ang="0">
                    <a:pos x="connsiteX1" y="connsiteY1"/>
                  </a:cxn>
                  <a:cxn ang="0">
                    <a:pos x="connsiteX2" y="connsiteY2"/>
                  </a:cxn>
                </a:cxnLst>
                <a:rect l="l" t="t" r="r" b="b"/>
                <a:pathLst>
                  <a:path w="38591" h="50698">
                    <a:moveTo>
                      <a:pt x="38591" y="0"/>
                    </a:moveTo>
                    <a:lnTo>
                      <a:pt x="38591" y="40046"/>
                    </a:lnTo>
                    <a:cubicBezTo>
                      <a:pt x="25380" y="43410"/>
                      <a:pt x="12570" y="46934"/>
                      <a:pt x="0" y="50698"/>
                    </a:cubicBezTo>
                  </a:path>
                </a:pathLst>
              </a:custGeom>
              <a:noFill/>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32" name="Freeform 331">
                <a:extLst>
                  <a:ext uri="{FF2B5EF4-FFF2-40B4-BE49-F238E27FC236}">
                    <a16:creationId xmlns:a16="http://schemas.microsoft.com/office/drawing/2014/main" id="{98FCF024-6C00-124C-A75E-F609E0AE46D7}"/>
                  </a:ext>
                </a:extLst>
              </p:cNvPr>
              <p:cNvSpPr/>
              <p:nvPr/>
            </p:nvSpPr>
            <p:spPr>
              <a:xfrm>
                <a:off x="10448864" y="3291138"/>
                <a:ext cx="350922" cy="392851"/>
              </a:xfrm>
              <a:custGeom>
                <a:avLst/>
                <a:gdLst>
                  <a:gd name="connsiteX0" fmla="*/ 350923 w 350922"/>
                  <a:gd name="connsiteY0" fmla="*/ 0 h 392851"/>
                  <a:gd name="connsiteX1" fmla="*/ 0 w 350922"/>
                  <a:gd name="connsiteY1" fmla="*/ 392852 h 392851"/>
                </a:gdLst>
                <a:ahLst/>
                <a:cxnLst>
                  <a:cxn ang="0">
                    <a:pos x="connsiteX0" y="connsiteY0"/>
                  </a:cxn>
                  <a:cxn ang="0">
                    <a:pos x="connsiteX1" y="connsiteY1"/>
                  </a:cxn>
                </a:cxnLst>
                <a:rect l="l" t="t" r="r" b="b"/>
                <a:pathLst>
                  <a:path w="350922" h="392851">
                    <a:moveTo>
                      <a:pt x="350923" y="0"/>
                    </a:moveTo>
                    <a:cubicBezTo>
                      <a:pt x="174301" y="69039"/>
                      <a:pt x="69736" y="185974"/>
                      <a:pt x="0" y="392852"/>
                    </a:cubicBezTo>
                  </a:path>
                </a:pathLst>
              </a:custGeom>
              <a:noFill/>
              <a:ln w="23995" cap="flat">
                <a:solidFill>
                  <a:srgbClr val="FF0000"/>
                </a:solidFill>
                <a:custDash>
                  <a:ds d="0" sp="0"/>
                  <a:ds d="682500" sp="68250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33" name="Freeform 332">
                <a:extLst>
                  <a:ext uri="{FF2B5EF4-FFF2-40B4-BE49-F238E27FC236}">
                    <a16:creationId xmlns:a16="http://schemas.microsoft.com/office/drawing/2014/main" id="{CF8B9916-8EB2-7D4A-AC08-49A532FDB39F}"/>
                  </a:ext>
                </a:extLst>
              </p:cNvPr>
              <p:cNvSpPr/>
              <p:nvPr/>
            </p:nvSpPr>
            <p:spPr>
              <a:xfrm>
                <a:off x="10394340" y="3718670"/>
                <a:ext cx="43474" cy="39565"/>
              </a:xfrm>
              <a:custGeom>
                <a:avLst/>
                <a:gdLst>
                  <a:gd name="connsiteX0" fmla="*/ 43475 w 43474"/>
                  <a:gd name="connsiteY0" fmla="*/ 0 h 39565"/>
                  <a:gd name="connsiteX1" fmla="*/ 40032 w 43474"/>
                  <a:gd name="connsiteY1" fmla="*/ 11453 h 39565"/>
                  <a:gd name="connsiteX2" fmla="*/ 40032 w 43474"/>
                  <a:gd name="connsiteY2" fmla="*/ 39566 h 39565"/>
                  <a:gd name="connsiteX3" fmla="*/ 0 w 43474"/>
                  <a:gd name="connsiteY3" fmla="*/ 39566 h 39565"/>
                </a:gdLst>
                <a:ahLst/>
                <a:cxnLst>
                  <a:cxn ang="0">
                    <a:pos x="connsiteX0" y="connsiteY0"/>
                  </a:cxn>
                  <a:cxn ang="0">
                    <a:pos x="connsiteX1" y="connsiteY1"/>
                  </a:cxn>
                  <a:cxn ang="0">
                    <a:pos x="connsiteX2" y="connsiteY2"/>
                  </a:cxn>
                  <a:cxn ang="0">
                    <a:pos x="connsiteX3" y="connsiteY3"/>
                  </a:cxn>
                </a:cxnLst>
                <a:rect l="l" t="t" r="r" b="b"/>
                <a:pathLst>
                  <a:path w="43474" h="39565">
                    <a:moveTo>
                      <a:pt x="43475" y="0"/>
                    </a:moveTo>
                    <a:cubicBezTo>
                      <a:pt x="42354" y="3764"/>
                      <a:pt x="41153" y="7609"/>
                      <a:pt x="40032" y="11453"/>
                    </a:cubicBezTo>
                    <a:lnTo>
                      <a:pt x="40032" y="39566"/>
                    </a:lnTo>
                    <a:lnTo>
                      <a:pt x="0" y="39566"/>
                    </a:lnTo>
                  </a:path>
                </a:pathLst>
              </a:custGeom>
              <a:noFill/>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34" name="Freeform 333">
                <a:extLst>
                  <a:ext uri="{FF2B5EF4-FFF2-40B4-BE49-F238E27FC236}">
                    <a16:creationId xmlns:a16="http://schemas.microsoft.com/office/drawing/2014/main" id="{138F8DF6-E494-2244-8C1D-7E38B1388556}"/>
                  </a:ext>
                </a:extLst>
              </p:cNvPr>
              <p:cNvSpPr/>
              <p:nvPr/>
            </p:nvSpPr>
            <p:spPr>
              <a:xfrm>
                <a:off x="9568154" y="3758236"/>
                <a:ext cx="747482" cy="8009"/>
              </a:xfrm>
              <a:custGeom>
                <a:avLst/>
                <a:gdLst>
                  <a:gd name="connsiteX0" fmla="*/ 747482 w 747482"/>
                  <a:gd name="connsiteY0" fmla="*/ 0 h 8009"/>
                  <a:gd name="connsiteX1" fmla="*/ 0 w 747482"/>
                  <a:gd name="connsiteY1" fmla="*/ 0 h 8009"/>
                </a:gdLst>
                <a:ahLst/>
                <a:cxnLst>
                  <a:cxn ang="0">
                    <a:pos x="connsiteX0" y="connsiteY0"/>
                  </a:cxn>
                  <a:cxn ang="0">
                    <a:pos x="connsiteX1" y="connsiteY1"/>
                  </a:cxn>
                </a:cxnLst>
                <a:rect l="l" t="t" r="r" b="b"/>
                <a:pathLst>
                  <a:path w="747482" h="8009">
                    <a:moveTo>
                      <a:pt x="747482" y="0"/>
                    </a:moveTo>
                    <a:lnTo>
                      <a:pt x="0" y="0"/>
                    </a:lnTo>
                  </a:path>
                </a:pathLst>
              </a:custGeom>
              <a:ln w="23995" cap="flat">
                <a:solidFill>
                  <a:srgbClr val="FF0000"/>
                </a:solidFill>
                <a:custDash>
                  <a:ds d="0" sp="0"/>
                  <a:ds d="737250" sp="737250"/>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35" name="Freeform 334">
                <a:extLst>
                  <a:ext uri="{FF2B5EF4-FFF2-40B4-BE49-F238E27FC236}">
                    <a16:creationId xmlns:a16="http://schemas.microsoft.com/office/drawing/2014/main" id="{CEB3111C-5651-8F4A-875D-C9DE2CB850FB}"/>
                  </a:ext>
                </a:extLst>
              </p:cNvPr>
              <p:cNvSpPr/>
              <p:nvPr/>
            </p:nvSpPr>
            <p:spPr>
              <a:xfrm>
                <a:off x="9488810" y="3758236"/>
                <a:ext cx="40032" cy="8009"/>
              </a:xfrm>
              <a:custGeom>
                <a:avLst/>
                <a:gdLst>
                  <a:gd name="connsiteX0" fmla="*/ 40032 w 40032"/>
                  <a:gd name="connsiteY0" fmla="*/ 0 h 8009"/>
                  <a:gd name="connsiteX1" fmla="*/ 0 w 40032"/>
                  <a:gd name="connsiteY1" fmla="*/ 0 h 8009"/>
                </a:gdLst>
                <a:ahLst/>
                <a:cxnLst>
                  <a:cxn ang="0">
                    <a:pos x="connsiteX0" y="connsiteY0"/>
                  </a:cxn>
                  <a:cxn ang="0">
                    <a:pos x="connsiteX1" y="connsiteY1"/>
                  </a:cxn>
                </a:cxnLst>
                <a:rect l="l" t="t" r="r" b="b"/>
                <a:pathLst>
                  <a:path w="40032" h="8009">
                    <a:moveTo>
                      <a:pt x="40032" y="0"/>
                    </a:moveTo>
                    <a:lnTo>
                      <a:pt x="0" y="0"/>
                    </a:lnTo>
                  </a:path>
                </a:pathLst>
              </a:custGeom>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
          <p:nvSpPr>
            <p:cNvPr id="328" name="Freeform 327">
              <a:extLst>
                <a:ext uri="{FF2B5EF4-FFF2-40B4-BE49-F238E27FC236}">
                  <a16:creationId xmlns:a16="http://schemas.microsoft.com/office/drawing/2014/main" id="{6E8DB225-52FD-E640-8910-C91A25ED3523}"/>
                </a:ext>
              </a:extLst>
            </p:cNvPr>
            <p:cNvSpPr/>
            <p:nvPr/>
          </p:nvSpPr>
          <p:spPr>
            <a:xfrm>
              <a:off x="10906993" y="2309449"/>
              <a:ext cx="8006" cy="223136"/>
            </a:xfrm>
            <a:custGeom>
              <a:avLst/>
              <a:gdLst>
                <a:gd name="connsiteX0" fmla="*/ 0 w 8006"/>
                <a:gd name="connsiteY0" fmla="*/ 0 h 223136"/>
                <a:gd name="connsiteX1" fmla="*/ 0 w 8006"/>
                <a:gd name="connsiteY1" fmla="*/ 223137 h 223136"/>
              </a:gdLst>
              <a:ahLst/>
              <a:cxnLst>
                <a:cxn ang="0">
                  <a:pos x="connsiteX0" y="connsiteY0"/>
                </a:cxn>
                <a:cxn ang="0">
                  <a:pos x="connsiteX1" y="connsiteY1"/>
                </a:cxn>
              </a:cxnLst>
              <a:rect l="l" t="t" r="r" b="b"/>
              <a:pathLst>
                <a:path w="8006" h="223136">
                  <a:moveTo>
                    <a:pt x="0" y="0"/>
                  </a:moveTo>
                  <a:lnTo>
                    <a:pt x="0" y="223137"/>
                  </a:lnTo>
                </a:path>
              </a:pathLst>
            </a:custGeom>
            <a:ln w="23995"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2007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116"/>
                                        </p:tgtEl>
                                        <p:attrNameLst>
                                          <p:attrName>ppt_w</p:attrName>
                                        </p:attrNameLst>
                                      </p:cBhvr>
                                      <p:tavLst>
                                        <p:tav tm="0">
                                          <p:val>
                                            <p:strVal val="ppt_w"/>
                                          </p:val>
                                        </p:tav>
                                        <p:tav tm="100000">
                                          <p:val>
                                            <p:fltVal val="0"/>
                                          </p:val>
                                        </p:tav>
                                      </p:tavLst>
                                    </p:anim>
                                    <p:anim calcmode="lin" valueType="num">
                                      <p:cBhvr>
                                        <p:cTn id="7" dur="1000"/>
                                        <p:tgtEl>
                                          <p:spTgt spid="116"/>
                                        </p:tgtEl>
                                        <p:attrNameLst>
                                          <p:attrName>ppt_h</p:attrName>
                                        </p:attrNameLst>
                                      </p:cBhvr>
                                      <p:tavLst>
                                        <p:tav tm="0">
                                          <p:val>
                                            <p:strVal val="ppt_h"/>
                                          </p:val>
                                        </p:tav>
                                        <p:tav tm="100000">
                                          <p:val>
                                            <p:fltVal val="0"/>
                                          </p:val>
                                        </p:tav>
                                      </p:tavLst>
                                    </p:anim>
                                    <p:animEffect transition="out" filter="fade">
                                      <p:cBhvr>
                                        <p:cTn id="8" dur="1000"/>
                                        <p:tgtEl>
                                          <p:spTgt spid="116"/>
                                        </p:tgtEl>
                                      </p:cBhvr>
                                    </p:animEffect>
                                    <p:set>
                                      <p:cBhvr>
                                        <p:cTn id="9" dur="1" fill="hold">
                                          <p:stCondLst>
                                            <p:cond delay="999"/>
                                          </p:stCondLst>
                                        </p:cTn>
                                        <p:tgtEl>
                                          <p:spTgt spid="116"/>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1000"/>
                                        <p:tgtEl>
                                          <p:spTgt spid="238"/>
                                        </p:tgtEl>
                                        <p:attrNameLst>
                                          <p:attrName>ppt_w</p:attrName>
                                        </p:attrNameLst>
                                      </p:cBhvr>
                                      <p:tavLst>
                                        <p:tav tm="0">
                                          <p:val>
                                            <p:strVal val="ppt_w"/>
                                          </p:val>
                                        </p:tav>
                                        <p:tav tm="100000">
                                          <p:val>
                                            <p:fltVal val="0"/>
                                          </p:val>
                                        </p:tav>
                                      </p:tavLst>
                                    </p:anim>
                                    <p:anim calcmode="lin" valueType="num">
                                      <p:cBhvr>
                                        <p:cTn id="12" dur="1000"/>
                                        <p:tgtEl>
                                          <p:spTgt spid="238"/>
                                        </p:tgtEl>
                                        <p:attrNameLst>
                                          <p:attrName>ppt_h</p:attrName>
                                        </p:attrNameLst>
                                      </p:cBhvr>
                                      <p:tavLst>
                                        <p:tav tm="0">
                                          <p:val>
                                            <p:strVal val="ppt_h"/>
                                          </p:val>
                                        </p:tav>
                                        <p:tav tm="100000">
                                          <p:val>
                                            <p:fltVal val="0"/>
                                          </p:val>
                                        </p:tav>
                                      </p:tavLst>
                                    </p:anim>
                                    <p:animEffect transition="out" filter="fade">
                                      <p:cBhvr>
                                        <p:cTn id="13" dur="1000"/>
                                        <p:tgtEl>
                                          <p:spTgt spid="238"/>
                                        </p:tgtEl>
                                      </p:cBhvr>
                                    </p:animEffect>
                                    <p:set>
                                      <p:cBhvr>
                                        <p:cTn id="14" dur="1" fill="hold">
                                          <p:stCondLst>
                                            <p:cond delay="999"/>
                                          </p:stCondLst>
                                        </p:cTn>
                                        <p:tgtEl>
                                          <p:spTgt spid="238"/>
                                        </p:tgtEl>
                                        <p:attrNameLst>
                                          <p:attrName>style.visibility</p:attrName>
                                        </p:attrNameLst>
                                      </p:cBhvr>
                                      <p:to>
                                        <p:strVal val="hidden"/>
                                      </p:to>
                                    </p:set>
                                  </p:childTnLst>
                                </p:cTn>
                              </p:par>
                              <p:par>
                                <p:cTn id="15" presetID="53" presetClass="exit" presetSubtype="32" fill="hold" grpId="1" nodeType="withEffect">
                                  <p:stCondLst>
                                    <p:cond delay="0"/>
                                  </p:stCondLst>
                                  <p:childTnLst>
                                    <p:anim calcmode="lin" valueType="num">
                                      <p:cBhvr>
                                        <p:cTn id="16" dur="1000"/>
                                        <p:tgtEl>
                                          <p:spTgt spid="238"/>
                                        </p:tgtEl>
                                        <p:attrNameLst>
                                          <p:attrName>ppt_w</p:attrName>
                                        </p:attrNameLst>
                                      </p:cBhvr>
                                      <p:tavLst>
                                        <p:tav tm="0">
                                          <p:val>
                                            <p:strVal val="ppt_w"/>
                                          </p:val>
                                        </p:tav>
                                        <p:tav tm="100000">
                                          <p:val>
                                            <p:fltVal val="0"/>
                                          </p:val>
                                        </p:tav>
                                      </p:tavLst>
                                    </p:anim>
                                    <p:anim calcmode="lin" valueType="num">
                                      <p:cBhvr>
                                        <p:cTn id="17" dur="1000"/>
                                        <p:tgtEl>
                                          <p:spTgt spid="238"/>
                                        </p:tgtEl>
                                        <p:attrNameLst>
                                          <p:attrName>ppt_h</p:attrName>
                                        </p:attrNameLst>
                                      </p:cBhvr>
                                      <p:tavLst>
                                        <p:tav tm="0">
                                          <p:val>
                                            <p:strVal val="ppt_h"/>
                                          </p:val>
                                        </p:tav>
                                        <p:tav tm="100000">
                                          <p:val>
                                            <p:fltVal val="0"/>
                                          </p:val>
                                        </p:tav>
                                      </p:tavLst>
                                    </p:anim>
                                    <p:animEffect transition="out" filter="fade">
                                      <p:cBhvr>
                                        <p:cTn id="18" dur="1000"/>
                                        <p:tgtEl>
                                          <p:spTgt spid="238"/>
                                        </p:tgtEl>
                                      </p:cBhvr>
                                    </p:animEffect>
                                    <p:set>
                                      <p:cBhvr>
                                        <p:cTn id="19" dur="1" fill="hold">
                                          <p:stCondLst>
                                            <p:cond delay="999"/>
                                          </p:stCondLst>
                                        </p:cTn>
                                        <p:tgtEl>
                                          <p:spTgt spid="238"/>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1000"/>
                                        <p:tgtEl>
                                          <p:spTgt spid="323"/>
                                        </p:tgtEl>
                                        <p:attrNameLst>
                                          <p:attrName>ppt_w</p:attrName>
                                        </p:attrNameLst>
                                      </p:cBhvr>
                                      <p:tavLst>
                                        <p:tav tm="0">
                                          <p:val>
                                            <p:strVal val="ppt_w"/>
                                          </p:val>
                                        </p:tav>
                                        <p:tav tm="100000">
                                          <p:val>
                                            <p:fltVal val="0"/>
                                          </p:val>
                                        </p:tav>
                                      </p:tavLst>
                                    </p:anim>
                                    <p:anim calcmode="lin" valueType="num">
                                      <p:cBhvr>
                                        <p:cTn id="22" dur="1000"/>
                                        <p:tgtEl>
                                          <p:spTgt spid="323"/>
                                        </p:tgtEl>
                                        <p:attrNameLst>
                                          <p:attrName>ppt_h</p:attrName>
                                        </p:attrNameLst>
                                      </p:cBhvr>
                                      <p:tavLst>
                                        <p:tav tm="0">
                                          <p:val>
                                            <p:strVal val="ppt_h"/>
                                          </p:val>
                                        </p:tav>
                                        <p:tav tm="100000">
                                          <p:val>
                                            <p:fltVal val="0"/>
                                          </p:val>
                                        </p:tav>
                                      </p:tavLst>
                                    </p:anim>
                                    <p:animEffect transition="out" filter="fade">
                                      <p:cBhvr>
                                        <p:cTn id="23" dur="1000"/>
                                        <p:tgtEl>
                                          <p:spTgt spid="323"/>
                                        </p:tgtEl>
                                      </p:cBhvr>
                                    </p:animEffect>
                                    <p:set>
                                      <p:cBhvr>
                                        <p:cTn id="24" dur="1" fill="hold">
                                          <p:stCondLst>
                                            <p:cond delay="999"/>
                                          </p:stCondLst>
                                        </p:cTn>
                                        <p:tgtEl>
                                          <p:spTgt spid="323"/>
                                        </p:tgtEl>
                                        <p:attrNameLst>
                                          <p:attrName>style.visibility</p:attrName>
                                        </p:attrNameLst>
                                      </p:cBhvr>
                                      <p:to>
                                        <p:strVal val="hidden"/>
                                      </p:to>
                                    </p:set>
                                  </p:childTnLst>
                                </p:cTn>
                              </p:par>
                              <p:par>
                                <p:cTn id="25" presetID="18" presetClass="entr" presetSubtype="1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nodeType="clickEffect">
                                  <p:stCondLst>
                                    <p:cond delay="0"/>
                                  </p:stCondLst>
                                  <p:childTnLst>
                                    <p:anim calcmode="lin" valueType="num">
                                      <p:cBhvr>
                                        <p:cTn id="31" dur="1000"/>
                                        <p:tgtEl>
                                          <p:spTgt spid="280"/>
                                        </p:tgtEl>
                                        <p:attrNameLst>
                                          <p:attrName>ppt_w</p:attrName>
                                        </p:attrNameLst>
                                      </p:cBhvr>
                                      <p:tavLst>
                                        <p:tav tm="0">
                                          <p:val>
                                            <p:strVal val="ppt_w"/>
                                          </p:val>
                                        </p:tav>
                                        <p:tav tm="100000">
                                          <p:val>
                                            <p:fltVal val="0"/>
                                          </p:val>
                                        </p:tav>
                                      </p:tavLst>
                                    </p:anim>
                                    <p:anim calcmode="lin" valueType="num">
                                      <p:cBhvr>
                                        <p:cTn id="32" dur="1000"/>
                                        <p:tgtEl>
                                          <p:spTgt spid="280"/>
                                        </p:tgtEl>
                                        <p:attrNameLst>
                                          <p:attrName>ppt_h</p:attrName>
                                        </p:attrNameLst>
                                      </p:cBhvr>
                                      <p:tavLst>
                                        <p:tav tm="0">
                                          <p:val>
                                            <p:strVal val="ppt_h"/>
                                          </p:val>
                                        </p:tav>
                                        <p:tav tm="100000">
                                          <p:val>
                                            <p:fltVal val="0"/>
                                          </p:val>
                                        </p:tav>
                                      </p:tavLst>
                                    </p:anim>
                                    <p:animEffect transition="out" filter="fade">
                                      <p:cBhvr>
                                        <p:cTn id="33" dur="1000"/>
                                        <p:tgtEl>
                                          <p:spTgt spid="280"/>
                                        </p:tgtEl>
                                      </p:cBhvr>
                                    </p:animEffect>
                                    <p:set>
                                      <p:cBhvr>
                                        <p:cTn id="34" dur="1" fill="hold">
                                          <p:stCondLst>
                                            <p:cond delay="999"/>
                                          </p:stCondLst>
                                        </p:cTn>
                                        <p:tgtEl>
                                          <p:spTgt spid="280"/>
                                        </p:tgtEl>
                                        <p:attrNameLst>
                                          <p:attrName>style.visibility</p:attrName>
                                        </p:attrNameLst>
                                      </p:cBhvr>
                                      <p:to>
                                        <p:strVal val="hidden"/>
                                      </p:to>
                                    </p:set>
                                  </p:childTnLst>
                                </p:cTn>
                              </p:par>
                              <p:par>
                                <p:cTn id="35" presetID="53" presetClass="entr" presetSubtype="16" fill="hold" nodeType="withEffect">
                                  <p:stCondLst>
                                    <p:cond delay="0"/>
                                  </p:stCondLst>
                                  <p:childTnLst>
                                    <p:set>
                                      <p:cBhvr>
                                        <p:cTn id="36" dur="1" fill="hold">
                                          <p:stCondLst>
                                            <p:cond delay="0"/>
                                          </p:stCondLst>
                                        </p:cTn>
                                        <p:tgtEl>
                                          <p:spTgt spid="252"/>
                                        </p:tgtEl>
                                        <p:attrNameLst>
                                          <p:attrName>style.visibility</p:attrName>
                                        </p:attrNameLst>
                                      </p:cBhvr>
                                      <p:to>
                                        <p:strVal val="visible"/>
                                      </p:to>
                                    </p:set>
                                    <p:anim calcmode="lin" valueType="num">
                                      <p:cBhvr>
                                        <p:cTn id="37" dur="1000" fill="hold"/>
                                        <p:tgtEl>
                                          <p:spTgt spid="252"/>
                                        </p:tgtEl>
                                        <p:attrNameLst>
                                          <p:attrName>ppt_w</p:attrName>
                                        </p:attrNameLst>
                                      </p:cBhvr>
                                      <p:tavLst>
                                        <p:tav tm="0">
                                          <p:val>
                                            <p:fltVal val="0"/>
                                          </p:val>
                                        </p:tav>
                                        <p:tav tm="100000">
                                          <p:val>
                                            <p:strVal val="#ppt_w"/>
                                          </p:val>
                                        </p:tav>
                                      </p:tavLst>
                                    </p:anim>
                                    <p:anim calcmode="lin" valueType="num">
                                      <p:cBhvr>
                                        <p:cTn id="38" dur="1000" fill="hold"/>
                                        <p:tgtEl>
                                          <p:spTgt spid="252"/>
                                        </p:tgtEl>
                                        <p:attrNameLst>
                                          <p:attrName>ppt_h</p:attrName>
                                        </p:attrNameLst>
                                      </p:cBhvr>
                                      <p:tavLst>
                                        <p:tav tm="0">
                                          <p:val>
                                            <p:fltVal val="0"/>
                                          </p:val>
                                        </p:tav>
                                        <p:tav tm="100000">
                                          <p:val>
                                            <p:strVal val="#ppt_h"/>
                                          </p:val>
                                        </p:tav>
                                      </p:tavLst>
                                    </p:anim>
                                    <p:animEffect transition="in" filter="fade">
                                      <p:cBhvr>
                                        <p:cTn id="39" dur="1000"/>
                                        <p:tgtEl>
                                          <p:spTgt spid="252"/>
                                        </p:tgtEl>
                                      </p:cBhvr>
                                    </p:animEffect>
                                  </p:childTnLst>
                                </p:cTn>
                              </p:par>
                              <p:par>
                                <p:cTn id="40" presetID="18" presetClass="entr" presetSubtype="12" fill="hold" grpId="0" nodeType="withEffect">
                                  <p:stCondLst>
                                    <p:cond delay="0"/>
                                  </p:stCondLst>
                                  <p:childTnLst>
                                    <p:set>
                                      <p:cBhvr>
                                        <p:cTn id="41" dur="1" fill="hold">
                                          <p:stCondLst>
                                            <p:cond delay="0"/>
                                          </p:stCondLst>
                                        </p:cTn>
                                        <p:tgtEl>
                                          <p:spTgt spid="281"/>
                                        </p:tgtEl>
                                        <p:attrNameLst>
                                          <p:attrName>style.visibility</p:attrName>
                                        </p:attrNameLst>
                                      </p:cBhvr>
                                      <p:to>
                                        <p:strVal val="visible"/>
                                      </p:to>
                                    </p:set>
                                    <p:animEffect transition="in" filter="strips(downLeft)">
                                      <p:cBhvr>
                                        <p:cTn id="42" dur="1000"/>
                                        <p:tgtEl>
                                          <p:spTgt spid="281"/>
                                        </p:tgtEl>
                                      </p:cBhvr>
                                    </p:animEffect>
                                  </p:childTnLst>
                                </p:cTn>
                              </p:par>
                            </p:childTnLst>
                          </p:cTn>
                        </p:par>
                      </p:childTnLst>
                    </p:cTn>
                  </p:par>
                  <p:par>
                    <p:cTn id="43" fill="hold">
                      <p:stCondLst>
                        <p:cond delay="indefinite"/>
                      </p:stCondLst>
                      <p:childTnLst>
                        <p:par>
                          <p:cTn id="44" fill="hold">
                            <p:stCondLst>
                              <p:cond delay="0"/>
                            </p:stCondLst>
                            <p:childTnLst>
                              <p:par>
                                <p:cTn id="45" presetID="57" presetClass="path" presetSubtype="0" accel="50000" decel="50000" fill="hold" nodeType="clickEffect">
                                  <p:stCondLst>
                                    <p:cond delay="0"/>
                                  </p:stCondLst>
                                  <p:childTnLst>
                                    <p:animMotion origin="layout" path="M 6.25E-7 2.59259E-6 L 6.25E-7 -0.1213 C 6.25E-7 -0.1757 0.05065 -0.2426 0.0918 -0.2426 L 0.18359 -0.2426 " pathEditMode="relative" rAng="0" ptsTypes="AAAA">
                                      <p:cBhvr>
                                        <p:cTn id="46" dur="1000" fill="hold"/>
                                        <p:tgtEl>
                                          <p:spTgt spid="282"/>
                                        </p:tgtEl>
                                        <p:attrNameLst>
                                          <p:attrName>ppt_x</p:attrName>
                                          <p:attrName>ppt_y</p:attrName>
                                        </p:attrNameLst>
                                      </p:cBhvr>
                                      <p:rCtr x="9180" y="-12130"/>
                                    </p:animMotion>
                                  </p:childTnLst>
                                </p:cTn>
                              </p:par>
                              <p:par>
                                <p:cTn id="47" presetID="53" presetClass="entr" presetSubtype="16" fill="hold" grpId="0" nodeType="withEffect">
                                  <p:stCondLst>
                                    <p:cond delay="0"/>
                                  </p:stCondLst>
                                  <p:childTnLst>
                                    <p:set>
                                      <p:cBhvr>
                                        <p:cTn id="48" dur="1" fill="hold">
                                          <p:stCondLst>
                                            <p:cond delay="0"/>
                                          </p:stCondLst>
                                        </p:cTn>
                                        <p:tgtEl>
                                          <p:spTgt spid="283"/>
                                        </p:tgtEl>
                                        <p:attrNameLst>
                                          <p:attrName>style.visibility</p:attrName>
                                        </p:attrNameLst>
                                      </p:cBhvr>
                                      <p:to>
                                        <p:strVal val="visible"/>
                                      </p:to>
                                    </p:set>
                                    <p:anim calcmode="lin" valueType="num">
                                      <p:cBhvr>
                                        <p:cTn id="49" dur="1000" fill="hold"/>
                                        <p:tgtEl>
                                          <p:spTgt spid="283"/>
                                        </p:tgtEl>
                                        <p:attrNameLst>
                                          <p:attrName>ppt_w</p:attrName>
                                        </p:attrNameLst>
                                      </p:cBhvr>
                                      <p:tavLst>
                                        <p:tav tm="0">
                                          <p:val>
                                            <p:fltVal val="0"/>
                                          </p:val>
                                        </p:tav>
                                        <p:tav tm="100000">
                                          <p:val>
                                            <p:strVal val="#ppt_w"/>
                                          </p:val>
                                        </p:tav>
                                      </p:tavLst>
                                    </p:anim>
                                    <p:anim calcmode="lin" valueType="num">
                                      <p:cBhvr>
                                        <p:cTn id="50" dur="1000" fill="hold"/>
                                        <p:tgtEl>
                                          <p:spTgt spid="283"/>
                                        </p:tgtEl>
                                        <p:attrNameLst>
                                          <p:attrName>ppt_h</p:attrName>
                                        </p:attrNameLst>
                                      </p:cBhvr>
                                      <p:tavLst>
                                        <p:tav tm="0">
                                          <p:val>
                                            <p:fltVal val="0"/>
                                          </p:val>
                                        </p:tav>
                                        <p:tav tm="100000">
                                          <p:val>
                                            <p:strVal val="#ppt_h"/>
                                          </p:val>
                                        </p:tav>
                                      </p:tavLst>
                                    </p:anim>
                                    <p:animEffect transition="in" filter="fade">
                                      <p:cBhvr>
                                        <p:cTn id="51" dur="1000"/>
                                        <p:tgtEl>
                                          <p:spTgt spid="283"/>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nodeType="clickEffect">
                                  <p:stCondLst>
                                    <p:cond delay="0"/>
                                  </p:stCondLst>
                                  <p:childTnLst>
                                    <p:set>
                                      <p:cBhvr>
                                        <p:cTn id="55" dur="1" fill="hold">
                                          <p:stCondLst>
                                            <p:cond delay="0"/>
                                          </p:stCondLst>
                                        </p:cTn>
                                        <p:tgtEl>
                                          <p:spTgt spid="288"/>
                                        </p:tgtEl>
                                        <p:attrNameLst>
                                          <p:attrName>style.visibility</p:attrName>
                                        </p:attrNameLst>
                                      </p:cBhvr>
                                      <p:to>
                                        <p:strVal val="visible"/>
                                      </p:to>
                                    </p:set>
                                    <p:animEffect transition="in" filter="strips(downRight)">
                                      <p:cBhvr>
                                        <p:cTn id="56" dur="1000"/>
                                        <p:tgtEl>
                                          <p:spTgt spid="288"/>
                                        </p:tgtEl>
                                      </p:cBhvr>
                                    </p:animEffect>
                                  </p:childTnLst>
                                </p:cTn>
                              </p:par>
                              <p:par>
                                <p:cTn id="57" presetID="18" presetClass="entr" presetSubtype="6" fill="hold" nodeType="withEffect">
                                  <p:stCondLst>
                                    <p:cond delay="0"/>
                                  </p:stCondLst>
                                  <p:childTnLst>
                                    <p:set>
                                      <p:cBhvr>
                                        <p:cTn id="58" dur="1" fill="hold">
                                          <p:stCondLst>
                                            <p:cond delay="0"/>
                                          </p:stCondLst>
                                        </p:cTn>
                                        <p:tgtEl>
                                          <p:spTgt spid="304"/>
                                        </p:tgtEl>
                                        <p:attrNameLst>
                                          <p:attrName>style.visibility</p:attrName>
                                        </p:attrNameLst>
                                      </p:cBhvr>
                                      <p:to>
                                        <p:strVal val="visible"/>
                                      </p:to>
                                    </p:set>
                                    <p:animEffect transition="in" filter="strips(downRight)">
                                      <p:cBhvr>
                                        <p:cTn id="59" dur="1000"/>
                                        <p:tgtEl>
                                          <p:spTgt spid="304"/>
                                        </p:tgtEl>
                                      </p:cBhvr>
                                    </p:animEffect>
                                  </p:childTnLst>
                                </p:cTn>
                              </p:par>
                              <p:par>
                                <p:cTn id="60" presetID="18" presetClass="entr" presetSubtype="12" fill="hold" nodeType="withEffect">
                                  <p:stCondLst>
                                    <p:cond delay="0"/>
                                  </p:stCondLst>
                                  <p:childTnLst>
                                    <p:set>
                                      <p:cBhvr>
                                        <p:cTn id="61" dur="1" fill="hold">
                                          <p:stCondLst>
                                            <p:cond delay="0"/>
                                          </p:stCondLst>
                                        </p:cTn>
                                        <p:tgtEl>
                                          <p:spTgt spid="241"/>
                                        </p:tgtEl>
                                        <p:attrNameLst>
                                          <p:attrName>style.visibility</p:attrName>
                                        </p:attrNameLst>
                                      </p:cBhvr>
                                      <p:to>
                                        <p:strVal val="visible"/>
                                      </p:to>
                                    </p:set>
                                    <p:animEffect transition="in" filter="strips(downLeft)">
                                      <p:cBhvr>
                                        <p:cTn id="62" dur="1000"/>
                                        <p:tgtEl>
                                          <p:spTgt spid="241"/>
                                        </p:tgtEl>
                                      </p:cBhvr>
                                    </p:animEffect>
                                  </p:childTnLst>
                                </p:cTn>
                              </p:par>
                              <p:par>
                                <p:cTn id="63" presetID="18" presetClass="entr" presetSubtype="12" fill="hold" nodeType="withEffect">
                                  <p:stCondLst>
                                    <p:cond delay="0"/>
                                  </p:stCondLst>
                                  <p:childTnLst>
                                    <p:set>
                                      <p:cBhvr>
                                        <p:cTn id="64" dur="1" fill="hold">
                                          <p:stCondLst>
                                            <p:cond delay="0"/>
                                          </p:stCondLst>
                                        </p:cTn>
                                        <p:tgtEl>
                                          <p:spTgt spid="224"/>
                                        </p:tgtEl>
                                        <p:attrNameLst>
                                          <p:attrName>style.visibility</p:attrName>
                                        </p:attrNameLst>
                                      </p:cBhvr>
                                      <p:to>
                                        <p:strVal val="visible"/>
                                      </p:to>
                                    </p:set>
                                    <p:animEffect transition="in" filter="strips(downLeft)">
                                      <p:cBhvr>
                                        <p:cTn id="65" dur="1000"/>
                                        <p:tgtEl>
                                          <p:spTgt spid="22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22"/>
                                        </p:tgtEl>
                                        <p:attrNameLst>
                                          <p:attrName>style.visibility</p:attrName>
                                        </p:attrNameLst>
                                      </p:cBhvr>
                                      <p:to>
                                        <p:strVal val="visible"/>
                                      </p:to>
                                    </p:set>
                                    <p:anim calcmode="lin" valueType="num">
                                      <p:cBhvr>
                                        <p:cTn id="68" dur="1000" fill="hold"/>
                                        <p:tgtEl>
                                          <p:spTgt spid="322"/>
                                        </p:tgtEl>
                                        <p:attrNameLst>
                                          <p:attrName>ppt_w</p:attrName>
                                        </p:attrNameLst>
                                      </p:cBhvr>
                                      <p:tavLst>
                                        <p:tav tm="0">
                                          <p:val>
                                            <p:fltVal val="0"/>
                                          </p:val>
                                        </p:tav>
                                        <p:tav tm="100000">
                                          <p:val>
                                            <p:strVal val="#ppt_w"/>
                                          </p:val>
                                        </p:tav>
                                      </p:tavLst>
                                    </p:anim>
                                    <p:anim calcmode="lin" valueType="num">
                                      <p:cBhvr>
                                        <p:cTn id="69" dur="1000" fill="hold"/>
                                        <p:tgtEl>
                                          <p:spTgt spid="322"/>
                                        </p:tgtEl>
                                        <p:attrNameLst>
                                          <p:attrName>ppt_h</p:attrName>
                                        </p:attrNameLst>
                                      </p:cBhvr>
                                      <p:tavLst>
                                        <p:tav tm="0">
                                          <p:val>
                                            <p:fltVal val="0"/>
                                          </p:val>
                                        </p:tav>
                                        <p:tav tm="100000">
                                          <p:val>
                                            <p:strVal val="#ppt_h"/>
                                          </p:val>
                                        </p:tav>
                                      </p:tavLst>
                                    </p:anim>
                                    <p:animEffect transition="in" filter="fade">
                                      <p:cBhvr>
                                        <p:cTn id="70" dur="1000"/>
                                        <p:tgtEl>
                                          <p:spTgt spid="3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21"/>
                                        </p:tgtEl>
                                        <p:attrNameLst>
                                          <p:attrName>style.visibility</p:attrName>
                                        </p:attrNameLst>
                                      </p:cBhvr>
                                      <p:to>
                                        <p:strVal val="visible"/>
                                      </p:to>
                                    </p:set>
                                    <p:anim calcmode="lin" valueType="num">
                                      <p:cBhvr>
                                        <p:cTn id="73" dur="1000" fill="hold"/>
                                        <p:tgtEl>
                                          <p:spTgt spid="321"/>
                                        </p:tgtEl>
                                        <p:attrNameLst>
                                          <p:attrName>ppt_w</p:attrName>
                                        </p:attrNameLst>
                                      </p:cBhvr>
                                      <p:tavLst>
                                        <p:tav tm="0">
                                          <p:val>
                                            <p:fltVal val="0"/>
                                          </p:val>
                                        </p:tav>
                                        <p:tav tm="100000">
                                          <p:val>
                                            <p:strVal val="#ppt_w"/>
                                          </p:val>
                                        </p:tav>
                                      </p:tavLst>
                                    </p:anim>
                                    <p:anim calcmode="lin" valueType="num">
                                      <p:cBhvr>
                                        <p:cTn id="74" dur="1000" fill="hold"/>
                                        <p:tgtEl>
                                          <p:spTgt spid="321"/>
                                        </p:tgtEl>
                                        <p:attrNameLst>
                                          <p:attrName>ppt_h</p:attrName>
                                        </p:attrNameLst>
                                      </p:cBhvr>
                                      <p:tavLst>
                                        <p:tav tm="0">
                                          <p:val>
                                            <p:fltVal val="0"/>
                                          </p:val>
                                        </p:tav>
                                        <p:tav tm="100000">
                                          <p:val>
                                            <p:strVal val="#ppt_h"/>
                                          </p:val>
                                        </p:tav>
                                      </p:tavLst>
                                    </p:anim>
                                    <p:animEffect transition="in" filter="fade">
                                      <p:cBhvr>
                                        <p:cTn id="75" dur="1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8" grpId="0"/>
      <p:bldP spid="238" grpId="1"/>
      <p:bldP spid="281" grpId="0" animBg="1"/>
      <p:bldP spid="283" grpId="0"/>
      <p:bldP spid="321" grpId="0"/>
      <p:bldP spid="3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D073A"/>
        </a:solidFill>
        <a:effectLst/>
      </p:bgPr>
    </p:bg>
    <p:spTree>
      <p:nvGrpSpPr>
        <p:cNvPr id="1" name=""/>
        <p:cNvGrpSpPr/>
        <p:nvPr/>
      </p:nvGrpSpPr>
      <p:grpSpPr>
        <a:xfrm>
          <a:off x="0" y="0"/>
          <a:ext cx="0" cy="0"/>
          <a:chOff x="0" y="0"/>
          <a:chExt cx="0" cy="0"/>
        </a:xfrm>
      </p:grpSpPr>
      <p:grpSp>
        <p:nvGrpSpPr>
          <p:cNvPr id="156" name="Group 155">
            <a:extLst>
              <a:ext uri="{FF2B5EF4-FFF2-40B4-BE49-F238E27FC236}">
                <a16:creationId xmlns:a16="http://schemas.microsoft.com/office/drawing/2014/main" id="{B68AD3A3-5F64-9348-B2FF-A04DFA60582E}"/>
              </a:ext>
            </a:extLst>
          </p:cNvPr>
          <p:cNvGrpSpPr/>
          <p:nvPr/>
        </p:nvGrpSpPr>
        <p:grpSpPr>
          <a:xfrm>
            <a:off x="10176761" y="4657743"/>
            <a:ext cx="1514152" cy="1802345"/>
            <a:chOff x="10176761" y="4657743"/>
            <a:chExt cx="1514152" cy="1802345"/>
          </a:xfrm>
        </p:grpSpPr>
        <p:grpSp>
          <p:nvGrpSpPr>
            <p:cNvPr id="152" name="Group 151">
              <a:extLst>
                <a:ext uri="{FF2B5EF4-FFF2-40B4-BE49-F238E27FC236}">
                  <a16:creationId xmlns:a16="http://schemas.microsoft.com/office/drawing/2014/main" id="{9087EFA9-C33A-D341-8420-6C907B4E93FA}"/>
                </a:ext>
              </a:extLst>
            </p:cNvPr>
            <p:cNvGrpSpPr/>
            <p:nvPr/>
          </p:nvGrpSpPr>
          <p:grpSpPr>
            <a:xfrm>
              <a:off x="10176761" y="4657743"/>
              <a:ext cx="1514152" cy="1802345"/>
              <a:chOff x="10176761" y="4657743"/>
              <a:chExt cx="1514152" cy="1802345"/>
            </a:xfrm>
          </p:grpSpPr>
          <p:grpSp>
            <p:nvGrpSpPr>
              <p:cNvPr id="11" name="Graphic 8">
                <a:extLst>
                  <a:ext uri="{FF2B5EF4-FFF2-40B4-BE49-F238E27FC236}">
                    <a16:creationId xmlns:a16="http://schemas.microsoft.com/office/drawing/2014/main" id="{EF1F249E-B5C9-B644-A6E2-DE5E9A829220}"/>
                  </a:ext>
                </a:extLst>
              </p:cNvPr>
              <p:cNvGrpSpPr/>
              <p:nvPr/>
            </p:nvGrpSpPr>
            <p:grpSpPr>
              <a:xfrm>
                <a:off x="10176761" y="4657743"/>
                <a:ext cx="1514152" cy="1802345"/>
                <a:chOff x="10176761" y="4657743"/>
                <a:chExt cx="1514152" cy="1802345"/>
              </a:xfrm>
            </p:grpSpPr>
            <p:sp>
              <p:nvSpPr>
                <p:cNvPr id="12" name="Freeform 11">
                  <a:extLst>
                    <a:ext uri="{FF2B5EF4-FFF2-40B4-BE49-F238E27FC236}">
                      <a16:creationId xmlns:a16="http://schemas.microsoft.com/office/drawing/2014/main" id="{8B4D4F07-F991-B948-A813-CFFE675D24B4}"/>
                    </a:ext>
                  </a:extLst>
                </p:cNvPr>
                <p:cNvSpPr/>
                <p:nvPr/>
              </p:nvSpPr>
              <p:spPr>
                <a:xfrm>
                  <a:off x="10176761" y="5757560"/>
                  <a:ext cx="1514152" cy="702528"/>
                </a:xfrm>
                <a:custGeom>
                  <a:avLst/>
                  <a:gdLst>
                    <a:gd name="connsiteX0" fmla="*/ 75 w 1514152"/>
                    <a:gd name="connsiteY0" fmla="*/ 0 h 702528"/>
                    <a:gd name="connsiteX1" fmla="*/ 75 w 1514152"/>
                    <a:gd name="connsiteY1" fmla="*/ 407289 h 702528"/>
                    <a:gd name="connsiteX2" fmla="*/ 308067 w 1514152"/>
                    <a:gd name="connsiteY2" fmla="*/ 702529 h 702528"/>
                    <a:gd name="connsiteX3" fmla="*/ 1206161 w 1514152"/>
                    <a:gd name="connsiteY3" fmla="*/ 702529 h 702528"/>
                    <a:gd name="connsiteX4" fmla="*/ 1221282 w 1514152"/>
                    <a:gd name="connsiteY4" fmla="*/ 702153 h 702528"/>
                    <a:gd name="connsiteX5" fmla="*/ 1226247 w 1514152"/>
                    <a:gd name="connsiteY5" fmla="*/ 701852 h 702528"/>
                    <a:gd name="connsiteX6" fmla="*/ 1236253 w 1514152"/>
                    <a:gd name="connsiteY6" fmla="*/ 701100 h 702528"/>
                    <a:gd name="connsiteX7" fmla="*/ 1242045 w 1514152"/>
                    <a:gd name="connsiteY7" fmla="*/ 700498 h 702528"/>
                    <a:gd name="connsiteX8" fmla="*/ 1250998 w 1514152"/>
                    <a:gd name="connsiteY8" fmla="*/ 699370 h 702528"/>
                    <a:gd name="connsiteX9" fmla="*/ 1257091 w 1514152"/>
                    <a:gd name="connsiteY9" fmla="*/ 698468 h 702528"/>
                    <a:gd name="connsiteX10" fmla="*/ 1265592 w 1514152"/>
                    <a:gd name="connsiteY10" fmla="*/ 697039 h 702528"/>
                    <a:gd name="connsiteX11" fmla="*/ 1271686 w 1514152"/>
                    <a:gd name="connsiteY11" fmla="*/ 695836 h 702528"/>
                    <a:gd name="connsiteX12" fmla="*/ 1279962 w 1514152"/>
                    <a:gd name="connsiteY12" fmla="*/ 694031 h 702528"/>
                    <a:gd name="connsiteX13" fmla="*/ 1285980 w 1514152"/>
                    <a:gd name="connsiteY13" fmla="*/ 692527 h 702528"/>
                    <a:gd name="connsiteX14" fmla="*/ 1294105 w 1514152"/>
                    <a:gd name="connsiteY14" fmla="*/ 690346 h 702528"/>
                    <a:gd name="connsiteX15" fmla="*/ 1299897 w 1514152"/>
                    <a:gd name="connsiteY15" fmla="*/ 688616 h 702528"/>
                    <a:gd name="connsiteX16" fmla="*/ 1308098 w 1514152"/>
                    <a:gd name="connsiteY16" fmla="*/ 685984 h 702528"/>
                    <a:gd name="connsiteX17" fmla="*/ 1313589 w 1514152"/>
                    <a:gd name="connsiteY17" fmla="*/ 684104 h 702528"/>
                    <a:gd name="connsiteX18" fmla="*/ 1322090 w 1514152"/>
                    <a:gd name="connsiteY18" fmla="*/ 680871 h 702528"/>
                    <a:gd name="connsiteX19" fmla="*/ 1326905 w 1514152"/>
                    <a:gd name="connsiteY19" fmla="*/ 678991 h 702528"/>
                    <a:gd name="connsiteX20" fmla="*/ 1337136 w 1514152"/>
                    <a:gd name="connsiteY20" fmla="*/ 674554 h 702528"/>
                    <a:gd name="connsiteX21" fmla="*/ 1339920 w 1514152"/>
                    <a:gd name="connsiteY21" fmla="*/ 673351 h 702528"/>
                    <a:gd name="connsiteX22" fmla="*/ 1352634 w 1514152"/>
                    <a:gd name="connsiteY22" fmla="*/ 667109 h 702528"/>
                    <a:gd name="connsiteX23" fmla="*/ 1356019 w 1514152"/>
                    <a:gd name="connsiteY23" fmla="*/ 665229 h 702528"/>
                    <a:gd name="connsiteX24" fmla="*/ 1364971 w 1514152"/>
                    <a:gd name="connsiteY24" fmla="*/ 660266 h 702528"/>
                    <a:gd name="connsiteX25" fmla="*/ 1369485 w 1514152"/>
                    <a:gd name="connsiteY25" fmla="*/ 657558 h 702528"/>
                    <a:gd name="connsiteX26" fmla="*/ 1376933 w 1514152"/>
                    <a:gd name="connsiteY26" fmla="*/ 652971 h 702528"/>
                    <a:gd name="connsiteX27" fmla="*/ 1381672 w 1514152"/>
                    <a:gd name="connsiteY27" fmla="*/ 649813 h 702528"/>
                    <a:gd name="connsiteX28" fmla="*/ 1388518 w 1514152"/>
                    <a:gd name="connsiteY28" fmla="*/ 645150 h 702528"/>
                    <a:gd name="connsiteX29" fmla="*/ 1393258 w 1514152"/>
                    <a:gd name="connsiteY29" fmla="*/ 641691 h 702528"/>
                    <a:gd name="connsiteX30" fmla="*/ 1399727 w 1514152"/>
                    <a:gd name="connsiteY30" fmla="*/ 636803 h 702528"/>
                    <a:gd name="connsiteX31" fmla="*/ 1404392 w 1514152"/>
                    <a:gd name="connsiteY31" fmla="*/ 633118 h 702528"/>
                    <a:gd name="connsiteX32" fmla="*/ 1407250 w 1514152"/>
                    <a:gd name="connsiteY32" fmla="*/ 630862 h 702528"/>
                    <a:gd name="connsiteX33" fmla="*/ 1409357 w 1514152"/>
                    <a:gd name="connsiteY33" fmla="*/ 628982 h 702528"/>
                    <a:gd name="connsiteX34" fmla="*/ 1419964 w 1514152"/>
                    <a:gd name="connsiteY34" fmla="*/ 619657 h 702528"/>
                    <a:gd name="connsiteX35" fmla="*/ 1422823 w 1514152"/>
                    <a:gd name="connsiteY35" fmla="*/ 617025 h 702528"/>
                    <a:gd name="connsiteX36" fmla="*/ 1435236 w 1514152"/>
                    <a:gd name="connsiteY36" fmla="*/ 604541 h 702528"/>
                    <a:gd name="connsiteX37" fmla="*/ 1438020 w 1514152"/>
                    <a:gd name="connsiteY37" fmla="*/ 601458 h 702528"/>
                    <a:gd name="connsiteX38" fmla="*/ 1447122 w 1514152"/>
                    <a:gd name="connsiteY38" fmla="*/ 591005 h 702528"/>
                    <a:gd name="connsiteX39" fmla="*/ 1450432 w 1514152"/>
                    <a:gd name="connsiteY39" fmla="*/ 586945 h 702528"/>
                    <a:gd name="connsiteX40" fmla="*/ 1459836 w 1514152"/>
                    <a:gd name="connsiteY40" fmla="*/ 574612 h 702528"/>
                    <a:gd name="connsiteX41" fmla="*/ 1460965 w 1514152"/>
                    <a:gd name="connsiteY41" fmla="*/ 573183 h 702528"/>
                    <a:gd name="connsiteX42" fmla="*/ 1461190 w 1514152"/>
                    <a:gd name="connsiteY42" fmla="*/ 572807 h 702528"/>
                    <a:gd name="connsiteX43" fmla="*/ 1470745 w 1514152"/>
                    <a:gd name="connsiteY43" fmla="*/ 558368 h 702528"/>
                    <a:gd name="connsiteX44" fmla="*/ 1473227 w 1514152"/>
                    <a:gd name="connsiteY44" fmla="*/ 554232 h 702528"/>
                    <a:gd name="connsiteX45" fmla="*/ 1479697 w 1514152"/>
                    <a:gd name="connsiteY45" fmla="*/ 542876 h 702528"/>
                    <a:gd name="connsiteX46" fmla="*/ 1482180 w 1514152"/>
                    <a:gd name="connsiteY46" fmla="*/ 538289 h 702528"/>
                    <a:gd name="connsiteX47" fmla="*/ 1489176 w 1514152"/>
                    <a:gd name="connsiteY47" fmla="*/ 523851 h 702528"/>
                    <a:gd name="connsiteX48" fmla="*/ 1489778 w 1514152"/>
                    <a:gd name="connsiteY48" fmla="*/ 522573 h 702528"/>
                    <a:gd name="connsiteX49" fmla="*/ 1496323 w 1514152"/>
                    <a:gd name="connsiteY49" fmla="*/ 506404 h 702528"/>
                    <a:gd name="connsiteX50" fmla="*/ 1497000 w 1514152"/>
                    <a:gd name="connsiteY50" fmla="*/ 504750 h 702528"/>
                    <a:gd name="connsiteX51" fmla="*/ 1499182 w 1514152"/>
                    <a:gd name="connsiteY51" fmla="*/ 498282 h 702528"/>
                    <a:gd name="connsiteX52" fmla="*/ 1500536 w 1514152"/>
                    <a:gd name="connsiteY52" fmla="*/ 494297 h 702528"/>
                    <a:gd name="connsiteX53" fmla="*/ 1504372 w 1514152"/>
                    <a:gd name="connsiteY53" fmla="*/ 481287 h 702528"/>
                    <a:gd name="connsiteX54" fmla="*/ 1504673 w 1514152"/>
                    <a:gd name="connsiteY54" fmla="*/ 480008 h 702528"/>
                    <a:gd name="connsiteX55" fmla="*/ 1507532 w 1514152"/>
                    <a:gd name="connsiteY55" fmla="*/ 468052 h 702528"/>
                    <a:gd name="connsiteX56" fmla="*/ 1508435 w 1514152"/>
                    <a:gd name="connsiteY56" fmla="*/ 463615 h 702528"/>
                    <a:gd name="connsiteX57" fmla="*/ 1510165 w 1514152"/>
                    <a:gd name="connsiteY57" fmla="*/ 454515 h 702528"/>
                    <a:gd name="connsiteX58" fmla="*/ 1510918 w 1514152"/>
                    <a:gd name="connsiteY58" fmla="*/ 449402 h 702528"/>
                    <a:gd name="connsiteX59" fmla="*/ 1512121 w 1514152"/>
                    <a:gd name="connsiteY59" fmla="*/ 440603 h 702528"/>
                    <a:gd name="connsiteX60" fmla="*/ 1512723 w 1514152"/>
                    <a:gd name="connsiteY60" fmla="*/ 435490 h 702528"/>
                    <a:gd name="connsiteX61" fmla="*/ 1513475 w 1514152"/>
                    <a:gd name="connsiteY61" fmla="*/ 426014 h 702528"/>
                    <a:gd name="connsiteX62" fmla="*/ 1513776 w 1514152"/>
                    <a:gd name="connsiteY62" fmla="*/ 421502 h 702528"/>
                    <a:gd name="connsiteX63" fmla="*/ 1514152 w 1514152"/>
                    <a:gd name="connsiteY63" fmla="*/ 407440 h 702528"/>
                    <a:gd name="connsiteX64" fmla="*/ 1514152 w 1514152"/>
                    <a:gd name="connsiteY64" fmla="*/ 407440 h 702528"/>
                    <a:gd name="connsiteX65" fmla="*/ 1514152 w 1514152"/>
                    <a:gd name="connsiteY65" fmla="*/ 150 h 702528"/>
                    <a:gd name="connsiteX66" fmla="*/ 0 w 1514152"/>
                    <a:gd name="connsiteY66" fmla="*/ 150 h 70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14152" h="702528">
                      <a:moveTo>
                        <a:pt x="75" y="0"/>
                      </a:moveTo>
                      <a:lnTo>
                        <a:pt x="75" y="407289"/>
                      </a:lnTo>
                      <a:cubicBezTo>
                        <a:pt x="75" y="570325"/>
                        <a:pt x="137897" y="702529"/>
                        <a:pt x="308067" y="702529"/>
                      </a:cubicBezTo>
                      <a:lnTo>
                        <a:pt x="1206161" y="702529"/>
                      </a:lnTo>
                      <a:cubicBezTo>
                        <a:pt x="1211201" y="702529"/>
                        <a:pt x="1216317" y="702378"/>
                        <a:pt x="1221282" y="702153"/>
                      </a:cubicBezTo>
                      <a:cubicBezTo>
                        <a:pt x="1222937" y="702078"/>
                        <a:pt x="1224593" y="701927"/>
                        <a:pt x="1226247" y="701852"/>
                      </a:cubicBezTo>
                      <a:cubicBezTo>
                        <a:pt x="1229633" y="701626"/>
                        <a:pt x="1232943" y="701401"/>
                        <a:pt x="1236253" y="701100"/>
                      </a:cubicBezTo>
                      <a:cubicBezTo>
                        <a:pt x="1238209" y="700949"/>
                        <a:pt x="1240090" y="700649"/>
                        <a:pt x="1242045" y="700498"/>
                      </a:cubicBezTo>
                      <a:cubicBezTo>
                        <a:pt x="1245055" y="700198"/>
                        <a:pt x="1248064" y="699822"/>
                        <a:pt x="1250998" y="699370"/>
                      </a:cubicBezTo>
                      <a:cubicBezTo>
                        <a:pt x="1253029" y="699069"/>
                        <a:pt x="1255061" y="698769"/>
                        <a:pt x="1257091" y="698468"/>
                      </a:cubicBezTo>
                      <a:cubicBezTo>
                        <a:pt x="1259950" y="698016"/>
                        <a:pt x="1262734" y="697565"/>
                        <a:pt x="1265592" y="697039"/>
                      </a:cubicBezTo>
                      <a:cubicBezTo>
                        <a:pt x="1267624" y="696663"/>
                        <a:pt x="1269655" y="696212"/>
                        <a:pt x="1271686" y="695836"/>
                      </a:cubicBezTo>
                      <a:cubicBezTo>
                        <a:pt x="1274470" y="695234"/>
                        <a:pt x="1277178" y="694633"/>
                        <a:pt x="1279962" y="694031"/>
                      </a:cubicBezTo>
                      <a:cubicBezTo>
                        <a:pt x="1281993" y="693580"/>
                        <a:pt x="1283949" y="693053"/>
                        <a:pt x="1285980" y="692527"/>
                      </a:cubicBezTo>
                      <a:cubicBezTo>
                        <a:pt x="1288688" y="691850"/>
                        <a:pt x="1291396" y="691098"/>
                        <a:pt x="1294105" y="690346"/>
                      </a:cubicBezTo>
                      <a:cubicBezTo>
                        <a:pt x="1296061" y="689820"/>
                        <a:pt x="1298017" y="689218"/>
                        <a:pt x="1299897" y="688616"/>
                      </a:cubicBezTo>
                      <a:cubicBezTo>
                        <a:pt x="1302606" y="687789"/>
                        <a:pt x="1305389" y="686887"/>
                        <a:pt x="1308098" y="685984"/>
                      </a:cubicBezTo>
                      <a:cubicBezTo>
                        <a:pt x="1309903" y="685383"/>
                        <a:pt x="1311784" y="684781"/>
                        <a:pt x="1313589" y="684104"/>
                      </a:cubicBezTo>
                      <a:cubicBezTo>
                        <a:pt x="1316448" y="683051"/>
                        <a:pt x="1319307" y="681999"/>
                        <a:pt x="1322090" y="680871"/>
                      </a:cubicBezTo>
                      <a:cubicBezTo>
                        <a:pt x="1323670" y="680269"/>
                        <a:pt x="1325325" y="679667"/>
                        <a:pt x="1326905" y="678991"/>
                      </a:cubicBezTo>
                      <a:cubicBezTo>
                        <a:pt x="1330366" y="677562"/>
                        <a:pt x="1333751" y="676058"/>
                        <a:pt x="1337136" y="674554"/>
                      </a:cubicBezTo>
                      <a:cubicBezTo>
                        <a:pt x="1338039" y="674103"/>
                        <a:pt x="1339017" y="673727"/>
                        <a:pt x="1339920" y="673351"/>
                      </a:cubicBezTo>
                      <a:cubicBezTo>
                        <a:pt x="1344208" y="671395"/>
                        <a:pt x="1348421" y="669290"/>
                        <a:pt x="1352634" y="667109"/>
                      </a:cubicBezTo>
                      <a:cubicBezTo>
                        <a:pt x="1353762" y="666507"/>
                        <a:pt x="1354890" y="665831"/>
                        <a:pt x="1356019" y="665229"/>
                      </a:cubicBezTo>
                      <a:cubicBezTo>
                        <a:pt x="1359028" y="663650"/>
                        <a:pt x="1362037" y="661995"/>
                        <a:pt x="1364971" y="660266"/>
                      </a:cubicBezTo>
                      <a:cubicBezTo>
                        <a:pt x="1366476" y="659363"/>
                        <a:pt x="1367981" y="658461"/>
                        <a:pt x="1369485" y="657558"/>
                      </a:cubicBezTo>
                      <a:cubicBezTo>
                        <a:pt x="1371968" y="656055"/>
                        <a:pt x="1374526" y="654550"/>
                        <a:pt x="1376933" y="652971"/>
                      </a:cubicBezTo>
                      <a:cubicBezTo>
                        <a:pt x="1378513" y="651918"/>
                        <a:pt x="1380093" y="650866"/>
                        <a:pt x="1381672" y="649813"/>
                      </a:cubicBezTo>
                      <a:cubicBezTo>
                        <a:pt x="1384004" y="648309"/>
                        <a:pt x="1386262" y="646730"/>
                        <a:pt x="1388518" y="645150"/>
                      </a:cubicBezTo>
                      <a:cubicBezTo>
                        <a:pt x="1390098" y="644022"/>
                        <a:pt x="1391678" y="642819"/>
                        <a:pt x="1393258" y="641691"/>
                      </a:cubicBezTo>
                      <a:cubicBezTo>
                        <a:pt x="1395439" y="640112"/>
                        <a:pt x="1397621" y="638457"/>
                        <a:pt x="1399727" y="636803"/>
                      </a:cubicBezTo>
                      <a:cubicBezTo>
                        <a:pt x="1401307" y="635600"/>
                        <a:pt x="1402812" y="634397"/>
                        <a:pt x="1404392" y="633118"/>
                      </a:cubicBezTo>
                      <a:cubicBezTo>
                        <a:pt x="1405370" y="632366"/>
                        <a:pt x="1406348" y="631614"/>
                        <a:pt x="1407250" y="630862"/>
                      </a:cubicBezTo>
                      <a:cubicBezTo>
                        <a:pt x="1408003" y="630261"/>
                        <a:pt x="1408605" y="629584"/>
                        <a:pt x="1409357" y="628982"/>
                      </a:cubicBezTo>
                      <a:cubicBezTo>
                        <a:pt x="1412968" y="625974"/>
                        <a:pt x="1416504" y="622815"/>
                        <a:pt x="1419964" y="619657"/>
                      </a:cubicBezTo>
                      <a:cubicBezTo>
                        <a:pt x="1420942" y="618755"/>
                        <a:pt x="1421920" y="617928"/>
                        <a:pt x="1422823" y="617025"/>
                      </a:cubicBezTo>
                      <a:cubicBezTo>
                        <a:pt x="1427111" y="612964"/>
                        <a:pt x="1431249" y="608828"/>
                        <a:pt x="1435236" y="604541"/>
                      </a:cubicBezTo>
                      <a:cubicBezTo>
                        <a:pt x="1436139" y="603564"/>
                        <a:pt x="1437042" y="602511"/>
                        <a:pt x="1438020" y="601458"/>
                      </a:cubicBezTo>
                      <a:cubicBezTo>
                        <a:pt x="1441179" y="597999"/>
                        <a:pt x="1444188" y="594540"/>
                        <a:pt x="1447122" y="591005"/>
                      </a:cubicBezTo>
                      <a:cubicBezTo>
                        <a:pt x="1448251" y="589652"/>
                        <a:pt x="1449379" y="588298"/>
                        <a:pt x="1450432" y="586945"/>
                      </a:cubicBezTo>
                      <a:cubicBezTo>
                        <a:pt x="1453667" y="582884"/>
                        <a:pt x="1456827" y="578823"/>
                        <a:pt x="1459836" y="574612"/>
                      </a:cubicBezTo>
                      <a:cubicBezTo>
                        <a:pt x="1460212" y="574085"/>
                        <a:pt x="1460589" y="573634"/>
                        <a:pt x="1460965" y="573183"/>
                      </a:cubicBezTo>
                      <a:cubicBezTo>
                        <a:pt x="1461040" y="573107"/>
                        <a:pt x="1461115" y="572957"/>
                        <a:pt x="1461190" y="572807"/>
                      </a:cubicBezTo>
                      <a:cubicBezTo>
                        <a:pt x="1464500" y="568069"/>
                        <a:pt x="1467735" y="563256"/>
                        <a:pt x="1470745" y="558368"/>
                      </a:cubicBezTo>
                      <a:cubicBezTo>
                        <a:pt x="1471572" y="557014"/>
                        <a:pt x="1472399" y="555661"/>
                        <a:pt x="1473227" y="554232"/>
                      </a:cubicBezTo>
                      <a:cubicBezTo>
                        <a:pt x="1475484" y="550472"/>
                        <a:pt x="1477666" y="546712"/>
                        <a:pt x="1479697" y="542876"/>
                      </a:cubicBezTo>
                      <a:cubicBezTo>
                        <a:pt x="1480524" y="541373"/>
                        <a:pt x="1481352" y="539793"/>
                        <a:pt x="1482180" y="538289"/>
                      </a:cubicBezTo>
                      <a:cubicBezTo>
                        <a:pt x="1484662" y="533552"/>
                        <a:pt x="1486994" y="528739"/>
                        <a:pt x="1489176" y="523851"/>
                      </a:cubicBezTo>
                      <a:cubicBezTo>
                        <a:pt x="1489401" y="523400"/>
                        <a:pt x="1489552" y="523024"/>
                        <a:pt x="1489778" y="522573"/>
                      </a:cubicBezTo>
                      <a:cubicBezTo>
                        <a:pt x="1492110" y="517233"/>
                        <a:pt x="1494292" y="511819"/>
                        <a:pt x="1496323" y="506404"/>
                      </a:cubicBezTo>
                      <a:cubicBezTo>
                        <a:pt x="1496548" y="505802"/>
                        <a:pt x="1496774" y="505276"/>
                        <a:pt x="1497000" y="504750"/>
                      </a:cubicBezTo>
                      <a:cubicBezTo>
                        <a:pt x="1497752" y="502644"/>
                        <a:pt x="1498504" y="500463"/>
                        <a:pt x="1499182" y="498282"/>
                      </a:cubicBezTo>
                      <a:cubicBezTo>
                        <a:pt x="1499633" y="496929"/>
                        <a:pt x="1500084" y="495650"/>
                        <a:pt x="1500536" y="494297"/>
                      </a:cubicBezTo>
                      <a:cubicBezTo>
                        <a:pt x="1501890" y="490010"/>
                        <a:pt x="1503169" y="485649"/>
                        <a:pt x="1504372" y="481287"/>
                      </a:cubicBezTo>
                      <a:cubicBezTo>
                        <a:pt x="1504447" y="480836"/>
                        <a:pt x="1504598" y="480460"/>
                        <a:pt x="1504673" y="480008"/>
                      </a:cubicBezTo>
                      <a:cubicBezTo>
                        <a:pt x="1505727" y="476023"/>
                        <a:pt x="1506705" y="472037"/>
                        <a:pt x="1507532" y="468052"/>
                      </a:cubicBezTo>
                      <a:cubicBezTo>
                        <a:pt x="1507833" y="466548"/>
                        <a:pt x="1508134" y="465119"/>
                        <a:pt x="1508435" y="463615"/>
                      </a:cubicBezTo>
                      <a:cubicBezTo>
                        <a:pt x="1509037" y="460607"/>
                        <a:pt x="1509638" y="457599"/>
                        <a:pt x="1510165" y="454515"/>
                      </a:cubicBezTo>
                      <a:cubicBezTo>
                        <a:pt x="1510466" y="452786"/>
                        <a:pt x="1510692" y="451131"/>
                        <a:pt x="1510918" y="449402"/>
                      </a:cubicBezTo>
                      <a:cubicBezTo>
                        <a:pt x="1511369" y="446469"/>
                        <a:pt x="1511745" y="443536"/>
                        <a:pt x="1512121" y="440603"/>
                      </a:cubicBezTo>
                      <a:cubicBezTo>
                        <a:pt x="1512347" y="438874"/>
                        <a:pt x="1512497" y="437219"/>
                        <a:pt x="1512723" y="435490"/>
                      </a:cubicBezTo>
                      <a:cubicBezTo>
                        <a:pt x="1513024" y="432331"/>
                        <a:pt x="1513250" y="429172"/>
                        <a:pt x="1513475" y="426014"/>
                      </a:cubicBezTo>
                      <a:cubicBezTo>
                        <a:pt x="1513550" y="424510"/>
                        <a:pt x="1513701" y="423006"/>
                        <a:pt x="1513776" y="421502"/>
                      </a:cubicBezTo>
                      <a:cubicBezTo>
                        <a:pt x="1514002" y="416840"/>
                        <a:pt x="1514152" y="412102"/>
                        <a:pt x="1514152" y="407440"/>
                      </a:cubicBezTo>
                      <a:lnTo>
                        <a:pt x="1514152" y="407440"/>
                      </a:lnTo>
                      <a:lnTo>
                        <a:pt x="1514152" y="150"/>
                      </a:lnTo>
                      <a:lnTo>
                        <a:pt x="0" y="150"/>
                      </a:lnTo>
                      <a:close/>
                    </a:path>
                  </a:pathLst>
                </a:custGeom>
                <a:solidFill>
                  <a:srgbClr val="63218D">
                    <a:alpha val="50000"/>
                  </a:srgbClr>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3" name="Freeform 12">
                  <a:extLst>
                    <a:ext uri="{FF2B5EF4-FFF2-40B4-BE49-F238E27FC236}">
                      <a16:creationId xmlns:a16="http://schemas.microsoft.com/office/drawing/2014/main" id="{3AE01897-9D9A-C242-BBAC-F2E380FCDF90}"/>
                    </a:ext>
                  </a:extLst>
                </p:cNvPr>
                <p:cNvSpPr/>
                <p:nvPr/>
              </p:nvSpPr>
              <p:spPr>
                <a:xfrm>
                  <a:off x="10176837" y="4657743"/>
                  <a:ext cx="1514076" cy="1451080"/>
                </a:xfrm>
                <a:custGeom>
                  <a:avLst/>
                  <a:gdLst>
                    <a:gd name="connsiteX0" fmla="*/ 1206086 w 1514076"/>
                    <a:gd name="connsiteY0" fmla="*/ 0 h 1451080"/>
                    <a:gd name="connsiteX1" fmla="*/ 1514077 w 1514076"/>
                    <a:gd name="connsiteY1" fmla="*/ 295164 h 1451080"/>
                    <a:gd name="connsiteX2" fmla="*/ 1514077 w 1514076"/>
                    <a:gd name="connsiteY2" fmla="*/ 1155841 h 1451080"/>
                    <a:gd name="connsiteX3" fmla="*/ 1206086 w 1514076"/>
                    <a:gd name="connsiteY3" fmla="*/ 1451081 h 1451080"/>
                    <a:gd name="connsiteX4" fmla="*/ 307991 w 1514076"/>
                    <a:gd name="connsiteY4" fmla="*/ 1451081 h 1451080"/>
                    <a:gd name="connsiteX5" fmla="*/ 0 w 1514076"/>
                    <a:gd name="connsiteY5" fmla="*/ 1155841 h 1451080"/>
                    <a:gd name="connsiteX6" fmla="*/ 0 w 1514076"/>
                    <a:gd name="connsiteY6" fmla="*/ 295164 h 1451080"/>
                    <a:gd name="connsiteX7" fmla="*/ 307991 w 1514076"/>
                    <a:gd name="connsiteY7" fmla="*/ 0 h 1451080"/>
                    <a:gd name="connsiteX8" fmla="*/ 1206086 w 1514076"/>
                    <a:gd name="connsiteY8" fmla="*/ 0 h 145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076" h="1451080">
                      <a:moveTo>
                        <a:pt x="1206086" y="0"/>
                      </a:moveTo>
                      <a:cubicBezTo>
                        <a:pt x="1376181" y="0"/>
                        <a:pt x="1514077" y="132128"/>
                        <a:pt x="1514077" y="295164"/>
                      </a:cubicBezTo>
                      <a:lnTo>
                        <a:pt x="1514077" y="1155841"/>
                      </a:lnTo>
                      <a:cubicBezTo>
                        <a:pt x="1514077" y="1318877"/>
                        <a:pt x="1376181" y="1451081"/>
                        <a:pt x="1206086" y="1451081"/>
                      </a:cubicBezTo>
                      <a:lnTo>
                        <a:pt x="307991" y="1451081"/>
                      </a:lnTo>
                      <a:cubicBezTo>
                        <a:pt x="137821" y="1451081"/>
                        <a:pt x="0" y="1318877"/>
                        <a:pt x="0" y="1155841"/>
                      </a:cubicBezTo>
                      <a:lnTo>
                        <a:pt x="0" y="295164"/>
                      </a:lnTo>
                      <a:cubicBezTo>
                        <a:pt x="0" y="132128"/>
                        <a:pt x="137821" y="0"/>
                        <a:pt x="307991" y="0"/>
                      </a:cubicBezTo>
                      <a:lnTo>
                        <a:pt x="1206086" y="0"/>
                      </a:lnTo>
                      <a:close/>
                    </a:path>
                  </a:pathLst>
                </a:custGeom>
                <a:solidFill>
                  <a:srgbClr val="63218D"/>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14" name="Graphic 8">
                  <a:extLst>
                    <a:ext uri="{FF2B5EF4-FFF2-40B4-BE49-F238E27FC236}">
                      <a16:creationId xmlns:a16="http://schemas.microsoft.com/office/drawing/2014/main" id="{78852FCD-F83D-8C4B-8273-AC8E30D0B9D2}"/>
                    </a:ext>
                  </a:extLst>
                </p:cNvPr>
                <p:cNvGrpSpPr/>
                <p:nvPr/>
              </p:nvGrpSpPr>
              <p:grpSpPr>
                <a:xfrm>
                  <a:off x="10416895" y="4940199"/>
                  <a:ext cx="430239" cy="430075"/>
                  <a:chOff x="10416895" y="4940199"/>
                  <a:chExt cx="430239" cy="430075"/>
                </a:xfrm>
                <a:solidFill>
                  <a:srgbClr val="F2F2F2"/>
                </a:solidFill>
              </p:grpSpPr>
              <p:sp>
                <p:nvSpPr>
                  <p:cNvPr id="16" name="Freeform 15">
                    <a:extLst>
                      <a:ext uri="{FF2B5EF4-FFF2-40B4-BE49-F238E27FC236}">
                        <a16:creationId xmlns:a16="http://schemas.microsoft.com/office/drawing/2014/main" id="{CB8CE38E-CBD0-3145-90A9-524BD37F8BC4}"/>
                      </a:ext>
                    </a:extLst>
                  </p:cNvPr>
                  <p:cNvSpPr/>
                  <p:nvPr/>
                </p:nvSpPr>
                <p:spPr>
                  <a:xfrm>
                    <a:off x="10524399" y="4940199"/>
                    <a:ext cx="215157" cy="215075"/>
                  </a:xfrm>
                  <a:custGeom>
                    <a:avLst/>
                    <a:gdLst>
                      <a:gd name="connsiteX0" fmla="*/ 215157 w 215157"/>
                      <a:gd name="connsiteY0" fmla="*/ 107538 h 215075"/>
                      <a:gd name="connsiteX1" fmla="*/ 107579 w 215157"/>
                      <a:gd name="connsiteY1" fmla="*/ 215075 h 215075"/>
                      <a:gd name="connsiteX2" fmla="*/ 0 w 215157"/>
                      <a:gd name="connsiteY2" fmla="*/ 107538 h 215075"/>
                      <a:gd name="connsiteX3" fmla="*/ 107579 w 215157"/>
                      <a:gd name="connsiteY3" fmla="*/ 0 h 215075"/>
                      <a:gd name="connsiteX4" fmla="*/ 215157 w 215157"/>
                      <a:gd name="connsiteY4" fmla="*/ 107538 h 21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57" h="215075">
                        <a:moveTo>
                          <a:pt x="215157" y="107538"/>
                        </a:moveTo>
                        <a:cubicBezTo>
                          <a:pt x="215157" y="166929"/>
                          <a:pt x="166993" y="215075"/>
                          <a:pt x="107579" y="215075"/>
                        </a:cubicBezTo>
                        <a:cubicBezTo>
                          <a:pt x="48165" y="215075"/>
                          <a:pt x="0" y="166929"/>
                          <a:pt x="0" y="107538"/>
                        </a:cubicBezTo>
                        <a:cubicBezTo>
                          <a:pt x="0" y="48146"/>
                          <a:pt x="48165" y="0"/>
                          <a:pt x="107579" y="0"/>
                        </a:cubicBezTo>
                        <a:cubicBezTo>
                          <a:pt x="166993" y="0"/>
                          <a:pt x="215157" y="48146"/>
                          <a:pt x="215157" y="107538"/>
                        </a:cubicBez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C2D2B802-83BA-D04A-BC68-76D04E0E72A5}"/>
                      </a:ext>
                    </a:extLst>
                  </p:cNvPr>
                  <p:cNvSpPr/>
                  <p:nvPr/>
                </p:nvSpPr>
                <p:spPr>
                  <a:xfrm>
                    <a:off x="10416895" y="5208968"/>
                    <a:ext cx="430239" cy="161306"/>
                  </a:xfrm>
                  <a:custGeom>
                    <a:avLst/>
                    <a:gdLst>
                      <a:gd name="connsiteX0" fmla="*/ 376451 w 430239"/>
                      <a:gd name="connsiteY0" fmla="*/ 0 h 161306"/>
                      <a:gd name="connsiteX1" fmla="*/ 53790 w 430239"/>
                      <a:gd name="connsiteY1" fmla="*/ 0 h 161306"/>
                      <a:gd name="connsiteX2" fmla="*/ 0 w 430239"/>
                      <a:gd name="connsiteY2" fmla="*/ 53769 h 161306"/>
                      <a:gd name="connsiteX3" fmla="*/ 0 w 430239"/>
                      <a:gd name="connsiteY3" fmla="*/ 161307 h 161306"/>
                      <a:gd name="connsiteX4" fmla="*/ 53790 w 430239"/>
                      <a:gd name="connsiteY4" fmla="*/ 161307 h 161306"/>
                      <a:gd name="connsiteX5" fmla="*/ 53790 w 430239"/>
                      <a:gd name="connsiteY5" fmla="*/ 53769 h 161306"/>
                      <a:gd name="connsiteX6" fmla="*/ 376451 w 430239"/>
                      <a:gd name="connsiteY6" fmla="*/ 53769 h 161306"/>
                      <a:gd name="connsiteX7" fmla="*/ 376451 w 430239"/>
                      <a:gd name="connsiteY7" fmla="*/ 161307 h 161306"/>
                      <a:gd name="connsiteX8" fmla="*/ 430240 w 430239"/>
                      <a:gd name="connsiteY8" fmla="*/ 161307 h 161306"/>
                      <a:gd name="connsiteX9" fmla="*/ 430240 w 430239"/>
                      <a:gd name="connsiteY9" fmla="*/ 53769 h 161306"/>
                      <a:gd name="connsiteX10" fmla="*/ 376451 w 430239"/>
                      <a:gd name="connsiteY10" fmla="*/ 0 h 16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239" h="161306">
                        <a:moveTo>
                          <a:pt x="376451" y="0"/>
                        </a:moveTo>
                        <a:lnTo>
                          <a:pt x="53790" y="0"/>
                        </a:lnTo>
                        <a:cubicBezTo>
                          <a:pt x="32801" y="20981"/>
                          <a:pt x="20989" y="32788"/>
                          <a:pt x="0" y="53769"/>
                        </a:cubicBezTo>
                        <a:lnTo>
                          <a:pt x="0" y="161307"/>
                        </a:lnTo>
                        <a:lnTo>
                          <a:pt x="53790" y="161307"/>
                        </a:lnTo>
                        <a:lnTo>
                          <a:pt x="53790" y="53769"/>
                        </a:lnTo>
                        <a:lnTo>
                          <a:pt x="376451" y="53769"/>
                        </a:lnTo>
                        <a:lnTo>
                          <a:pt x="376451" y="161307"/>
                        </a:lnTo>
                        <a:lnTo>
                          <a:pt x="430240" y="161307"/>
                        </a:lnTo>
                        <a:lnTo>
                          <a:pt x="430240" y="53769"/>
                        </a:lnTo>
                        <a:cubicBezTo>
                          <a:pt x="409251" y="32788"/>
                          <a:pt x="397440" y="20981"/>
                          <a:pt x="376451" y="0"/>
                        </a:cubicBez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nvGrpSpPr>
                <p:cNvPr id="18" name="Graphic 8">
                  <a:extLst>
                    <a:ext uri="{FF2B5EF4-FFF2-40B4-BE49-F238E27FC236}">
                      <a16:creationId xmlns:a16="http://schemas.microsoft.com/office/drawing/2014/main" id="{7B7445E7-A1D4-A640-B4EA-8FE127B17CA7}"/>
                    </a:ext>
                  </a:extLst>
                </p:cNvPr>
                <p:cNvGrpSpPr/>
                <p:nvPr/>
              </p:nvGrpSpPr>
              <p:grpSpPr>
                <a:xfrm>
                  <a:off x="10963666" y="4928918"/>
                  <a:ext cx="551284" cy="438948"/>
                  <a:chOff x="10963666" y="4928918"/>
                  <a:chExt cx="551284" cy="438948"/>
                </a:xfrm>
                <a:solidFill>
                  <a:srgbClr val="F2F2F2"/>
                </a:solidFill>
              </p:grpSpPr>
              <p:sp>
                <p:nvSpPr>
                  <p:cNvPr id="19" name="Freeform 18">
                    <a:extLst>
                      <a:ext uri="{FF2B5EF4-FFF2-40B4-BE49-F238E27FC236}">
                        <a16:creationId xmlns:a16="http://schemas.microsoft.com/office/drawing/2014/main" id="{AFCA239C-F0A0-7E45-B136-8A46A4FDFC81}"/>
                      </a:ext>
                    </a:extLst>
                  </p:cNvPr>
                  <p:cNvSpPr/>
                  <p:nvPr/>
                </p:nvSpPr>
                <p:spPr>
                  <a:xfrm>
                    <a:off x="11428286" y="4928918"/>
                    <a:ext cx="54917" cy="54896"/>
                  </a:xfrm>
                  <a:custGeom>
                    <a:avLst/>
                    <a:gdLst>
                      <a:gd name="connsiteX0" fmla="*/ 0 w 54917"/>
                      <a:gd name="connsiteY0" fmla="*/ 0 h 54896"/>
                      <a:gd name="connsiteX1" fmla="*/ 0 w 54917"/>
                      <a:gd name="connsiteY1" fmla="*/ 54897 h 54896"/>
                      <a:gd name="connsiteX2" fmla="*/ 54918 w 54917"/>
                      <a:gd name="connsiteY2" fmla="*/ 54897 h 54896"/>
                      <a:gd name="connsiteX3" fmla="*/ 54918 w 54917"/>
                      <a:gd name="connsiteY3" fmla="*/ 44294 h 54896"/>
                      <a:gd name="connsiteX4" fmla="*/ 10608 w 54917"/>
                      <a:gd name="connsiteY4" fmla="*/ 0 h 54896"/>
                      <a:gd name="connsiteX5" fmla="*/ 0 w 54917"/>
                      <a:gd name="connsiteY5" fmla="*/ 0 h 5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17" h="54896">
                        <a:moveTo>
                          <a:pt x="0" y="0"/>
                        </a:moveTo>
                        <a:lnTo>
                          <a:pt x="0" y="54897"/>
                        </a:lnTo>
                        <a:lnTo>
                          <a:pt x="54918" y="54897"/>
                        </a:lnTo>
                        <a:lnTo>
                          <a:pt x="54918" y="44294"/>
                        </a:lnTo>
                        <a:lnTo>
                          <a:pt x="10608" y="0"/>
                        </a:lnTo>
                        <a:lnTo>
                          <a:pt x="0" y="0"/>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0B771768-1309-194E-9D89-61E1BAD48CFA}"/>
                      </a:ext>
                    </a:extLst>
                  </p:cNvPr>
                  <p:cNvSpPr/>
                  <p:nvPr/>
                </p:nvSpPr>
                <p:spPr>
                  <a:xfrm>
                    <a:off x="11428286" y="4983815"/>
                    <a:ext cx="54917" cy="274333"/>
                  </a:xfrm>
                  <a:custGeom>
                    <a:avLst/>
                    <a:gdLst>
                      <a:gd name="connsiteX0" fmla="*/ 0 w 54917"/>
                      <a:gd name="connsiteY0" fmla="*/ 0 h 274333"/>
                      <a:gd name="connsiteX1" fmla="*/ 54918 w 54917"/>
                      <a:gd name="connsiteY1" fmla="*/ 0 h 274333"/>
                      <a:gd name="connsiteX2" fmla="*/ 54918 w 54917"/>
                      <a:gd name="connsiteY2" fmla="*/ 274334 h 274333"/>
                      <a:gd name="connsiteX3" fmla="*/ 0 w 54917"/>
                      <a:gd name="connsiteY3" fmla="*/ 274334 h 274333"/>
                    </a:gdLst>
                    <a:ahLst/>
                    <a:cxnLst>
                      <a:cxn ang="0">
                        <a:pos x="connsiteX0" y="connsiteY0"/>
                      </a:cxn>
                      <a:cxn ang="0">
                        <a:pos x="connsiteX1" y="connsiteY1"/>
                      </a:cxn>
                      <a:cxn ang="0">
                        <a:pos x="connsiteX2" y="connsiteY2"/>
                      </a:cxn>
                      <a:cxn ang="0">
                        <a:pos x="connsiteX3" y="connsiteY3"/>
                      </a:cxn>
                    </a:cxnLst>
                    <a:rect l="l" t="t" r="r" b="b"/>
                    <a:pathLst>
                      <a:path w="54917" h="274333">
                        <a:moveTo>
                          <a:pt x="0" y="0"/>
                        </a:moveTo>
                        <a:lnTo>
                          <a:pt x="54918" y="0"/>
                        </a:lnTo>
                        <a:lnTo>
                          <a:pt x="54918" y="274334"/>
                        </a:lnTo>
                        <a:lnTo>
                          <a:pt x="0" y="274334"/>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21" name="Graphic 8">
                    <a:extLst>
                      <a:ext uri="{FF2B5EF4-FFF2-40B4-BE49-F238E27FC236}">
                        <a16:creationId xmlns:a16="http://schemas.microsoft.com/office/drawing/2014/main" id="{A27E2495-20AA-D942-9E24-03A630411EA6}"/>
                      </a:ext>
                    </a:extLst>
                  </p:cNvPr>
                  <p:cNvGrpSpPr/>
                  <p:nvPr/>
                </p:nvGrpSpPr>
                <p:grpSpPr>
                  <a:xfrm>
                    <a:off x="10963666" y="4928918"/>
                    <a:ext cx="551284" cy="438948"/>
                    <a:chOff x="10963666" y="4928918"/>
                    <a:chExt cx="551284" cy="438948"/>
                  </a:xfrm>
                  <a:solidFill>
                    <a:srgbClr val="F2F2F2"/>
                  </a:solidFill>
                </p:grpSpPr>
                <p:sp>
                  <p:nvSpPr>
                    <p:cNvPr id="22" name="Freeform 21">
                      <a:extLst>
                        <a:ext uri="{FF2B5EF4-FFF2-40B4-BE49-F238E27FC236}">
                          <a16:creationId xmlns:a16="http://schemas.microsoft.com/office/drawing/2014/main" id="{F6926B8C-C1D5-3240-8002-0F495AD622CD}"/>
                        </a:ext>
                      </a:extLst>
                    </p:cNvPr>
                    <p:cNvSpPr/>
                    <p:nvPr/>
                  </p:nvSpPr>
                  <p:spPr>
                    <a:xfrm>
                      <a:off x="10995338" y="4928918"/>
                      <a:ext cx="54917" cy="54896"/>
                    </a:xfrm>
                    <a:custGeom>
                      <a:avLst/>
                      <a:gdLst>
                        <a:gd name="connsiteX0" fmla="*/ 54918 w 54917"/>
                        <a:gd name="connsiteY0" fmla="*/ 0 h 54896"/>
                        <a:gd name="connsiteX1" fmla="*/ 54918 w 54917"/>
                        <a:gd name="connsiteY1" fmla="*/ 54897 h 54896"/>
                        <a:gd name="connsiteX2" fmla="*/ 0 w 54917"/>
                        <a:gd name="connsiteY2" fmla="*/ 54897 h 54896"/>
                        <a:gd name="connsiteX3" fmla="*/ 0 w 54917"/>
                        <a:gd name="connsiteY3" fmla="*/ 44294 h 54896"/>
                        <a:gd name="connsiteX4" fmla="*/ 44311 w 54917"/>
                        <a:gd name="connsiteY4" fmla="*/ 0 h 54896"/>
                        <a:gd name="connsiteX5" fmla="*/ 54918 w 54917"/>
                        <a:gd name="connsiteY5" fmla="*/ 0 h 5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17" h="54896">
                          <a:moveTo>
                            <a:pt x="54918" y="0"/>
                          </a:moveTo>
                          <a:lnTo>
                            <a:pt x="54918" y="54897"/>
                          </a:lnTo>
                          <a:lnTo>
                            <a:pt x="0" y="54897"/>
                          </a:lnTo>
                          <a:lnTo>
                            <a:pt x="0" y="44294"/>
                          </a:lnTo>
                          <a:lnTo>
                            <a:pt x="44311" y="0"/>
                          </a:lnTo>
                          <a:lnTo>
                            <a:pt x="54918" y="0"/>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656E9514-723A-1E43-9F01-30B660047430}"/>
                        </a:ext>
                      </a:extLst>
                    </p:cNvPr>
                    <p:cNvSpPr/>
                    <p:nvPr/>
                  </p:nvSpPr>
                  <p:spPr>
                    <a:xfrm>
                      <a:off x="11050256" y="4928919"/>
                      <a:ext cx="378030" cy="54896"/>
                    </a:xfrm>
                    <a:custGeom>
                      <a:avLst/>
                      <a:gdLst>
                        <a:gd name="connsiteX0" fmla="*/ 0 w 378030"/>
                        <a:gd name="connsiteY0" fmla="*/ 0 h 54896"/>
                        <a:gd name="connsiteX1" fmla="*/ 378030 w 378030"/>
                        <a:gd name="connsiteY1" fmla="*/ 0 h 54896"/>
                        <a:gd name="connsiteX2" fmla="*/ 378030 w 378030"/>
                        <a:gd name="connsiteY2" fmla="*/ 54897 h 54896"/>
                        <a:gd name="connsiteX3" fmla="*/ 0 w 378030"/>
                        <a:gd name="connsiteY3" fmla="*/ 54897 h 54896"/>
                      </a:gdLst>
                      <a:ahLst/>
                      <a:cxnLst>
                        <a:cxn ang="0">
                          <a:pos x="connsiteX0" y="connsiteY0"/>
                        </a:cxn>
                        <a:cxn ang="0">
                          <a:pos x="connsiteX1" y="connsiteY1"/>
                        </a:cxn>
                        <a:cxn ang="0">
                          <a:pos x="connsiteX2" y="connsiteY2"/>
                        </a:cxn>
                        <a:cxn ang="0">
                          <a:pos x="connsiteX3" y="connsiteY3"/>
                        </a:cxn>
                      </a:cxnLst>
                      <a:rect l="l" t="t" r="r" b="b"/>
                      <a:pathLst>
                        <a:path w="378030" h="54896">
                          <a:moveTo>
                            <a:pt x="0" y="0"/>
                          </a:moveTo>
                          <a:lnTo>
                            <a:pt x="378030" y="0"/>
                          </a:lnTo>
                          <a:lnTo>
                            <a:pt x="378030" y="54897"/>
                          </a:lnTo>
                          <a:lnTo>
                            <a:pt x="0" y="54897"/>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4" name="Freeform 23">
                      <a:extLst>
                        <a:ext uri="{FF2B5EF4-FFF2-40B4-BE49-F238E27FC236}">
                          <a16:creationId xmlns:a16="http://schemas.microsoft.com/office/drawing/2014/main" id="{1ED5825E-D759-7C4E-B819-A15D31C8F85D}"/>
                        </a:ext>
                      </a:extLst>
                    </p:cNvPr>
                    <p:cNvSpPr/>
                    <p:nvPr/>
                  </p:nvSpPr>
                  <p:spPr>
                    <a:xfrm>
                      <a:off x="11050256" y="5203252"/>
                      <a:ext cx="378030" cy="54896"/>
                    </a:xfrm>
                    <a:custGeom>
                      <a:avLst/>
                      <a:gdLst>
                        <a:gd name="connsiteX0" fmla="*/ 0 w 378030"/>
                        <a:gd name="connsiteY0" fmla="*/ 0 h 54896"/>
                        <a:gd name="connsiteX1" fmla="*/ 378030 w 378030"/>
                        <a:gd name="connsiteY1" fmla="*/ 0 h 54896"/>
                        <a:gd name="connsiteX2" fmla="*/ 378030 w 378030"/>
                        <a:gd name="connsiteY2" fmla="*/ 54897 h 54896"/>
                        <a:gd name="connsiteX3" fmla="*/ 0 w 378030"/>
                        <a:gd name="connsiteY3" fmla="*/ 54897 h 54896"/>
                      </a:gdLst>
                      <a:ahLst/>
                      <a:cxnLst>
                        <a:cxn ang="0">
                          <a:pos x="connsiteX0" y="connsiteY0"/>
                        </a:cxn>
                        <a:cxn ang="0">
                          <a:pos x="connsiteX1" y="connsiteY1"/>
                        </a:cxn>
                        <a:cxn ang="0">
                          <a:pos x="connsiteX2" y="connsiteY2"/>
                        </a:cxn>
                        <a:cxn ang="0">
                          <a:pos x="connsiteX3" y="connsiteY3"/>
                        </a:cxn>
                      </a:cxnLst>
                      <a:rect l="l" t="t" r="r" b="b"/>
                      <a:pathLst>
                        <a:path w="378030" h="54896">
                          <a:moveTo>
                            <a:pt x="0" y="0"/>
                          </a:moveTo>
                          <a:lnTo>
                            <a:pt x="378030" y="0"/>
                          </a:lnTo>
                          <a:lnTo>
                            <a:pt x="378030" y="54897"/>
                          </a:lnTo>
                          <a:lnTo>
                            <a:pt x="0" y="54897"/>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5" name="Freeform 24">
                      <a:extLst>
                        <a:ext uri="{FF2B5EF4-FFF2-40B4-BE49-F238E27FC236}">
                          <a16:creationId xmlns:a16="http://schemas.microsoft.com/office/drawing/2014/main" id="{E2FCC272-8E46-F44C-9426-B01EA4835550}"/>
                        </a:ext>
                      </a:extLst>
                    </p:cNvPr>
                    <p:cNvSpPr/>
                    <p:nvPr/>
                  </p:nvSpPr>
                  <p:spPr>
                    <a:xfrm>
                      <a:off x="10995413" y="4983815"/>
                      <a:ext cx="54917" cy="274333"/>
                    </a:xfrm>
                    <a:custGeom>
                      <a:avLst/>
                      <a:gdLst>
                        <a:gd name="connsiteX0" fmla="*/ 0 w 54917"/>
                        <a:gd name="connsiteY0" fmla="*/ 0 h 274333"/>
                        <a:gd name="connsiteX1" fmla="*/ 54918 w 54917"/>
                        <a:gd name="connsiteY1" fmla="*/ 0 h 274333"/>
                        <a:gd name="connsiteX2" fmla="*/ 54918 w 54917"/>
                        <a:gd name="connsiteY2" fmla="*/ 274334 h 274333"/>
                        <a:gd name="connsiteX3" fmla="*/ 0 w 54917"/>
                        <a:gd name="connsiteY3" fmla="*/ 274334 h 274333"/>
                      </a:gdLst>
                      <a:ahLst/>
                      <a:cxnLst>
                        <a:cxn ang="0">
                          <a:pos x="connsiteX0" y="connsiteY0"/>
                        </a:cxn>
                        <a:cxn ang="0">
                          <a:pos x="connsiteX1" y="connsiteY1"/>
                        </a:cxn>
                        <a:cxn ang="0">
                          <a:pos x="connsiteX2" y="connsiteY2"/>
                        </a:cxn>
                        <a:cxn ang="0">
                          <a:pos x="connsiteX3" y="connsiteY3"/>
                        </a:cxn>
                      </a:cxnLst>
                      <a:rect l="l" t="t" r="r" b="b"/>
                      <a:pathLst>
                        <a:path w="54917" h="274333">
                          <a:moveTo>
                            <a:pt x="0" y="0"/>
                          </a:moveTo>
                          <a:lnTo>
                            <a:pt x="54918" y="0"/>
                          </a:lnTo>
                          <a:lnTo>
                            <a:pt x="54918" y="274334"/>
                          </a:lnTo>
                          <a:lnTo>
                            <a:pt x="0" y="274334"/>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6" name="Freeform 25">
                      <a:extLst>
                        <a:ext uri="{FF2B5EF4-FFF2-40B4-BE49-F238E27FC236}">
                          <a16:creationId xmlns:a16="http://schemas.microsoft.com/office/drawing/2014/main" id="{D50740EA-1893-524E-90F0-281675807707}"/>
                        </a:ext>
                      </a:extLst>
                    </p:cNvPr>
                    <p:cNvSpPr/>
                    <p:nvPr/>
                  </p:nvSpPr>
                  <p:spPr>
                    <a:xfrm rot="5400000">
                      <a:off x="11211849" y="5064882"/>
                      <a:ext cx="54917" cy="551073"/>
                    </a:xfrm>
                    <a:custGeom>
                      <a:avLst/>
                      <a:gdLst>
                        <a:gd name="connsiteX0" fmla="*/ 0 w 54917"/>
                        <a:gd name="connsiteY0" fmla="*/ 0 h 551073"/>
                        <a:gd name="connsiteX1" fmla="*/ 54918 w 54917"/>
                        <a:gd name="connsiteY1" fmla="*/ 0 h 551073"/>
                        <a:gd name="connsiteX2" fmla="*/ 54918 w 54917"/>
                        <a:gd name="connsiteY2" fmla="*/ 551074 h 551073"/>
                        <a:gd name="connsiteX3" fmla="*/ 0 w 54917"/>
                        <a:gd name="connsiteY3" fmla="*/ 551074 h 551073"/>
                      </a:gdLst>
                      <a:ahLst/>
                      <a:cxnLst>
                        <a:cxn ang="0">
                          <a:pos x="connsiteX0" y="connsiteY0"/>
                        </a:cxn>
                        <a:cxn ang="0">
                          <a:pos x="connsiteX1" y="connsiteY1"/>
                        </a:cxn>
                        <a:cxn ang="0">
                          <a:pos x="connsiteX2" y="connsiteY2"/>
                        </a:cxn>
                        <a:cxn ang="0">
                          <a:pos x="connsiteX3" y="connsiteY3"/>
                        </a:cxn>
                      </a:cxnLst>
                      <a:rect l="l" t="t" r="r" b="b"/>
                      <a:pathLst>
                        <a:path w="54917" h="551073">
                          <a:moveTo>
                            <a:pt x="0" y="0"/>
                          </a:moveTo>
                          <a:lnTo>
                            <a:pt x="54918" y="0"/>
                          </a:lnTo>
                          <a:lnTo>
                            <a:pt x="54918" y="551074"/>
                          </a:lnTo>
                          <a:lnTo>
                            <a:pt x="0" y="551074"/>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62023893-7CD5-494B-9C74-18342B620899}"/>
                        </a:ext>
                      </a:extLst>
                    </p:cNvPr>
                    <p:cNvSpPr/>
                    <p:nvPr/>
                  </p:nvSpPr>
                  <p:spPr>
                    <a:xfrm rot="10800000">
                      <a:off x="11215009" y="5093534"/>
                      <a:ext cx="54917" cy="54896"/>
                    </a:xfrm>
                    <a:custGeom>
                      <a:avLst/>
                      <a:gdLst>
                        <a:gd name="connsiteX0" fmla="*/ 0 w 54917"/>
                        <a:gd name="connsiteY0" fmla="*/ 0 h 54896"/>
                        <a:gd name="connsiteX1" fmla="*/ 54918 w 54917"/>
                        <a:gd name="connsiteY1" fmla="*/ 0 h 54896"/>
                        <a:gd name="connsiteX2" fmla="*/ 54918 w 54917"/>
                        <a:gd name="connsiteY2" fmla="*/ 54897 h 54896"/>
                        <a:gd name="connsiteX3" fmla="*/ 0 w 54917"/>
                        <a:gd name="connsiteY3" fmla="*/ 54897 h 54896"/>
                      </a:gdLst>
                      <a:ahLst/>
                      <a:cxnLst>
                        <a:cxn ang="0">
                          <a:pos x="connsiteX0" y="connsiteY0"/>
                        </a:cxn>
                        <a:cxn ang="0">
                          <a:pos x="connsiteX1" y="connsiteY1"/>
                        </a:cxn>
                        <a:cxn ang="0">
                          <a:pos x="connsiteX2" y="connsiteY2"/>
                        </a:cxn>
                        <a:cxn ang="0">
                          <a:pos x="connsiteX3" y="connsiteY3"/>
                        </a:cxn>
                      </a:cxnLst>
                      <a:rect l="l" t="t" r="r" b="b"/>
                      <a:pathLst>
                        <a:path w="54917" h="54896">
                          <a:moveTo>
                            <a:pt x="0" y="0"/>
                          </a:moveTo>
                          <a:lnTo>
                            <a:pt x="54918" y="0"/>
                          </a:lnTo>
                          <a:lnTo>
                            <a:pt x="54918" y="54897"/>
                          </a:lnTo>
                          <a:lnTo>
                            <a:pt x="0" y="54897"/>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8" name="Freeform 27">
                      <a:extLst>
                        <a:ext uri="{FF2B5EF4-FFF2-40B4-BE49-F238E27FC236}">
                          <a16:creationId xmlns:a16="http://schemas.microsoft.com/office/drawing/2014/main" id="{8AA3E258-EA82-C74C-817A-4C8CA6B622AB}"/>
                        </a:ext>
                      </a:extLst>
                    </p:cNvPr>
                    <p:cNvSpPr/>
                    <p:nvPr/>
                  </p:nvSpPr>
                  <p:spPr>
                    <a:xfrm rot="10800000">
                      <a:off x="11105098" y="5038712"/>
                      <a:ext cx="54917" cy="109718"/>
                    </a:xfrm>
                    <a:custGeom>
                      <a:avLst/>
                      <a:gdLst>
                        <a:gd name="connsiteX0" fmla="*/ 0 w 54917"/>
                        <a:gd name="connsiteY0" fmla="*/ 0 h 109718"/>
                        <a:gd name="connsiteX1" fmla="*/ 54918 w 54917"/>
                        <a:gd name="connsiteY1" fmla="*/ 0 h 109718"/>
                        <a:gd name="connsiteX2" fmla="*/ 54918 w 54917"/>
                        <a:gd name="connsiteY2" fmla="*/ 109719 h 109718"/>
                        <a:gd name="connsiteX3" fmla="*/ 0 w 54917"/>
                        <a:gd name="connsiteY3" fmla="*/ 109719 h 109718"/>
                      </a:gdLst>
                      <a:ahLst/>
                      <a:cxnLst>
                        <a:cxn ang="0">
                          <a:pos x="connsiteX0" y="connsiteY0"/>
                        </a:cxn>
                        <a:cxn ang="0">
                          <a:pos x="connsiteX1" y="connsiteY1"/>
                        </a:cxn>
                        <a:cxn ang="0">
                          <a:pos x="connsiteX2" y="connsiteY2"/>
                        </a:cxn>
                        <a:cxn ang="0">
                          <a:pos x="connsiteX3" y="connsiteY3"/>
                        </a:cxn>
                      </a:cxnLst>
                      <a:rect l="l" t="t" r="r" b="b"/>
                      <a:pathLst>
                        <a:path w="54917" h="109718">
                          <a:moveTo>
                            <a:pt x="0" y="0"/>
                          </a:moveTo>
                          <a:lnTo>
                            <a:pt x="54918" y="0"/>
                          </a:lnTo>
                          <a:lnTo>
                            <a:pt x="54918" y="109719"/>
                          </a:lnTo>
                          <a:lnTo>
                            <a:pt x="0" y="109719"/>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29" name="Freeform 28">
                      <a:extLst>
                        <a:ext uri="{FF2B5EF4-FFF2-40B4-BE49-F238E27FC236}">
                          <a16:creationId xmlns:a16="http://schemas.microsoft.com/office/drawing/2014/main" id="{2D38A48C-BDDD-1449-AE6D-106A5411EA86}"/>
                        </a:ext>
                      </a:extLst>
                    </p:cNvPr>
                    <p:cNvSpPr/>
                    <p:nvPr/>
                  </p:nvSpPr>
                  <p:spPr>
                    <a:xfrm>
                      <a:off x="11324845" y="5093534"/>
                      <a:ext cx="54917" cy="54896"/>
                    </a:xfrm>
                    <a:custGeom>
                      <a:avLst/>
                      <a:gdLst>
                        <a:gd name="connsiteX0" fmla="*/ 0 w 54917"/>
                        <a:gd name="connsiteY0" fmla="*/ 0 h 54896"/>
                        <a:gd name="connsiteX1" fmla="*/ 54918 w 54917"/>
                        <a:gd name="connsiteY1" fmla="*/ 0 h 54896"/>
                        <a:gd name="connsiteX2" fmla="*/ 54918 w 54917"/>
                        <a:gd name="connsiteY2" fmla="*/ 54897 h 54896"/>
                        <a:gd name="connsiteX3" fmla="*/ 0 w 54917"/>
                        <a:gd name="connsiteY3" fmla="*/ 54897 h 54896"/>
                      </a:gdLst>
                      <a:ahLst/>
                      <a:cxnLst>
                        <a:cxn ang="0">
                          <a:pos x="connsiteX0" y="connsiteY0"/>
                        </a:cxn>
                        <a:cxn ang="0">
                          <a:pos x="connsiteX1" y="connsiteY1"/>
                        </a:cxn>
                        <a:cxn ang="0">
                          <a:pos x="connsiteX2" y="connsiteY2"/>
                        </a:cxn>
                        <a:cxn ang="0">
                          <a:pos x="connsiteX3" y="connsiteY3"/>
                        </a:cxn>
                      </a:cxnLst>
                      <a:rect l="l" t="t" r="r" b="b"/>
                      <a:pathLst>
                        <a:path w="54917" h="54896">
                          <a:moveTo>
                            <a:pt x="0" y="0"/>
                          </a:moveTo>
                          <a:lnTo>
                            <a:pt x="54918" y="0"/>
                          </a:lnTo>
                          <a:lnTo>
                            <a:pt x="54918" y="54897"/>
                          </a:lnTo>
                          <a:lnTo>
                            <a:pt x="0" y="54897"/>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sp>
              <p:nvSpPr>
                <p:cNvPr id="30" name="Freeform 29">
                  <a:extLst>
                    <a:ext uri="{FF2B5EF4-FFF2-40B4-BE49-F238E27FC236}">
                      <a16:creationId xmlns:a16="http://schemas.microsoft.com/office/drawing/2014/main" id="{0BC30D8E-E735-AB48-A838-341977DAFE93}"/>
                    </a:ext>
                  </a:extLst>
                </p:cNvPr>
                <p:cNvSpPr/>
                <p:nvPr/>
              </p:nvSpPr>
              <p:spPr>
                <a:xfrm>
                  <a:off x="10212872" y="4692336"/>
                  <a:ext cx="1441931" cy="1381895"/>
                </a:xfrm>
                <a:custGeom>
                  <a:avLst/>
                  <a:gdLst>
                    <a:gd name="connsiteX0" fmla="*/ 1148610 w 1441931"/>
                    <a:gd name="connsiteY0" fmla="*/ 0 h 1381895"/>
                    <a:gd name="connsiteX1" fmla="*/ 1441931 w 1441931"/>
                    <a:gd name="connsiteY1" fmla="*/ 281102 h 1381895"/>
                    <a:gd name="connsiteX2" fmla="*/ 1441931 w 1441931"/>
                    <a:gd name="connsiteY2" fmla="*/ 1100719 h 1381895"/>
                    <a:gd name="connsiteX3" fmla="*/ 1148610 w 1441931"/>
                    <a:gd name="connsiteY3" fmla="*/ 1381896 h 1381895"/>
                    <a:gd name="connsiteX4" fmla="*/ 293321 w 1441931"/>
                    <a:gd name="connsiteY4" fmla="*/ 1381896 h 1381895"/>
                    <a:gd name="connsiteX5" fmla="*/ 0 w 1441931"/>
                    <a:gd name="connsiteY5" fmla="*/ 1100719 h 1381895"/>
                    <a:gd name="connsiteX6" fmla="*/ 0 w 1441931"/>
                    <a:gd name="connsiteY6" fmla="*/ 281102 h 1381895"/>
                    <a:gd name="connsiteX7" fmla="*/ 293321 w 1441931"/>
                    <a:gd name="connsiteY7" fmla="*/ 0 h 1381895"/>
                    <a:gd name="connsiteX8" fmla="*/ 1148610 w 1441931"/>
                    <a:gd name="connsiteY8" fmla="*/ 0 h 138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931" h="1381895">
                      <a:moveTo>
                        <a:pt x="1148610" y="0"/>
                      </a:moveTo>
                      <a:cubicBezTo>
                        <a:pt x="1310580" y="0"/>
                        <a:pt x="1441931" y="125811"/>
                        <a:pt x="1441931" y="281102"/>
                      </a:cubicBezTo>
                      <a:lnTo>
                        <a:pt x="1441931" y="1100719"/>
                      </a:lnTo>
                      <a:cubicBezTo>
                        <a:pt x="1441931" y="1256009"/>
                        <a:pt x="1310580" y="1381896"/>
                        <a:pt x="1148610" y="1381896"/>
                      </a:cubicBezTo>
                      <a:lnTo>
                        <a:pt x="293321" y="1381896"/>
                      </a:lnTo>
                      <a:cubicBezTo>
                        <a:pt x="131276" y="1381896"/>
                        <a:pt x="0" y="1256009"/>
                        <a:pt x="0" y="1100719"/>
                      </a:cubicBezTo>
                      <a:lnTo>
                        <a:pt x="0" y="281102"/>
                      </a:lnTo>
                      <a:cubicBezTo>
                        <a:pt x="0" y="125811"/>
                        <a:pt x="131276" y="0"/>
                        <a:pt x="293321" y="0"/>
                      </a:cubicBezTo>
                      <a:lnTo>
                        <a:pt x="1148610" y="0"/>
                      </a:lnTo>
                      <a:close/>
                    </a:path>
                  </a:pathLst>
                </a:custGeom>
                <a:noFill/>
                <a:ln w="150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
            <p:nvSpPr>
              <p:cNvPr id="151" name="Freeform 150">
                <a:extLst>
                  <a:ext uri="{FF2B5EF4-FFF2-40B4-BE49-F238E27FC236}">
                    <a16:creationId xmlns:a16="http://schemas.microsoft.com/office/drawing/2014/main" id="{F7AB64A1-4704-6946-B616-5C8A881EC2A6}"/>
                  </a:ext>
                </a:extLst>
              </p:cNvPr>
              <p:cNvSpPr/>
              <p:nvPr/>
            </p:nvSpPr>
            <p:spPr>
              <a:xfrm>
                <a:off x="10231754" y="4723244"/>
                <a:ext cx="1361711" cy="1305939"/>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1016 h 1545457"/>
                  <a:gd name="connsiteX6" fmla="*/ 0 w 1611458"/>
                  <a:gd name="connsiteY6" fmla="*/ 31436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457"/>
                      <a:pt x="0" y="1404656"/>
                      <a:pt x="0" y="1231016"/>
                    </a:cubicBezTo>
                    <a:lnTo>
                      <a:pt x="0" y="314362"/>
                    </a:lnTo>
                    <a:cubicBezTo>
                      <a:pt x="0" y="140722"/>
                      <a:pt x="146678" y="0"/>
                      <a:pt x="327784" y="0"/>
                    </a:cubicBezTo>
                    <a:lnTo>
                      <a:pt x="1283594" y="0"/>
                    </a:lnTo>
                    <a:close/>
                  </a:path>
                </a:pathLst>
              </a:custGeom>
              <a:noFill/>
              <a:ln w="25400" cap="flat">
                <a:gradFill>
                  <a:gsLst>
                    <a:gs pos="0">
                      <a:srgbClr val="652683"/>
                    </a:gs>
                    <a:gs pos="100000">
                      <a:srgbClr val="2D073A"/>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grpSp>
        <p:sp>
          <p:nvSpPr>
            <p:cNvPr id="155" name="TextBox 154">
              <a:extLst>
                <a:ext uri="{FF2B5EF4-FFF2-40B4-BE49-F238E27FC236}">
                  <a16:creationId xmlns:a16="http://schemas.microsoft.com/office/drawing/2014/main" id="{A04EF869-63A5-0C4D-83A3-3DA40F2CE16E}"/>
                </a:ext>
              </a:extLst>
            </p:cNvPr>
            <p:cNvSpPr txBox="1"/>
            <p:nvPr/>
          </p:nvSpPr>
          <p:spPr>
            <a:xfrm>
              <a:off x="10257905" y="5421787"/>
              <a:ext cx="135186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Work from Home</a:t>
              </a:r>
            </a:p>
          </p:txBody>
        </p:sp>
      </p:grpSp>
      <p:grpSp>
        <p:nvGrpSpPr>
          <p:cNvPr id="143" name="Group 142">
            <a:extLst>
              <a:ext uri="{FF2B5EF4-FFF2-40B4-BE49-F238E27FC236}">
                <a16:creationId xmlns:a16="http://schemas.microsoft.com/office/drawing/2014/main" id="{ED758335-8347-FA4A-833D-B0870D99AA96}"/>
              </a:ext>
            </a:extLst>
          </p:cNvPr>
          <p:cNvGrpSpPr/>
          <p:nvPr/>
        </p:nvGrpSpPr>
        <p:grpSpPr>
          <a:xfrm>
            <a:off x="4434840" y="1340923"/>
            <a:ext cx="1514152" cy="1806631"/>
            <a:chOff x="4434840" y="1340923"/>
            <a:chExt cx="1514152" cy="1806631"/>
          </a:xfrm>
        </p:grpSpPr>
        <p:grpSp>
          <p:nvGrpSpPr>
            <p:cNvPr id="31" name="Graphic 8">
              <a:extLst>
                <a:ext uri="{FF2B5EF4-FFF2-40B4-BE49-F238E27FC236}">
                  <a16:creationId xmlns:a16="http://schemas.microsoft.com/office/drawing/2014/main" id="{477C6DD1-DB87-9247-B97D-03FE8C9975D6}"/>
                </a:ext>
              </a:extLst>
            </p:cNvPr>
            <p:cNvGrpSpPr/>
            <p:nvPr/>
          </p:nvGrpSpPr>
          <p:grpSpPr>
            <a:xfrm>
              <a:off x="4434840" y="1340923"/>
              <a:ext cx="1514152" cy="1806631"/>
              <a:chOff x="4434840" y="1340923"/>
              <a:chExt cx="1514152" cy="1806631"/>
            </a:xfrm>
          </p:grpSpPr>
          <p:sp>
            <p:nvSpPr>
              <p:cNvPr id="32" name="Freeform 31">
                <a:extLst>
                  <a:ext uri="{FF2B5EF4-FFF2-40B4-BE49-F238E27FC236}">
                    <a16:creationId xmlns:a16="http://schemas.microsoft.com/office/drawing/2014/main" id="{A343A81A-3DAA-4443-80BD-CAB2168F77A3}"/>
                  </a:ext>
                </a:extLst>
              </p:cNvPr>
              <p:cNvSpPr/>
              <p:nvPr/>
            </p:nvSpPr>
            <p:spPr>
              <a:xfrm>
                <a:off x="4434840" y="2445025"/>
                <a:ext cx="1514076" cy="702528"/>
              </a:xfrm>
              <a:custGeom>
                <a:avLst/>
                <a:gdLst>
                  <a:gd name="connsiteX0" fmla="*/ 0 w 1514076"/>
                  <a:gd name="connsiteY0" fmla="*/ 0 h 702528"/>
                  <a:gd name="connsiteX1" fmla="*/ 0 w 1514076"/>
                  <a:gd name="connsiteY1" fmla="*/ 407289 h 702528"/>
                  <a:gd name="connsiteX2" fmla="*/ 307991 w 1514076"/>
                  <a:gd name="connsiteY2" fmla="*/ 702529 h 702528"/>
                  <a:gd name="connsiteX3" fmla="*/ 1206086 w 1514076"/>
                  <a:gd name="connsiteY3" fmla="*/ 702529 h 702528"/>
                  <a:gd name="connsiteX4" fmla="*/ 1221207 w 1514076"/>
                  <a:gd name="connsiteY4" fmla="*/ 702153 h 702528"/>
                  <a:gd name="connsiteX5" fmla="*/ 1226172 w 1514076"/>
                  <a:gd name="connsiteY5" fmla="*/ 701852 h 702528"/>
                  <a:gd name="connsiteX6" fmla="*/ 1236178 w 1514076"/>
                  <a:gd name="connsiteY6" fmla="*/ 701100 h 702528"/>
                  <a:gd name="connsiteX7" fmla="*/ 1241970 w 1514076"/>
                  <a:gd name="connsiteY7" fmla="*/ 700499 h 702528"/>
                  <a:gd name="connsiteX8" fmla="*/ 1250923 w 1514076"/>
                  <a:gd name="connsiteY8" fmla="*/ 699371 h 702528"/>
                  <a:gd name="connsiteX9" fmla="*/ 1257016 w 1514076"/>
                  <a:gd name="connsiteY9" fmla="*/ 698468 h 702528"/>
                  <a:gd name="connsiteX10" fmla="*/ 1265517 w 1514076"/>
                  <a:gd name="connsiteY10" fmla="*/ 697039 h 702528"/>
                  <a:gd name="connsiteX11" fmla="*/ 1271611 w 1514076"/>
                  <a:gd name="connsiteY11" fmla="*/ 695836 h 702528"/>
                  <a:gd name="connsiteX12" fmla="*/ 1279886 w 1514076"/>
                  <a:gd name="connsiteY12" fmla="*/ 694031 h 702528"/>
                  <a:gd name="connsiteX13" fmla="*/ 1285905 w 1514076"/>
                  <a:gd name="connsiteY13" fmla="*/ 692527 h 702528"/>
                  <a:gd name="connsiteX14" fmla="*/ 1294029 w 1514076"/>
                  <a:gd name="connsiteY14" fmla="*/ 690346 h 702528"/>
                  <a:gd name="connsiteX15" fmla="*/ 1299822 w 1514076"/>
                  <a:gd name="connsiteY15" fmla="*/ 688617 h 702528"/>
                  <a:gd name="connsiteX16" fmla="*/ 1308022 w 1514076"/>
                  <a:gd name="connsiteY16" fmla="*/ 685985 h 702528"/>
                  <a:gd name="connsiteX17" fmla="*/ 1313514 w 1514076"/>
                  <a:gd name="connsiteY17" fmla="*/ 684105 h 702528"/>
                  <a:gd name="connsiteX18" fmla="*/ 1322015 w 1514076"/>
                  <a:gd name="connsiteY18" fmla="*/ 680871 h 702528"/>
                  <a:gd name="connsiteX19" fmla="*/ 1326830 w 1514076"/>
                  <a:gd name="connsiteY19" fmla="*/ 678991 h 702528"/>
                  <a:gd name="connsiteX20" fmla="*/ 1337061 w 1514076"/>
                  <a:gd name="connsiteY20" fmla="*/ 674554 h 702528"/>
                  <a:gd name="connsiteX21" fmla="*/ 1339845 w 1514076"/>
                  <a:gd name="connsiteY21" fmla="*/ 673351 h 702528"/>
                  <a:gd name="connsiteX22" fmla="*/ 1352558 w 1514076"/>
                  <a:gd name="connsiteY22" fmla="*/ 667109 h 702528"/>
                  <a:gd name="connsiteX23" fmla="*/ 1355944 w 1514076"/>
                  <a:gd name="connsiteY23" fmla="*/ 665229 h 702528"/>
                  <a:gd name="connsiteX24" fmla="*/ 1364896 w 1514076"/>
                  <a:gd name="connsiteY24" fmla="*/ 660266 h 702528"/>
                  <a:gd name="connsiteX25" fmla="*/ 1369410 w 1514076"/>
                  <a:gd name="connsiteY25" fmla="*/ 657559 h 702528"/>
                  <a:gd name="connsiteX26" fmla="*/ 1376858 w 1514076"/>
                  <a:gd name="connsiteY26" fmla="*/ 652971 h 702528"/>
                  <a:gd name="connsiteX27" fmla="*/ 1381597 w 1514076"/>
                  <a:gd name="connsiteY27" fmla="*/ 649813 h 702528"/>
                  <a:gd name="connsiteX28" fmla="*/ 1388443 w 1514076"/>
                  <a:gd name="connsiteY28" fmla="*/ 645150 h 702528"/>
                  <a:gd name="connsiteX29" fmla="*/ 1393183 w 1514076"/>
                  <a:gd name="connsiteY29" fmla="*/ 641691 h 702528"/>
                  <a:gd name="connsiteX30" fmla="*/ 1399652 w 1514076"/>
                  <a:gd name="connsiteY30" fmla="*/ 636803 h 702528"/>
                  <a:gd name="connsiteX31" fmla="*/ 1404317 w 1514076"/>
                  <a:gd name="connsiteY31" fmla="*/ 633118 h 702528"/>
                  <a:gd name="connsiteX32" fmla="*/ 1407175 w 1514076"/>
                  <a:gd name="connsiteY32" fmla="*/ 630862 h 702528"/>
                  <a:gd name="connsiteX33" fmla="*/ 1409282 w 1514076"/>
                  <a:gd name="connsiteY33" fmla="*/ 628982 h 702528"/>
                  <a:gd name="connsiteX34" fmla="*/ 1419889 w 1514076"/>
                  <a:gd name="connsiteY34" fmla="*/ 619657 h 702528"/>
                  <a:gd name="connsiteX35" fmla="*/ 1422748 w 1514076"/>
                  <a:gd name="connsiteY35" fmla="*/ 617025 h 702528"/>
                  <a:gd name="connsiteX36" fmla="*/ 1435161 w 1514076"/>
                  <a:gd name="connsiteY36" fmla="*/ 604542 h 702528"/>
                  <a:gd name="connsiteX37" fmla="*/ 1437944 w 1514076"/>
                  <a:gd name="connsiteY37" fmla="*/ 601459 h 702528"/>
                  <a:gd name="connsiteX38" fmla="*/ 1447047 w 1514076"/>
                  <a:gd name="connsiteY38" fmla="*/ 591006 h 702528"/>
                  <a:gd name="connsiteX39" fmla="*/ 1450357 w 1514076"/>
                  <a:gd name="connsiteY39" fmla="*/ 586945 h 702528"/>
                  <a:gd name="connsiteX40" fmla="*/ 1459761 w 1514076"/>
                  <a:gd name="connsiteY40" fmla="*/ 574612 h 702528"/>
                  <a:gd name="connsiteX41" fmla="*/ 1460889 w 1514076"/>
                  <a:gd name="connsiteY41" fmla="*/ 573183 h 702528"/>
                  <a:gd name="connsiteX42" fmla="*/ 1461115 w 1514076"/>
                  <a:gd name="connsiteY42" fmla="*/ 572807 h 702528"/>
                  <a:gd name="connsiteX43" fmla="*/ 1470669 w 1514076"/>
                  <a:gd name="connsiteY43" fmla="*/ 558368 h 702528"/>
                  <a:gd name="connsiteX44" fmla="*/ 1473152 w 1514076"/>
                  <a:gd name="connsiteY44" fmla="*/ 554232 h 702528"/>
                  <a:gd name="connsiteX45" fmla="*/ 1479622 w 1514076"/>
                  <a:gd name="connsiteY45" fmla="*/ 542877 h 702528"/>
                  <a:gd name="connsiteX46" fmla="*/ 1482104 w 1514076"/>
                  <a:gd name="connsiteY46" fmla="*/ 538290 h 702528"/>
                  <a:gd name="connsiteX47" fmla="*/ 1489101 w 1514076"/>
                  <a:gd name="connsiteY47" fmla="*/ 523851 h 702528"/>
                  <a:gd name="connsiteX48" fmla="*/ 1489703 w 1514076"/>
                  <a:gd name="connsiteY48" fmla="*/ 522573 h 702528"/>
                  <a:gd name="connsiteX49" fmla="*/ 1496247 w 1514076"/>
                  <a:gd name="connsiteY49" fmla="*/ 506404 h 702528"/>
                  <a:gd name="connsiteX50" fmla="*/ 1496925 w 1514076"/>
                  <a:gd name="connsiteY50" fmla="*/ 504750 h 702528"/>
                  <a:gd name="connsiteX51" fmla="*/ 1499106 w 1514076"/>
                  <a:gd name="connsiteY51" fmla="*/ 498283 h 702528"/>
                  <a:gd name="connsiteX52" fmla="*/ 1500460 w 1514076"/>
                  <a:gd name="connsiteY52" fmla="*/ 494297 h 702528"/>
                  <a:gd name="connsiteX53" fmla="*/ 1504297 w 1514076"/>
                  <a:gd name="connsiteY53" fmla="*/ 481287 h 702528"/>
                  <a:gd name="connsiteX54" fmla="*/ 1504598 w 1514076"/>
                  <a:gd name="connsiteY54" fmla="*/ 480009 h 702528"/>
                  <a:gd name="connsiteX55" fmla="*/ 1507457 w 1514076"/>
                  <a:gd name="connsiteY55" fmla="*/ 468052 h 702528"/>
                  <a:gd name="connsiteX56" fmla="*/ 1508359 w 1514076"/>
                  <a:gd name="connsiteY56" fmla="*/ 463615 h 702528"/>
                  <a:gd name="connsiteX57" fmla="*/ 1510090 w 1514076"/>
                  <a:gd name="connsiteY57" fmla="*/ 454516 h 702528"/>
                  <a:gd name="connsiteX58" fmla="*/ 1510842 w 1514076"/>
                  <a:gd name="connsiteY58" fmla="*/ 449402 h 702528"/>
                  <a:gd name="connsiteX59" fmla="*/ 1512046 w 1514076"/>
                  <a:gd name="connsiteY59" fmla="*/ 440603 h 702528"/>
                  <a:gd name="connsiteX60" fmla="*/ 1512648 w 1514076"/>
                  <a:gd name="connsiteY60" fmla="*/ 435490 h 702528"/>
                  <a:gd name="connsiteX61" fmla="*/ 1513400 w 1514076"/>
                  <a:gd name="connsiteY61" fmla="*/ 426014 h 702528"/>
                  <a:gd name="connsiteX62" fmla="*/ 1513701 w 1514076"/>
                  <a:gd name="connsiteY62" fmla="*/ 421502 h 702528"/>
                  <a:gd name="connsiteX63" fmla="*/ 1514077 w 1514076"/>
                  <a:gd name="connsiteY63" fmla="*/ 407440 h 702528"/>
                  <a:gd name="connsiteX64" fmla="*/ 1514077 w 1514076"/>
                  <a:gd name="connsiteY64" fmla="*/ 407440 h 702528"/>
                  <a:gd name="connsiteX65" fmla="*/ 1514077 w 1514076"/>
                  <a:gd name="connsiteY65" fmla="*/ 150 h 702528"/>
                  <a:gd name="connsiteX66" fmla="*/ 0 w 1514076"/>
                  <a:gd name="connsiteY66" fmla="*/ 150 h 70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14076" h="702528">
                    <a:moveTo>
                      <a:pt x="0" y="0"/>
                    </a:moveTo>
                    <a:lnTo>
                      <a:pt x="0" y="407289"/>
                    </a:lnTo>
                    <a:cubicBezTo>
                      <a:pt x="0" y="570325"/>
                      <a:pt x="137821" y="702529"/>
                      <a:pt x="307991" y="702529"/>
                    </a:cubicBezTo>
                    <a:lnTo>
                      <a:pt x="1206086" y="702529"/>
                    </a:lnTo>
                    <a:cubicBezTo>
                      <a:pt x="1211126" y="702529"/>
                      <a:pt x="1216242" y="702379"/>
                      <a:pt x="1221207" y="702153"/>
                    </a:cubicBezTo>
                    <a:cubicBezTo>
                      <a:pt x="1222862" y="702078"/>
                      <a:pt x="1224517" y="701927"/>
                      <a:pt x="1226172" y="701852"/>
                    </a:cubicBezTo>
                    <a:cubicBezTo>
                      <a:pt x="1229558" y="701627"/>
                      <a:pt x="1232868" y="701401"/>
                      <a:pt x="1236178" y="701100"/>
                    </a:cubicBezTo>
                    <a:cubicBezTo>
                      <a:pt x="1238134" y="700950"/>
                      <a:pt x="1240014" y="700649"/>
                      <a:pt x="1241970" y="700499"/>
                    </a:cubicBezTo>
                    <a:cubicBezTo>
                      <a:pt x="1244980" y="700198"/>
                      <a:pt x="1247989" y="699822"/>
                      <a:pt x="1250923" y="699371"/>
                    </a:cubicBezTo>
                    <a:cubicBezTo>
                      <a:pt x="1252954" y="699070"/>
                      <a:pt x="1254985" y="698769"/>
                      <a:pt x="1257016" y="698468"/>
                    </a:cubicBezTo>
                    <a:cubicBezTo>
                      <a:pt x="1259875" y="698017"/>
                      <a:pt x="1262659" y="697566"/>
                      <a:pt x="1265517" y="697039"/>
                    </a:cubicBezTo>
                    <a:cubicBezTo>
                      <a:pt x="1267549" y="696663"/>
                      <a:pt x="1269580" y="696212"/>
                      <a:pt x="1271611" y="695836"/>
                    </a:cubicBezTo>
                    <a:cubicBezTo>
                      <a:pt x="1274394" y="695234"/>
                      <a:pt x="1277103" y="694633"/>
                      <a:pt x="1279886" y="694031"/>
                    </a:cubicBezTo>
                    <a:cubicBezTo>
                      <a:pt x="1281917" y="693580"/>
                      <a:pt x="1283874" y="693054"/>
                      <a:pt x="1285905" y="692527"/>
                    </a:cubicBezTo>
                    <a:cubicBezTo>
                      <a:pt x="1288613" y="691850"/>
                      <a:pt x="1291321" y="691098"/>
                      <a:pt x="1294029" y="690346"/>
                    </a:cubicBezTo>
                    <a:cubicBezTo>
                      <a:pt x="1295986" y="689820"/>
                      <a:pt x="1297941" y="689218"/>
                      <a:pt x="1299822" y="688617"/>
                    </a:cubicBezTo>
                    <a:cubicBezTo>
                      <a:pt x="1302530" y="687790"/>
                      <a:pt x="1305314" y="686887"/>
                      <a:pt x="1308022" y="685985"/>
                    </a:cubicBezTo>
                    <a:cubicBezTo>
                      <a:pt x="1309828" y="685383"/>
                      <a:pt x="1311709" y="684782"/>
                      <a:pt x="1313514" y="684105"/>
                    </a:cubicBezTo>
                    <a:cubicBezTo>
                      <a:pt x="1316373" y="683052"/>
                      <a:pt x="1319232" y="681999"/>
                      <a:pt x="1322015" y="680871"/>
                    </a:cubicBezTo>
                    <a:cubicBezTo>
                      <a:pt x="1323595" y="680269"/>
                      <a:pt x="1325250" y="679668"/>
                      <a:pt x="1326830" y="678991"/>
                    </a:cubicBezTo>
                    <a:cubicBezTo>
                      <a:pt x="1330290" y="677562"/>
                      <a:pt x="1333676" y="676058"/>
                      <a:pt x="1337061" y="674554"/>
                    </a:cubicBezTo>
                    <a:cubicBezTo>
                      <a:pt x="1337964" y="674103"/>
                      <a:pt x="1338942" y="673727"/>
                      <a:pt x="1339845" y="673351"/>
                    </a:cubicBezTo>
                    <a:cubicBezTo>
                      <a:pt x="1344133" y="671396"/>
                      <a:pt x="1348345" y="669290"/>
                      <a:pt x="1352558" y="667109"/>
                    </a:cubicBezTo>
                    <a:cubicBezTo>
                      <a:pt x="1353687" y="666508"/>
                      <a:pt x="1354815" y="665831"/>
                      <a:pt x="1355944" y="665229"/>
                    </a:cubicBezTo>
                    <a:cubicBezTo>
                      <a:pt x="1358953" y="663650"/>
                      <a:pt x="1361962" y="661996"/>
                      <a:pt x="1364896" y="660266"/>
                    </a:cubicBezTo>
                    <a:cubicBezTo>
                      <a:pt x="1366401" y="659364"/>
                      <a:pt x="1367905" y="658461"/>
                      <a:pt x="1369410" y="657559"/>
                    </a:cubicBezTo>
                    <a:cubicBezTo>
                      <a:pt x="1371892" y="656055"/>
                      <a:pt x="1374450" y="654551"/>
                      <a:pt x="1376858" y="652971"/>
                    </a:cubicBezTo>
                    <a:cubicBezTo>
                      <a:pt x="1378437" y="651919"/>
                      <a:pt x="1380017" y="650866"/>
                      <a:pt x="1381597" y="649813"/>
                    </a:cubicBezTo>
                    <a:cubicBezTo>
                      <a:pt x="1383929" y="648309"/>
                      <a:pt x="1386186" y="646730"/>
                      <a:pt x="1388443" y="645150"/>
                    </a:cubicBezTo>
                    <a:cubicBezTo>
                      <a:pt x="1390023" y="644022"/>
                      <a:pt x="1391603" y="642819"/>
                      <a:pt x="1393183" y="641691"/>
                    </a:cubicBezTo>
                    <a:cubicBezTo>
                      <a:pt x="1395364" y="640112"/>
                      <a:pt x="1397546" y="638458"/>
                      <a:pt x="1399652" y="636803"/>
                    </a:cubicBezTo>
                    <a:cubicBezTo>
                      <a:pt x="1401232" y="635600"/>
                      <a:pt x="1402737" y="634397"/>
                      <a:pt x="1404317" y="633118"/>
                    </a:cubicBezTo>
                    <a:cubicBezTo>
                      <a:pt x="1405295" y="632366"/>
                      <a:pt x="1406272" y="631614"/>
                      <a:pt x="1407175" y="630862"/>
                    </a:cubicBezTo>
                    <a:cubicBezTo>
                      <a:pt x="1407928" y="630261"/>
                      <a:pt x="1408529" y="629584"/>
                      <a:pt x="1409282" y="628982"/>
                    </a:cubicBezTo>
                    <a:cubicBezTo>
                      <a:pt x="1412893" y="625974"/>
                      <a:pt x="1416429" y="622816"/>
                      <a:pt x="1419889" y="619657"/>
                    </a:cubicBezTo>
                    <a:cubicBezTo>
                      <a:pt x="1420867" y="618755"/>
                      <a:pt x="1421845" y="617928"/>
                      <a:pt x="1422748" y="617025"/>
                    </a:cubicBezTo>
                    <a:cubicBezTo>
                      <a:pt x="1427036" y="612964"/>
                      <a:pt x="1431174" y="608828"/>
                      <a:pt x="1435161" y="604542"/>
                    </a:cubicBezTo>
                    <a:cubicBezTo>
                      <a:pt x="1436064" y="603564"/>
                      <a:pt x="1436966" y="602511"/>
                      <a:pt x="1437944" y="601459"/>
                    </a:cubicBezTo>
                    <a:cubicBezTo>
                      <a:pt x="1441104" y="597999"/>
                      <a:pt x="1444113" y="594540"/>
                      <a:pt x="1447047" y="591006"/>
                    </a:cubicBezTo>
                    <a:cubicBezTo>
                      <a:pt x="1448176" y="589652"/>
                      <a:pt x="1449304" y="588298"/>
                      <a:pt x="1450357" y="586945"/>
                    </a:cubicBezTo>
                    <a:cubicBezTo>
                      <a:pt x="1453592" y="582884"/>
                      <a:pt x="1456752" y="578823"/>
                      <a:pt x="1459761" y="574612"/>
                    </a:cubicBezTo>
                    <a:cubicBezTo>
                      <a:pt x="1460137" y="574085"/>
                      <a:pt x="1460513" y="573634"/>
                      <a:pt x="1460889" y="573183"/>
                    </a:cubicBezTo>
                    <a:cubicBezTo>
                      <a:pt x="1460965" y="573108"/>
                      <a:pt x="1461040" y="572957"/>
                      <a:pt x="1461115" y="572807"/>
                    </a:cubicBezTo>
                    <a:cubicBezTo>
                      <a:pt x="1464425" y="568069"/>
                      <a:pt x="1467660" y="563256"/>
                      <a:pt x="1470669" y="558368"/>
                    </a:cubicBezTo>
                    <a:cubicBezTo>
                      <a:pt x="1471497" y="557015"/>
                      <a:pt x="1472324" y="555661"/>
                      <a:pt x="1473152" y="554232"/>
                    </a:cubicBezTo>
                    <a:cubicBezTo>
                      <a:pt x="1475409" y="550472"/>
                      <a:pt x="1477590" y="546712"/>
                      <a:pt x="1479622" y="542877"/>
                    </a:cubicBezTo>
                    <a:cubicBezTo>
                      <a:pt x="1480449" y="541373"/>
                      <a:pt x="1481277" y="539794"/>
                      <a:pt x="1482104" y="538290"/>
                    </a:cubicBezTo>
                    <a:cubicBezTo>
                      <a:pt x="1484587" y="533552"/>
                      <a:pt x="1486919" y="528739"/>
                      <a:pt x="1489101" y="523851"/>
                    </a:cubicBezTo>
                    <a:cubicBezTo>
                      <a:pt x="1489326" y="523400"/>
                      <a:pt x="1489477" y="523024"/>
                      <a:pt x="1489703" y="522573"/>
                    </a:cubicBezTo>
                    <a:cubicBezTo>
                      <a:pt x="1492035" y="517233"/>
                      <a:pt x="1494216" y="511819"/>
                      <a:pt x="1496247" y="506404"/>
                    </a:cubicBezTo>
                    <a:cubicBezTo>
                      <a:pt x="1496473" y="505803"/>
                      <a:pt x="1496699" y="505276"/>
                      <a:pt x="1496925" y="504750"/>
                    </a:cubicBezTo>
                    <a:cubicBezTo>
                      <a:pt x="1497677" y="502644"/>
                      <a:pt x="1498429" y="500463"/>
                      <a:pt x="1499106" y="498283"/>
                    </a:cubicBezTo>
                    <a:cubicBezTo>
                      <a:pt x="1499558" y="496929"/>
                      <a:pt x="1500009" y="495651"/>
                      <a:pt x="1500460" y="494297"/>
                    </a:cubicBezTo>
                    <a:cubicBezTo>
                      <a:pt x="1501815" y="490011"/>
                      <a:pt x="1503093" y="485649"/>
                      <a:pt x="1504297" y="481287"/>
                    </a:cubicBezTo>
                    <a:cubicBezTo>
                      <a:pt x="1504372" y="480836"/>
                      <a:pt x="1504523" y="480460"/>
                      <a:pt x="1504598" y="480009"/>
                    </a:cubicBezTo>
                    <a:cubicBezTo>
                      <a:pt x="1505651" y="476023"/>
                      <a:pt x="1506629" y="472037"/>
                      <a:pt x="1507457" y="468052"/>
                    </a:cubicBezTo>
                    <a:cubicBezTo>
                      <a:pt x="1507758" y="466548"/>
                      <a:pt x="1508059" y="465119"/>
                      <a:pt x="1508359" y="463615"/>
                    </a:cubicBezTo>
                    <a:cubicBezTo>
                      <a:pt x="1508961" y="460607"/>
                      <a:pt x="1509563" y="457599"/>
                      <a:pt x="1510090" y="454516"/>
                    </a:cubicBezTo>
                    <a:cubicBezTo>
                      <a:pt x="1510391" y="452786"/>
                      <a:pt x="1510616" y="451132"/>
                      <a:pt x="1510842" y="449402"/>
                    </a:cubicBezTo>
                    <a:cubicBezTo>
                      <a:pt x="1511293" y="446469"/>
                      <a:pt x="1511670" y="443536"/>
                      <a:pt x="1512046" y="440603"/>
                    </a:cubicBezTo>
                    <a:cubicBezTo>
                      <a:pt x="1512271" y="438874"/>
                      <a:pt x="1512422" y="437219"/>
                      <a:pt x="1512648" y="435490"/>
                    </a:cubicBezTo>
                    <a:cubicBezTo>
                      <a:pt x="1512949" y="432331"/>
                      <a:pt x="1513174" y="429173"/>
                      <a:pt x="1513400" y="426014"/>
                    </a:cubicBezTo>
                    <a:cubicBezTo>
                      <a:pt x="1513475" y="424510"/>
                      <a:pt x="1513626" y="423006"/>
                      <a:pt x="1513701" y="421502"/>
                    </a:cubicBezTo>
                    <a:cubicBezTo>
                      <a:pt x="1513927" y="416840"/>
                      <a:pt x="1514077" y="412102"/>
                      <a:pt x="1514077" y="407440"/>
                    </a:cubicBezTo>
                    <a:lnTo>
                      <a:pt x="1514077" y="407440"/>
                    </a:lnTo>
                    <a:lnTo>
                      <a:pt x="1514077" y="150"/>
                    </a:lnTo>
                    <a:lnTo>
                      <a:pt x="0" y="150"/>
                    </a:lnTo>
                    <a:close/>
                  </a:path>
                </a:pathLst>
              </a:custGeom>
              <a:solidFill>
                <a:srgbClr val="63218D">
                  <a:alpha val="50000"/>
                </a:srgbClr>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3" name="Freeform 32">
                <a:extLst>
                  <a:ext uri="{FF2B5EF4-FFF2-40B4-BE49-F238E27FC236}">
                    <a16:creationId xmlns:a16="http://schemas.microsoft.com/office/drawing/2014/main" id="{B43D0ACD-C6AC-8A4E-ADB2-9C527D17E58D}"/>
                  </a:ext>
                </a:extLst>
              </p:cNvPr>
              <p:cNvSpPr/>
              <p:nvPr/>
            </p:nvSpPr>
            <p:spPr>
              <a:xfrm>
                <a:off x="4434840" y="1340923"/>
                <a:ext cx="1514152" cy="1451080"/>
              </a:xfrm>
              <a:custGeom>
                <a:avLst/>
                <a:gdLst>
                  <a:gd name="connsiteX0" fmla="*/ 1206161 w 1514152"/>
                  <a:gd name="connsiteY0" fmla="*/ 0 h 1451080"/>
                  <a:gd name="connsiteX1" fmla="*/ 1514152 w 1514152"/>
                  <a:gd name="connsiteY1" fmla="*/ 295164 h 1451080"/>
                  <a:gd name="connsiteX2" fmla="*/ 1514152 w 1514152"/>
                  <a:gd name="connsiteY2" fmla="*/ 1155841 h 1451080"/>
                  <a:gd name="connsiteX3" fmla="*/ 1206161 w 1514152"/>
                  <a:gd name="connsiteY3" fmla="*/ 1451081 h 1451080"/>
                  <a:gd name="connsiteX4" fmla="*/ 307991 w 1514152"/>
                  <a:gd name="connsiteY4" fmla="*/ 1451081 h 1451080"/>
                  <a:gd name="connsiteX5" fmla="*/ 0 w 1514152"/>
                  <a:gd name="connsiteY5" fmla="*/ 1155841 h 1451080"/>
                  <a:gd name="connsiteX6" fmla="*/ 0 w 1514152"/>
                  <a:gd name="connsiteY6" fmla="*/ 295164 h 1451080"/>
                  <a:gd name="connsiteX7" fmla="*/ 307991 w 1514152"/>
                  <a:gd name="connsiteY7" fmla="*/ 0 h 1451080"/>
                  <a:gd name="connsiteX8" fmla="*/ 1206086 w 1514152"/>
                  <a:gd name="connsiteY8" fmla="*/ 0 h 145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152" h="1451080">
                    <a:moveTo>
                      <a:pt x="1206161" y="0"/>
                    </a:moveTo>
                    <a:cubicBezTo>
                      <a:pt x="1376256" y="0"/>
                      <a:pt x="1514152" y="132128"/>
                      <a:pt x="1514152" y="295164"/>
                    </a:cubicBezTo>
                    <a:lnTo>
                      <a:pt x="1514152" y="1155841"/>
                    </a:lnTo>
                    <a:cubicBezTo>
                      <a:pt x="1514152" y="1318877"/>
                      <a:pt x="1376256" y="1451081"/>
                      <a:pt x="1206161" y="1451081"/>
                    </a:cubicBezTo>
                    <a:lnTo>
                      <a:pt x="307991" y="1451081"/>
                    </a:lnTo>
                    <a:cubicBezTo>
                      <a:pt x="137821" y="1451081"/>
                      <a:pt x="0" y="1318877"/>
                      <a:pt x="0" y="1155841"/>
                    </a:cubicBezTo>
                    <a:lnTo>
                      <a:pt x="0" y="295164"/>
                    </a:lnTo>
                    <a:cubicBezTo>
                      <a:pt x="0" y="132128"/>
                      <a:pt x="137821" y="0"/>
                      <a:pt x="307991" y="0"/>
                    </a:cubicBezTo>
                    <a:lnTo>
                      <a:pt x="1206086" y="0"/>
                    </a:lnTo>
                    <a:close/>
                  </a:path>
                </a:pathLst>
              </a:custGeom>
              <a:solidFill>
                <a:srgbClr val="63218D"/>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34" name="Freeform 33">
                <a:extLst>
                  <a:ext uri="{FF2B5EF4-FFF2-40B4-BE49-F238E27FC236}">
                    <a16:creationId xmlns:a16="http://schemas.microsoft.com/office/drawing/2014/main" id="{3C55B98A-1AD9-C44A-BCF2-A7E2BD1829AA}"/>
                  </a:ext>
                </a:extLst>
              </p:cNvPr>
              <p:cNvSpPr/>
              <p:nvPr/>
            </p:nvSpPr>
            <p:spPr>
              <a:xfrm>
                <a:off x="4470950" y="1375515"/>
                <a:ext cx="1441931" cy="1381895"/>
              </a:xfrm>
              <a:custGeom>
                <a:avLst/>
                <a:gdLst>
                  <a:gd name="connsiteX0" fmla="*/ 1148610 w 1441931"/>
                  <a:gd name="connsiteY0" fmla="*/ 0 h 1381895"/>
                  <a:gd name="connsiteX1" fmla="*/ 1441931 w 1441931"/>
                  <a:gd name="connsiteY1" fmla="*/ 281102 h 1381895"/>
                  <a:gd name="connsiteX2" fmla="*/ 1441931 w 1441931"/>
                  <a:gd name="connsiteY2" fmla="*/ 1100719 h 1381895"/>
                  <a:gd name="connsiteX3" fmla="*/ 1148610 w 1441931"/>
                  <a:gd name="connsiteY3" fmla="*/ 1381896 h 1381895"/>
                  <a:gd name="connsiteX4" fmla="*/ 293321 w 1441931"/>
                  <a:gd name="connsiteY4" fmla="*/ 1381896 h 1381895"/>
                  <a:gd name="connsiteX5" fmla="*/ 0 w 1441931"/>
                  <a:gd name="connsiteY5" fmla="*/ 1100719 h 1381895"/>
                  <a:gd name="connsiteX6" fmla="*/ 0 w 1441931"/>
                  <a:gd name="connsiteY6" fmla="*/ 281102 h 1381895"/>
                  <a:gd name="connsiteX7" fmla="*/ 293321 w 1441931"/>
                  <a:gd name="connsiteY7" fmla="*/ 0 h 1381895"/>
                  <a:gd name="connsiteX8" fmla="*/ 1148610 w 1441931"/>
                  <a:gd name="connsiteY8" fmla="*/ 0 h 138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931" h="1381895">
                    <a:moveTo>
                      <a:pt x="1148610" y="0"/>
                    </a:moveTo>
                    <a:cubicBezTo>
                      <a:pt x="1310580" y="0"/>
                      <a:pt x="1441931" y="125811"/>
                      <a:pt x="1441931" y="281102"/>
                    </a:cubicBezTo>
                    <a:lnTo>
                      <a:pt x="1441931" y="1100719"/>
                    </a:lnTo>
                    <a:cubicBezTo>
                      <a:pt x="1441931" y="1256009"/>
                      <a:pt x="1310580" y="1381896"/>
                      <a:pt x="1148610" y="1381896"/>
                    </a:cubicBezTo>
                    <a:lnTo>
                      <a:pt x="293321" y="1381896"/>
                    </a:lnTo>
                    <a:cubicBezTo>
                      <a:pt x="131276" y="1381896"/>
                      <a:pt x="0" y="1256009"/>
                      <a:pt x="0" y="1100719"/>
                    </a:cubicBezTo>
                    <a:lnTo>
                      <a:pt x="0" y="281102"/>
                    </a:lnTo>
                    <a:cubicBezTo>
                      <a:pt x="0" y="125811"/>
                      <a:pt x="131276" y="0"/>
                      <a:pt x="293321" y="0"/>
                    </a:cubicBezTo>
                    <a:lnTo>
                      <a:pt x="1148610" y="0"/>
                    </a:lnTo>
                    <a:close/>
                  </a:path>
                </a:pathLst>
              </a:custGeom>
              <a:noFill/>
              <a:ln w="150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35" name="Graphic 8">
                <a:extLst>
                  <a:ext uri="{FF2B5EF4-FFF2-40B4-BE49-F238E27FC236}">
                    <a16:creationId xmlns:a16="http://schemas.microsoft.com/office/drawing/2014/main" id="{DE3159C6-CF4A-D447-8898-41AA6B83A7F5}"/>
                  </a:ext>
                </a:extLst>
              </p:cNvPr>
              <p:cNvGrpSpPr/>
              <p:nvPr/>
            </p:nvGrpSpPr>
            <p:grpSpPr>
              <a:xfrm>
                <a:off x="4889679" y="1740015"/>
                <a:ext cx="604472" cy="604240"/>
                <a:chOff x="4889679" y="1740015"/>
                <a:chExt cx="604472" cy="604240"/>
              </a:xfrm>
              <a:solidFill>
                <a:srgbClr val="F2F2F2"/>
              </a:solidFill>
            </p:grpSpPr>
            <p:sp>
              <p:nvSpPr>
                <p:cNvPr id="36" name="Freeform 35">
                  <a:extLst>
                    <a:ext uri="{FF2B5EF4-FFF2-40B4-BE49-F238E27FC236}">
                      <a16:creationId xmlns:a16="http://schemas.microsoft.com/office/drawing/2014/main" id="{1EAD3316-9364-5F4D-A798-C4AA715ED99E}"/>
                    </a:ext>
                  </a:extLst>
                </p:cNvPr>
                <p:cNvSpPr/>
                <p:nvPr/>
              </p:nvSpPr>
              <p:spPr>
                <a:xfrm>
                  <a:off x="5040741" y="1740015"/>
                  <a:ext cx="302273" cy="302158"/>
                </a:xfrm>
                <a:custGeom>
                  <a:avLst/>
                  <a:gdLst>
                    <a:gd name="connsiteX0" fmla="*/ 302274 w 302273"/>
                    <a:gd name="connsiteY0" fmla="*/ 151079 h 302158"/>
                    <a:gd name="connsiteX1" fmla="*/ 151137 w 302273"/>
                    <a:gd name="connsiteY1" fmla="*/ 302158 h 302158"/>
                    <a:gd name="connsiteX2" fmla="*/ 0 w 302273"/>
                    <a:gd name="connsiteY2" fmla="*/ 151079 h 302158"/>
                    <a:gd name="connsiteX3" fmla="*/ 151137 w 302273"/>
                    <a:gd name="connsiteY3" fmla="*/ 0 h 302158"/>
                    <a:gd name="connsiteX4" fmla="*/ 302274 w 302273"/>
                    <a:gd name="connsiteY4" fmla="*/ 151079 h 30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73" h="302158">
                      <a:moveTo>
                        <a:pt x="302274" y="151079"/>
                      </a:moveTo>
                      <a:cubicBezTo>
                        <a:pt x="302274" y="234518"/>
                        <a:pt x="234607" y="302158"/>
                        <a:pt x="151137" y="302158"/>
                      </a:cubicBezTo>
                      <a:cubicBezTo>
                        <a:pt x="67666" y="302158"/>
                        <a:pt x="0" y="234518"/>
                        <a:pt x="0" y="151079"/>
                      </a:cubicBezTo>
                      <a:cubicBezTo>
                        <a:pt x="0" y="67640"/>
                        <a:pt x="67666" y="0"/>
                        <a:pt x="151137" y="0"/>
                      </a:cubicBezTo>
                      <a:cubicBezTo>
                        <a:pt x="234607" y="0"/>
                        <a:pt x="302274" y="67640"/>
                        <a:pt x="302274" y="151079"/>
                      </a:cubicBez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37" name="Freeform 36">
                  <a:extLst>
                    <a:ext uri="{FF2B5EF4-FFF2-40B4-BE49-F238E27FC236}">
                      <a16:creationId xmlns:a16="http://schemas.microsoft.com/office/drawing/2014/main" id="{7AF3DD5A-7333-B44F-955D-786EE5D5047C}"/>
                    </a:ext>
                  </a:extLst>
                </p:cNvPr>
                <p:cNvSpPr/>
                <p:nvPr/>
              </p:nvSpPr>
              <p:spPr>
                <a:xfrm>
                  <a:off x="4889679" y="2117675"/>
                  <a:ext cx="604472" cy="226580"/>
                </a:xfrm>
                <a:custGeom>
                  <a:avLst/>
                  <a:gdLst>
                    <a:gd name="connsiteX0" fmla="*/ 528941 w 604472"/>
                    <a:gd name="connsiteY0" fmla="*/ 0 h 226580"/>
                    <a:gd name="connsiteX1" fmla="*/ 75531 w 604472"/>
                    <a:gd name="connsiteY1" fmla="*/ 0 h 226580"/>
                    <a:gd name="connsiteX2" fmla="*/ 0 w 604472"/>
                    <a:gd name="connsiteY2" fmla="*/ 75502 h 226580"/>
                    <a:gd name="connsiteX3" fmla="*/ 0 w 604472"/>
                    <a:gd name="connsiteY3" fmla="*/ 226581 h 226580"/>
                    <a:gd name="connsiteX4" fmla="*/ 75531 w 604472"/>
                    <a:gd name="connsiteY4" fmla="*/ 226581 h 226580"/>
                    <a:gd name="connsiteX5" fmla="*/ 75531 w 604472"/>
                    <a:gd name="connsiteY5" fmla="*/ 75502 h 226580"/>
                    <a:gd name="connsiteX6" fmla="*/ 528941 w 604472"/>
                    <a:gd name="connsiteY6" fmla="*/ 75502 h 226580"/>
                    <a:gd name="connsiteX7" fmla="*/ 528941 w 604472"/>
                    <a:gd name="connsiteY7" fmla="*/ 226581 h 226580"/>
                    <a:gd name="connsiteX8" fmla="*/ 604472 w 604472"/>
                    <a:gd name="connsiteY8" fmla="*/ 226581 h 226580"/>
                    <a:gd name="connsiteX9" fmla="*/ 604472 w 604472"/>
                    <a:gd name="connsiteY9" fmla="*/ 75502 h 226580"/>
                    <a:gd name="connsiteX10" fmla="*/ 528941 w 604472"/>
                    <a:gd name="connsiteY10" fmla="*/ 0 h 22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472" h="226580">
                      <a:moveTo>
                        <a:pt x="528941" y="0"/>
                      </a:moveTo>
                      <a:lnTo>
                        <a:pt x="75531" y="0"/>
                      </a:lnTo>
                      <a:cubicBezTo>
                        <a:pt x="46041" y="29479"/>
                        <a:pt x="29490" y="46023"/>
                        <a:pt x="0" y="75502"/>
                      </a:cubicBezTo>
                      <a:lnTo>
                        <a:pt x="0" y="226581"/>
                      </a:lnTo>
                      <a:lnTo>
                        <a:pt x="75531" y="226581"/>
                      </a:lnTo>
                      <a:lnTo>
                        <a:pt x="75531" y="75502"/>
                      </a:lnTo>
                      <a:lnTo>
                        <a:pt x="528941" y="75502"/>
                      </a:lnTo>
                      <a:lnTo>
                        <a:pt x="528941" y="226581"/>
                      </a:lnTo>
                      <a:lnTo>
                        <a:pt x="604472" y="226581"/>
                      </a:lnTo>
                      <a:lnTo>
                        <a:pt x="604472" y="75502"/>
                      </a:lnTo>
                      <a:cubicBezTo>
                        <a:pt x="574982" y="46023"/>
                        <a:pt x="558432" y="29479"/>
                        <a:pt x="528941" y="0"/>
                      </a:cubicBez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sp>
          <p:nvSpPr>
            <p:cNvPr id="142" name="Freeform 141">
              <a:extLst>
                <a:ext uri="{FF2B5EF4-FFF2-40B4-BE49-F238E27FC236}">
                  <a16:creationId xmlns:a16="http://schemas.microsoft.com/office/drawing/2014/main" id="{48D29D98-AE97-2F4E-8B86-B53AC49812E6}"/>
                </a:ext>
              </a:extLst>
            </p:cNvPr>
            <p:cNvSpPr/>
            <p:nvPr/>
          </p:nvSpPr>
          <p:spPr>
            <a:xfrm>
              <a:off x="4512418" y="1415879"/>
              <a:ext cx="1361711" cy="1305939"/>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1016 h 1545457"/>
                <a:gd name="connsiteX6" fmla="*/ 0 w 1611458"/>
                <a:gd name="connsiteY6" fmla="*/ 31436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457"/>
                    <a:pt x="0" y="1404656"/>
                    <a:pt x="0" y="1231016"/>
                  </a:cubicBezTo>
                  <a:lnTo>
                    <a:pt x="0" y="314362"/>
                  </a:lnTo>
                  <a:cubicBezTo>
                    <a:pt x="0" y="140722"/>
                    <a:pt x="146678" y="0"/>
                    <a:pt x="327784" y="0"/>
                  </a:cubicBezTo>
                  <a:lnTo>
                    <a:pt x="1283594" y="0"/>
                  </a:lnTo>
                  <a:close/>
                </a:path>
              </a:pathLst>
            </a:custGeom>
            <a:noFill/>
            <a:ln w="25400" cap="flat">
              <a:gradFill>
                <a:gsLst>
                  <a:gs pos="0">
                    <a:srgbClr val="652683"/>
                  </a:gs>
                  <a:gs pos="100000">
                    <a:srgbClr val="2D073A"/>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grpSp>
      <p:grpSp>
        <p:nvGrpSpPr>
          <p:cNvPr id="150" name="Group 149">
            <a:extLst>
              <a:ext uri="{FF2B5EF4-FFF2-40B4-BE49-F238E27FC236}">
                <a16:creationId xmlns:a16="http://schemas.microsoft.com/office/drawing/2014/main" id="{AB9A37F4-F08F-0F42-A08E-E30D6A358FA0}"/>
              </a:ext>
            </a:extLst>
          </p:cNvPr>
          <p:cNvGrpSpPr/>
          <p:nvPr/>
        </p:nvGrpSpPr>
        <p:grpSpPr>
          <a:xfrm>
            <a:off x="4434840" y="2973915"/>
            <a:ext cx="1514152" cy="1806556"/>
            <a:chOff x="4434840" y="2973915"/>
            <a:chExt cx="1514152" cy="1806556"/>
          </a:xfrm>
        </p:grpSpPr>
        <p:grpSp>
          <p:nvGrpSpPr>
            <p:cNvPr id="38" name="Graphic 8">
              <a:extLst>
                <a:ext uri="{FF2B5EF4-FFF2-40B4-BE49-F238E27FC236}">
                  <a16:creationId xmlns:a16="http://schemas.microsoft.com/office/drawing/2014/main" id="{2FBD3EAC-ABC9-8243-8174-058E4BB46354}"/>
                </a:ext>
              </a:extLst>
            </p:cNvPr>
            <p:cNvGrpSpPr/>
            <p:nvPr/>
          </p:nvGrpSpPr>
          <p:grpSpPr>
            <a:xfrm>
              <a:off x="4434840" y="2973915"/>
              <a:ext cx="1514152" cy="1806556"/>
              <a:chOff x="4434840" y="2973915"/>
              <a:chExt cx="1514152" cy="1806556"/>
            </a:xfrm>
          </p:grpSpPr>
          <p:sp>
            <p:nvSpPr>
              <p:cNvPr id="39" name="Freeform 38">
                <a:extLst>
                  <a:ext uri="{FF2B5EF4-FFF2-40B4-BE49-F238E27FC236}">
                    <a16:creationId xmlns:a16="http://schemas.microsoft.com/office/drawing/2014/main" id="{F915CAEF-7B77-5047-982C-7AA2FDC3B95E}"/>
                  </a:ext>
                </a:extLst>
              </p:cNvPr>
              <p:cNvSpPr/>
              <p:nvPr/>
            </p:nvSpPr>
            <p:spPr>
              <a:xfrm>
                <a:off x="4434840" y="4077943"/>
                <a:ext cx="1514076" cy="702528"/>
              </a:xfrm>
              <a:custGeom>
                <a:avLst/>
                <a:gdLst>
                  <a:gd name="connsiteX0" fmla="*/ 0 w 1514076"/>
                  <a:gd name="connsiteY0" fmla="*/ 0 h 702528"/>
                  <a:gd name="connsiteX1" fmla="*/ 0 w 1514076"/>
                  <a:gd name="connsiteY1" fmla="*/ 407289 h 702528"/>
                  <a:gd name="connsiteX2" fmla="*/ 307991 w 1514076"/>
                  <a:gd name="connsiteY2" fmla="*/ 702529 h 702528"/>
                  <a:gd name="connsiteX3" fmla="*/ 1206086 w 1514076"/>
                  <a:gd name="connsiteY3" fmla="*/ 702529 h 702528"/>
                  <a:gd name="connsiteX4" fmla="*/ 1221207 w 1514076"/>
                  <a:gd name="connsiteY4" fmla="*/ 702153 h 702528"/>
                  <a:gd name="connsiteX5" fmla="*/ 1226172 w 1514076"/>
                  <a:gd name="connsiteY5" fmla="*/ 701852 h 702528"/>
                  <a:gd name="connsiteX6" fmla="*/ 1236178 w 1514076"/>
                  <a:gd name="connsiteY6" fmla="*/ 701100 h 702528"/>
                  <a:gd name="connsiteX7" fmla="*/ 1241970 w 1514076"/>
                  <a:gd name="connsiteY7" fmla="*/ 700498 h 702528"/>
                  <a:gd name="connsiteX8" fmla="*/ 1250923 w 1514076"/>
                  <a:gd name="connsiteY8" fmla="*/ 699370 h 702528"/>
                  <a:gd name="connsiteX9" fmla="*/ 1257016 w 1514076"/>
                  <a:gd name="connsiteY9" fmla="*/ 698468 h 702528"/>
                  <a:gd name="connsiteX10" fmla="*/ 1265517 w 1514076"/>
                  <a:gd name="connsiteY10" fmla="*/ 697039 h 702528"/>
                  <a:gd name="connsiteX11" fmla="*/ 1271611 w 1514076"/>
                  <a:gd name="connsiteY11" fmla="*/ 695836 h 702528"/>
                  <a:gd name="connsiteX12" fmla="*/ 1279886 w 1514076"/>
                  <a:gd name="connsiteY12" fmla="*/ 694031 h 702528"/>
                  <a:gd name="connsiteX13" fmla="*/ 1285905 w 1514076"/>
                  <a:gd name="connsiteY13" fmla="*/ 692527 h 702528"/>
                  <a:gd name="connsiteX14" fmla="*/ 1294029 w 1514076"/>
                  <a:gd name="connsiteY14" fmla="*/ 690346 h 702528"/>
                  <a:gd name="connsiteX15" fmla="*/ 1299822 w 1514076"/>
                  <a:gd name="connsiteY15" fmla="*/ 688617 h 702528"/>
                  <a:gd name="connsiteX16" fmla="*/ 1308022 w 1514076"/>
                  <a:gd name="connsiteY16" fmla="*/ 685985 h 702528"/>
                  <a:gd name="connsiteX17" fmla="*/ 1313514 w 1514076"/>
                  <a:gd name="connsiteY17" fmla="*/ 684105 h 702528"/>
                  <a:gd name="connsiteX18" fmla="*/ 1322015 w 1514076"/>
                  <a:gd name="connsiteY18" fmla="*/ 680871 h 702528"/>
                  <a:gd name="connsiteX19" fmla="*/ 1326830 w 1514076"/>
                  <a:gd name="connsiteY19" fmla="*/ 678991 h 702528"/>
                  <a:gd name="connsiteX20" fmla="*/ 1337061 w 1514076"/>
                  <a:gd name="connsiteY20" fmla="*/ 674554 h 702528"/>
                  <a:gd name="connsiteX21" fmla="*/ 1339845 w 1514076"/>
                  <a:gd name="connsiteY21" fmla="*/ 673351 h 702528"/>
                  <a:gd name="connsiteX22" fmla="*/ 1352558 w 1514076"/>
                  <a:gd name="connsiteY22" fmla="*/ 667109 h 702528"/>
                  <a:gd name="connsiteX23" fmla="*/ 1355944 w 1514076"/>
                  <a:gd name="connsiteY23" fmla="*/ 665229 h 702528"/>
                  <a:gd name="connsiteX24" fmla="*/ 1364896 w 1514076"/>
                  <a:gd name="connsiteY24" fmla="*/ 660266 h 702528"/>
                  <a:gd name="connsiteX25" fmla="*/ 1369410 w 1514076"/>
                  <a:gd name="connsiteY25" fmla="*/ 657559 h 702528"/>
                  <a:gd name="connsiteX26" fmla="*/ 1376858 w 1514076"/>
                  <a:gd name="connsiteY26" fmla="*/ 652971 h 702528"/>
                  <a:gd name="connsiteX27" fmla="*/ 1381597 w 1514076"/>
                  <a:gd name="connsiteY27" fmla="*/ 649813 h 702528"/>
                  <a:gd name="connsiteX28" fmla="*/ 1388443 w 1514076"/>
                  <a:gd name="connsiteY28" fmla="*/ 645151 h 702528"/>
                  <a:gd name="connsiteX29" fmla="*/ 1393183 w 1514076"/>
                  <a:gd name="connsiteY29" fmla="*/ 641691 h 702528"/>
                  <a:gd name="connsiteX30" fmla="*/ 1399652 w 1514076"/>
                  <a:gd name="connsiteY30" fmla="*/ 636803 h 702528"/>
                  <a:gd name="connsiteX31" fmla="*/ 1404317 w 1514076"/>
                  <a:gd name="connsiteY31" fmla="*/ 633118 h 702528"/>
                  <a:gd name="connsiteX32" fmla="*/ 1407175 w 1514076"/>
                  <a:gd name="connsiteY32" fmla="*/ 630862 h 702528"/>
                  <a:gd name="connsiteX33" fmla="*/ 1409282 w 1514076"/>
                  <a:gd name="connsiteY33" fmla="*/ 628982 h 702528"/>
                  <a:gd name="connsiteX34" fmla="*/ 1419889 w 1514076"/>
                  <a:gd name="connsiteY34" fmla="*/ 619657 h 702528"/>
                  <a:gd name="connsiteX35" fmla="*/ 1422748 w 1514076"/>
                  <a:gd name="connsiteY35" fmla="*/ 617025 h 702528"/>
                  <a:gd name="connsiteX36" fmla="*/ 1435161 w 1514076"/>
                  <a:gd name="connsiteY36" fmla="*/ 604542 h 702528"/>
                  <a:gd name="connsiteX37" fmla="*/ 1437944 w 1514076"/>
                  <a:gd name="connsiteY37" fmla="*/ 601459 h 702528"/>
                  <a:gd name="connsiteX38" fmla="*/ 1447047 w 1514076"/>
                  <a:gd name="connsiteY38" fmla="*/ 591006 h 702528"/>
                  <a:gd name="connsiteX39" fmla="*/ 1450357 w 1514076"/>
                  <a:gd name="connsiteY39" fmla="*/ 586945 h 702528"/>
                  <a:gd name="connsiteX40" fmla="*/ 1459761 w 1514076"/>
                  <a:gd name="connsiteY40" fmla="*/ 574612 h 702528"/>
                  <a:gd name="connsiteX41" fmla="*/ 1460889 w 1514076"/>
                  <a:gd name="connsiteY41" fmla="*/ 573183 h 702528"/>
                  <a:gd name="connsiteX42" fmla="*/ 1461115 w 1514076"/>
                  <a:gd name="connsiteY42" fmla="*/ 572807 h 702528"/>
                  <a:gd name="connsiteX43" fmla="*/ 1470669 w 1514076"/>
                  <a:gd name="connsiteY43" fmla="*/ 558368 h 702528"/>
                  <a:gd name="connsiteX44" fmla="*/ 1473152 w 1514076"/>
                  <a:gd name="connsiteY44" fmla="*/ 554232 h 702528"/>
                  <a:gd name="connsiteX45" fmla="*/ 1479622 w 1514076"/>
                  <a:gd name="connsiteY45" fmla="*/ 542877 h 702528"/>
                  <a:gd name="connsiteX46" fmla="*/ 1482104 w 1514076"/>
                  <a:gd name="connsiteY46" fmla="*/ 538290 h 702528"/>
                  <a:gd name="connsiteX47" fmla="*/ 1489101 w 1514076"/>
                  <a:gd name="connsiteY47" fmla="*/ 523851 h 702528"/>
                  <a:gd name="connsiteX48" fmla="*/ 1489703 w 1514076"/>
                  <a:gd name="connsiteY48" fmla="*/ 522573 h 702528"/>
                  <a:gd name="connsiteX49" fmla="*/ 1496247 w 1514076"/>
                  <a:gd name="connsiteY49" fmla="*/ 506404 h 702528"/>
                  <a:gd name="connsiteX50" fmla="*/ 1496925 w 1514076"/>
                  <a:gd name="connsiteY50" fmla="*/ 504750 h 702528"/>
                  <a:gd name="connsiteX51" fmla="*/ 1499106 w 1514076"/>
                  <a:gd name="connsiteY51" fmla="*/ 498283 h 702528"/>
                  <a:gd name="connsiteX52" fmla="*/ 1500460 w 1514076"/>
                  <a:gd name="connsiteY52" fmla="*/ 494297 h 702528"/>
                  <a:gd name="connsiteX53" fmla="*/ 1504297 w 1514076"/>
                  <a:gd name="connsiteY53" fmla="*/ 481287 h 702528"/>
                  <a:gd name="connsiteX54" fmla="*/ 1504598 w 1514076"/>
                  <a:gd name="connsiteY54" fmla="*/ 480009 h 702528"/>
                  <a:gd name="connsiteX55" fmla="*/ 1507457 w 1514076"/>
                  <a:gd name="connsiteY55" fmla="*/ 468052 h 702528"/>
                  <a:gd name="connsiteX56" fmla="*/ 1508359 w 1514076"/>
                  <a:gd name="connsiteY56" fmla="*/ 463615 h 702528"/>
                  <a:gd name="connsiteX57" fmla="*/ 1510090 w 1514076"/>
                  <a:gd name="connsiteY57" fmla="*/ 454516 h 702528"/>
                  <a:gd name="connsiteX58" fmla="*/ 1510842 w 1514076"/>
                  <a:gd name="connsiteY58" fmla="*/ 449402 h 702528"/>
                  <a:gd name="connsiteX59" fmla="*/ 1512046 w 1514076"/>
                  <a:gd name="connsiteY59" fmla="*/ 440603 h 702528"/>
                  <a:gd name="connsiteX60" fmla="*/ 1512648 w 1514076"/>
                  <a:gd name="connsiteY60" fmla="*/ 435490 h 702528"/>
                  <a:gd name="connsiteX61" fmla="*/ 1513400 w 1514076"/>
                  <a:gd name="connsiteY61" fmla="*/ 426014 h 702528"/>
                  <a:gd name="connsiteX62" fmla="*/ 1513701 w 1514076"/>
                  <a:gd name="connsiteY62" fmla="*/ 421502 h 702528"/>
                  <a:gd name="connsiteX63" fmla="*/ 1514077 w 1514076"/>
                  <a:gd name="connsiteY63" fmla="*/ 407440 h 702528"/>
                  <a:gd name="connsiteX64" fmla="*/ 1514077 w 1514076"/>
                  <a:gd name="connsiteY64" fmla="*/ 407440 h 702528"/>
                  <a:gd name="connsiteX65" fmla="*/ 1514077 w 1514076"/>
                  <a:gd name="connsiteY65" fmla="*/ 151 h 702528"/>
                  <a:gd name="connsiteX66" fmla="*/ 0 w 1514076"/>
                  <a:gd name="connsiteY66" fmla="*/ 151 h 70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14076" h="702528">
                    <a:moveTo>
                      <a:pt x="0" y="0"/>
                    </a:moveTo>
                    <a:lnTo>
                      <a:pt x="0" y="407289"/>
                    </a:lnTo>
                    <a:cubicBezTo>
                      <a:pt x="0" y="570325"/>
                      <a:pt x="137821" y="702529"/>
                      <a:pt x="307991" y="702529"/>
                    </a:cubicBezTo>
                    <a:lnTo>
                      <a:pt x="1206086" y="702529"/>
                    </a:lnTo>
                    <a:cubicBezTo>
                      <a:pt x="1211126" y="702529"/>
                      <a:pt x="1216242" y="702378"/>
                      <a:pt x="1221207" y="702153"/>
                    </a:cubicBezTo>
                    <a:cubicBezTo>
                      <a:pt x="1222862" y="702078"/>
                      <a:pt x="1224517" y="701927"/>
                      <a:pt x="1226172" y="701852"/>
                    </a:cubicBezTo>
                    <a:cubicBezTo>
                      <a:pt x="1229558" y="701627"/>
                      <a:pt x="1232868" y="701401"/>
                      <a:pt x="1236178" y="701100"/>
                    </a:cubicBezTo>
                    <a:cubicBezTo>
                      <a:pt x="1238134" y="700950"/>
                      <a:pt x="1240014" y="700649"/>
                      <a:pt x="1241970" y="700498"/>
                    </a:cubicBezTo>
                    <a:cubicBezTo>
                      <a:pt x="1244980" y="700198"/>
                      <a:pt x="1247989" y="699822"/>
                      <a:pt x="1250923" y="699370"/>
                    </a:cubicBezTo>
                    <a:cubicBezTo>
                      <a:pt x="1252954" y="699070"/>
                      <a:pt x="1254985" y="698769"/>
                      <a:pt x="1257016" y="698468"/>
                    </a:cubicBezTo>
                    <a:cubicBezTo>
                      <a:pt x="1259875" y="698017"/>
                      <a:pt x="1262659" y="697566"/>
                      <a:pt x="1265517" y="697039"/>
                    </a:cubicBezTo>
                    <a:cubicBezTo>
                      <a:pt x="1267549" y="696663"/>
                      <a:pt x="1269580" y="696212"/>
                      <a:pt x="1271611" y="695836"/>
                    </a:cubicBezTo>
                    <a:cubicBezTo>
                      <a:pt x="1274394" y="695234"/>
                      <a:pt x="1277103" y="694633"/>
                      <a:pt x="1279886" y="694031"/>
                    </a:cubicBezTo>
                    <a:cubicBezTo>
                      <a:pt x="1281917" y="693580"/>
                      <a:pt x="1283874" y="693054"/>
                      <a:pt x="1285905" y="692527"/>
                    </a:cubicBezTo>
                    <a:cubicBezTo>
                      <a:pt x="1288613" y="691850"/>
                      <a:pt x="1291321" y="691098"/>
                      <a:pt x="1294029" y="690346"/>
                    </a:cubicBezTo>
                    <a:cubicBezTo>
                      <a:pt x="1295986" y="689820"/>
                      <a:pt x="1297941" y="689218"/>
                      <a:pt x="1299822" y="688617"/>
                    </a:cubicBezTo>
                    <a:cubicBezTo>
                      <a:pt x="1302530" y="687790"/>
                      <a:pt x="1305314" y="686887"/>
                      <a:pt x="1308022" y="685985"/>
                    </a:cubicBezTo>
                    <a:cubicBezTo>
                      <a:pt x="1309828" y="685383"/>
                      <a:pt x="1311709" y="684781"/>
                      <a:pt x="1313514" y="684105"/>
                    </a:cubicBezTo>
                    <a:cubicBezTo>
                      <a:pt x="1316373" y="683052"/>
                      <a:pt x="1319232" y="681999"/>
                      <a:pt x="1322015" y="680871"/>
                    </a:cubicBezTo>
                    <a:cubicBezTo>
                      <a:pt x="1323595" y="680270"/>
                      <a:pt x="1325250" y="679668"/>
                      <a:pt x="1326830" y="678991"/>
                    </a:cubicBezTo>
                    <a:cubicBezTo>
                      <a:pt x="1330290" y="677562"/>
                      <a:pt x="1333676" y="676058"/>
                      <a:pt x="1337061" y="674554"/>
                    </a:cubicBezTo>
                    <a:cubicBezTo>
                      <a:pt x="1337964" y="674103"/>
                      <a:pt x="1338942" y="673727"/>
                      <a:pt x="1339845" y="673351"/>
                    </a:cubicBezTo>
                    <a:cubicBezTo>
                      <a:pt x="1344133" y="671396"/>
                      <a:pt x="1348345" y="669290"/>
                      <a:pt x="1352558" y="667109"/>
                    </a:cubicBezTo>
                    <a:cubicBezTo>
                      <a:pt x="1353687" y="666508"/>
                      <a:pt x="1354815" y="665831"/>
                      <a:pt x="1355944" y="665229"/>
                    </a:cubicBezTo>
                    <a:cubicBezTo>
                      <a:pt x="1358953" y="663650"/>
                      <a:pt x="1361962" y="661995"/>
                      <a:pt x="1364896" y="660266"/>
                    </a:cubicBezTo>
                    <a:cubicBezTo>
                      <a:pt x="1366401" y="659363"/>
                      <a:pt x="1367905" y="658461"/>
                      <a:pt x="1369410" y="657559"/>
                    </a:cubicBezTo>
                    <a:cubicBezTo>
                      <a:pt x="1371892" y="656055"/>
                      <a:pt x="1374450" y="654551"/>
                      <a:pt x="1376858" y="652971"/>
                    </a:cubicBezTo>
                    <a:cubicBezTo>
                      <a:pt x="1378437" y="651919"/>
                      <a:pt x="1380017" y="650866"/>
                      <a:pt x="1381597" y="649813"/>
                    </a:cubicBezTo>
                    <a:cubicBezTo>
                      <a:pt x="1383929" y="648309"/>
                      <a:pt x="1386186" y="646730"/>
                      <a:pt x="1388443" y="645151"/>
                    </a:cubicBezTo>
                    <a:cubicBezTo>
                      <a:pt x="1390023" y="644023"/>
                      <a:pt x="1391603" y="642819"/>
                      <a:pt x="1393183" y="641691"/>
                    </a:cubicBezTo>
                    <a:cubicBezTo>
                      <a:pt x="1395364" y="640112"/>
                      <a:pt x="1397546" y="638457"/>
                      <a:pt x="1399652" y="636803"/>
                    </a:cubicBezTo>
                    <a:cubicBezTo>
                      <a:pt x="1401232" y="635600"/>
                      <a:pt x="1402737" y="634397"/>
                      <a:pt x="1404317" y="633118"/>
                    </a:cubicBezTo>
                    <a:cubicBezTo>
                      <a:pt x="1405295" y="632366"/>
                      <a:pt x="1406272" y="631614"/>
                      <a:pt x="1407175" y="630862"/>
                    </a:cubicBezTo>
                    <a:cubicBezTo>
                      <a:pt x="1407928" y="630261"/>
                      <a:pt x="1408529" y="629584"/>
                      <a:pt x="1409282" y="628982"/>
                    </a:cubicBezTo>
                    <a:cubicBezTo>
                      <a:pt x="1412893" y="625974"/>
                      <a:pt x="1416429" y="622816"/>
                      <a:pt x="1419889" y="619657"/>
                    </a:cubicBezTo>
                    <a:cubicBezTo>
                      <a:pt x="1420867" y="618755"/>
                      <a:pt x="1421845" y="617928"/>
                      <a:pt x="1422748" y="617025"/>
                    </a:cubicBezTo>
                    <a:cubicBezTo>
                      <a:pt x="1427036" y="612964"/>
                      <a:pt x="1431174" y="608828"/>
                      <a:pt x="1435161" y="604542"/>
                    </a:cubicBezTo>
                    <a:cubicBezTo>
                      <a:pt x="1436064" y="603564"/>
                      <a:pt x="1436966" y="602511"/>
                      <a:pt x="1437944" y="601459"/>
                    </a:cubicBezTo>
                    <a:cubicBezTo>
                      <a:pt x="1441104" y="597999"/>
                      <a:pt x="1444113" y="594540"/>
                      <a:pt x="1447047" y="591006"/>
                    </a:cubicBezTo>
                    <a:cubicBezTo>
                      <a:pt x="1448176" y="589652"/>
                      <a:pt x="1449304" y="588298"/>
                      <a:pt x="1450357" y="586945"/>
                    </a:cubicBezTo>
                    <a:cubicBezTo>
                      <a:pt x="1453592" y="582884"/>
                      <a:pt x="1456752" y="578823"/>
                      <a:pt x="1459761" y="574612"/>
                    </a:cubicBezTo>
                    <a:cubicBezTo>
                      <a:pt x="1460137" y="574085"/>
                      <a:pt x="1460513" y="573634"/>
                      <a:pt x="1460889" y="573183"/>
                    </a:cubicBezTo>
                    <a:cubicBezTo>
                      <a:pt x="1460965" y="573108"/>
                      <a:pt x="1461040" y="572957"/>
                      <a:pt x="1461115" y="572807"/>
                    </a:cubicBezTo>
                    <a:cubicBezTo>
                      <a:pt x="1464425" y="568069"/>
                      <a:pt x="1467660" y="563256"/>
                      <a:pt x="1470669" y="558368"/>
                    </a:cubicBezTo>
                    <a:cubicBezTo>
                      <a:pt x="1471497" y="557015"/>
                      <a:pt x="1472324" y="555661"/>
                      <a:pt x="1473152" y="554232"/>
                    </a:cubicBezTo>
                    <a:cubicBezTo>
                      <a:pt x="1475409" y="550472"/>
                      <a:pt x="1477590" y="546712"/>
                      <a:pt x="1479622" y="542877"/>
                    </a:cubicBezTo>
                    <a:cubicBezTo>
                      <a:pt x="1480449" y="541373"/>
                      <a:pt x="1481277" y="539794"/>
                      <a:pt x="1482104" y="538290"/>
                    </a:cubicBezTo>
                    <a:cubicBezTo>
                      <a:pt x="1484587" y="533552"/>
                      <a:pt x="1486919" y="528739"/>
                      <a:pt x="1489101" y="523851"/>
                    </a:cubicBezTo>
                    <a:cubicBezTo>
                      <a:pt x="1489326" y="523400"/>
                      <a:pt x="1489477" y="523024"/>
                      <a:pt x="1489703" y="522573"/>
                    </a:cubicBezTo>
                    <a:cubicBezTo>
                      <a:pt x="1492035" y="517233"/>
                      <a:pt x="1494216" y="511819"/>
                      <a:pt x="1496247" y="506404"/>
                    </a:cubicBezTo>
                    <a:cubicBezTo>
                      <a:pt x="1496473" y="505803"/>
                      <a:pt x="1496699" y="505276"/>
                      <a:pt x="1496925" y="504750"/>
                    </a:cubicBezTo>
                    <a:cubicBezTo>
                      <a:pt x="1497677" y="502644"/>
                      <a:pt x="1498429" y="500464"/>
                      <a:pt x="1499106" y="498283"/>
                    </a:cubicBezTo>
                    <a:cubicBezTo>
                      <a:pt x="1499558" y="496929"/>
                      <a:pt x="1500009" y="495651"/>
                      <a:pt x="1500460" y="494297"/>
                    </a:cubicBezTo>
                    <a:cubicBezTo>
                      <a:pt x="1501815" y="490011"/>
                      <a:pt x="1503093" y="485649"/>
                      <a:pt x="1504297" y="481287"/>
                    </a:cubicBezTo>
                    <a:cubicBezTo>
                      <a:pt x="1504372" y="480836"/>
                      <a:pt x="1504523" y="480460"/>
                      <a:pt x="1504598" y="480009"/>
                    </a:cubicBezTo>
                    <a:cubicBezTo>
                      <a:pt x="1505651" y="476023"/>
                      <a:pt x="1506629" y="472038"/>
                      <a:pt x="1507457" y="468052"/>
                    </a:cubicBezTo>
                    <a:cubicBezTo>
                      <a:pt x="1507758" y="466548"/>
                      <a:pt x="1508059" y="465119"/>
                      <a:pt x="1508359" y="463615"/>
                    </a:cubicBezTo>
                    <a:cubicBezTo>
                      <a:pt x="1508961" y="460607"/>
                      <a:pt x="1509563" y="457599"/>
                      <a:pt x="1510090" y="454516"/>
                    </a:cubicBezTo>
                    <a:cubicBezTo>
                      <a:pt x="1510391" y="452786"/>
                      <a:pt x="1510616" y="451132"/>
                      <a:pt x="1510842" y="449402"/>
                    </a:cubicBezTo>
                    <a:cubicBezTo>
                      <a:pt x="1511293" y="446469"/>
                      <a:pt x="1511670" y="443536"/>
                      <a:pt x="1512046" y="440603"/>
                    </a:cubicBezTo>
                    <a:cubicBezTo>
                      <a:pt x="1512271" y="438874"/>
                      <a:pt x="1512422" y="437219"/>
                      <a:pt x="1512648" y="435490"/>
                    </a:cubicBezTo>
                    <a:cubicBezTo>
                      <a:pt x="1512949" y="432331"/>
                      <a:pt x="1513174" y="429173"/>
                      <a:pt x="1513400" y="426014"/>
                    </a:cubicBezTo>
                    <a:cubicBezTo>
                      <a:pt x="1513475" y="424510"/>
                      <a:pt x="1513626" y="423006"/>
                      <a:pt x="1513701" y="421502"/>
                    </a:cubicBezTo>
                    <a:cubicBezTo>
                      <a:pt x="1513927" y="416840"/>
                      <a:pt x="1514077" y="412102"/>
                      <a:pt x="1514077" y="407440"/>
                    </a:cubicBezTo>
                    <a:lnTo>
                      <a:pt x="1514077" y="407440"/>
                    </a:lnTo>
                    <a:lnTo>
                      <a:pt x="1514077" y="151"/>
                    </a:lnTo>
                    <a:lnTo>
                      <a:pt x="0" y="151"/>
                    </a:lnTo>
                    <a:close/>
                  </a:path>
                </a:pathLst>
              </a:custGeom>
              <a:solidFill>
                <a:srgbClr val="63218D">
                  <a:alpha val="50000"/>
                </a:srgbClr>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0" name="Freeform 39">
                <a:extLst>
                  <a:ext uri="{FF2B5EF4-FFF2-40B4-BE49-F238E27FC236}">
                    <a16:creationId xmlns:a16="http://schemas.microsoft.com/office/drawing/2014/main" id="{EEA4F5ED-C253-3E40-B499-A96AFC8E4946}"/>
                  </a:ext>
                </a:extLst>
              </p:cNvPr>
              <p:cNvSpPr/>
              <p:nvPr/>
            </p:nvSpPr>
            <p:spPr>
              <a:xfrm>
                <a:off x="4434840" y="2973915"/>
                <a:ext cx="1514152" cy="1451080"/>
              </a:xfrm>
              <a:custGeom>
                <a:avLst/>
                <a:gdLst>
                  <a:gd name="connsiteX0" fmla="*/ 1206161 w 1514152"/>
                  <a:gd name="connsiteY0" fmla="*/ 0 h 1451080"/>
                  <a:gd name="connsiteX1" fmla="*/ 1514152 w 1514152"/>
                  <a:gd name="connsiteY1" fmla="*/ 295164 h 1451080"/>
                  <a:gd name="connsiteX2" fmla="*/ 1514152 w 1514152"/>
                  <a:gd name="connsiteY2" fmla="*/ 1155841 h 1451080"/>
                  <a:gd name="connsiteX3" fmla="*/ 1206161 w 1514152"/>
                  <a:gd name="connsiteY3" fmla="*/ 1451081 h 1451080"/>
                  <a:gd name="connsiteX4" fmla="*/ 307991 w 1514152"/>
                  <a:gd name="connsiteY4" fmla="*/ 1451081 h 1451080"/>
                  <a:gd name="connsiteX5" fmla="*/ 0 w 1514152"/>
                  <a:gd name="connsiteY5" fmla="*/ 1155766 h 1451080"/>
                  <a:gd name="connsiteX6" fmla="*/ 0 w 1514152"/>
                  <a:gd name="connsiteY6" fmla="*/ 295089 h 1451080"/>
                  <a:gd name="connsiteX7" fmla="*/ 307991 w 1514152"/>
                  <a:gd name="connsiteY7" fmla="*/ 0 h 1451080"/>
                  <a:gd name="connsiteX8" fmla="*/ 1206086 w 1514152"/>
                  <a:gd name="connsiteY8" fmla="*/ 0 h 145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152" h="1451080">
                    <a:moveTo>
                      <a:pt x="1206161" y="0"/>
                    </a:moveTo>
                    <a:cubicBezTo>
                      <a:pt x="1376256" y="0"/>
                      <a:pt x="1514152" y="132128"/>
                      <a:pt x="1514152" y="295164"/>
                    </a:cubicBezTo>
                    <a:lnTo>
                      <a:pt x="1514152" y="1155841"/>
                    </a:lnTo>
                    <a:cubicBezTo>
                      <a:pt x="1514152" y="1318877"/>
                      <a:pt x="1376256" y="1451081"/>
                      <a:pt x="1206161" y="1451081"/>
                    </a:cubicBezTo>
                    <a:lnTo>
                      <a:pt x="307991" y="1451081"/>
                    </a:lnTo>
                    <a:cubicBezTo>
                      <a:pt x="137821" y="1451006"/>
                      <a:pt x="0" y="1318877"/>
                      <a:pt x="0" y="1155766"/>
                    </a:cubicBezTo>
                    <a:lnTo>
                      <a:pt x="0" y="295089"/>
                    </a:lnTo>
                    <a:cubicBezTo>
                      <a:pt x="0" y="132128"/>
                      <a:pt x="137821" y="0"/>
                      <a:pt x="307991" y="0"/>
                    </a:cubicBezTo>
                    <a:lnTo>
                      <a:pt x="1206086" y="0"/>
                    </a:lnTo>
                    <a:close/>
                  </a:path>
                </a:pathLst>
              </a:custGeom>
              <a:solidFill>
                <a:srgbClr val="63218D"/>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41" name="Freeform 40">
                <a:extLst>
                  <a:ext uri="{FF2B5EF4-FFF2-40B4-BE49-F238E27FC236}">
                    <a16:creationId xmlns:a16="http://schemas.microsoft.com/office/drawing/2014/main" id="{EED11BB2-72BF-6F4F-A043-383FE926B9DD}"/>
                  </a:ext>
                </a:extLst>
              </p:cNvPr>
              <p:cNvSpPr/>
              <p:nvPr/>
            </p:nvSpPr>
            <p:spPr>
              <a:xfrm>
                <a:off x="4470950" y="3008507"/>
                <a:ext cx="1441931" cy="1381895"/>
              </a:xfrm>
              <a:custGeom>
                <a:avLst/>
                <a:gdLst>
                  <a:gd name="connsiteX0" fmla="*/ 1148610 w 1441931"/>
                  <a:gd name="connsiteY0" fmla="*/ 0 h 1381895"/>
                  <a:gd name="connsiteX1" fmla="*/ 1441931 w 1441931"/>
                  <a:gd name="connsiteY1" fmla="*/ 281102 h 1381895"/>
                  <a:gd name="connsiteX2" fmla="*/ 1441931 w 1441931"/>
                  <a:gd name="connsiteY2" fmla="*/ 1100719 h 1381895"/>
                  <a:gd name="connsiteX3" fmla="*/ 1148610 w 1441931"/>
                  <a:gd name="connsiteY3" fmla="*/ 1381896 h 1381895"/>
                  <a:gd name="connsiteX4" fmla="*/ 293321 w 1441931"/>
                  <a:gd name="connsiteY4" fmla="*/ 1381896 h 1381895"/>
                  <a:gd name="connsiteX5" fmla="*/ 0 w 1441931"/>
                  <a:gd name="connsiteY5" fmla="*/ 1100719 h 1381895"/>
                  <a:gd name="connsiteX6" fmla="*/ 0 w 1441931"/>
                  <a:gd name="connsiteY6" fmla="*/ 281102 h 1381895"/>
                  <a:gd name="connsiteX7" fmla="*/ 293321 w 1441931"/>
                  <a:gd name="connsiteY7" fmla="*/ 0 h 1381895"/>
                  <a:gd name="connsiteX8" fmla="*/ 1148610 w 1441931"/>
                  <a:gd name="connsiteY8" fmla="*/ 0 h 138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931" h="1381895">
                    <a:moveTo>
                      <a:pt x="1148610" y="0"/>
                    </a:moveTo>
                    <a:cubicBezTo>
                      <a:pt x="1310580" y="0"/>
                      <a:pt x="1441931" y="125812"/>
                      <a:pt x="1441931" y="281102"/>
                    </a:cubicBezTo>
                    <a:lnTo>
                      <a:pt x="1441931" y="1100719"/>
                    </a:lnTo>
                    <a:cubicBezTo>
                      <a:pt x="1441931" y="1256009"/>
                      <a:pt x="1310580" y="1381896"/>
                      <a:pt x="1148610" y="1381896"/>
                    </a:cubicBezTo>
                    <a:lnTo>
                      <a:pt x="293321" y="1381896"/>
                    </a:lnTo>
                    <a:cubicBezTo>
                      <a:pt x="131276" y="1381896"/>
                      <a:pt x="0" y="1256009"/>
                      <a:pt x="0" y="1100719"/>
                    </a:cubicBezTo>
                    <a:lnTo>
                      <a:pt x="0" y="281102"/>
                    </a:lnTo>
                    <a:cubicBezTo>
                      <a:pt x="0" y="125812"/>
                      <a:pt x="131276" y="0"/>
                      <a:pt x="293321" y="0"/>
                    </a:cubicBezTo>
                    <a:lnTo>
                      <a:pt x="1148610" y="0"/>
                    </a:lnTo>
                    <a:close/>
                  </a:path>
                </a:pathLst>
              </a:custGeom>
              <a:noFill/>
              <a:ln w="150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42" name="Graphic 8">
                <a:extLst>
                  <a:ext uri="{FF2B5EF4-FFF2-40B4-BE49-F238E27FC236}">
                    <a16:creationId xmlns:a16="http://schemas.microsoft.com/office/drawing/2014/main" id="{4EB2E974-B19E-BA4D-AB5A-47717E493452}"/>
                  </a:ext>
                </a:extLst>
              </p:cNvPr>
              <p:cNvGrpSpPr/>
              <p:nvPr/>
            </p:nvGrpSpPr>
            <p:grpSpPr>
              <a:xfrm>
                <a:off x="4889679" y="3372932"/>
                <a:ext cx="604472" cy="604316"/>
                <a:chOff x="4889679" y="3372932"/>
                <a:chExt cx="604472" cy="604316"/>
              </a:xfrm>
              <a:solidFill>
                <a:srgbClr val="F2F2F2"/>
              </a:solidFill>
            </p:grpSpPr>
            <p:sp>
              <p:nvSpPr>
                <p:cNvPr id="43" name="Freeform 42">
                  <a:extLst>
                    <a:ext uri="{FF2B5EF4-FFF2-40B4-BE49-F238E27FC236}">
                      <a16:creationId xmlns:a16="http://schemas.microsoft.com/office/drawing/2014/main" id="{A53E55B5-BA13-FB4A-AE93-BCD0EFF37AC5}"/>
                    </a:ext>
                  </a:extLst>
                </p:cNvPr>
                <p:cNvSpPr/>
                <p:nvPr/>
              </p:nvSpPr>
              <p:spPr>
                <a:xfrm>
                  <a:off x="5040741" y="3372932"/>
                  <a:ext cx="302273" cy="302158"/>
                </a:xfrm>
                <a:custGeom>
                  <a:avLst/>
                  <a:gdLst>
                    <a:gd name="connsiteX0" fmla="*/ 302274 w 302273"/>
                    <a:gd name="connsiteY0" fmla="*/ 151079 h 302158"/>
                    <a:gd name="connsiteX1" fmla="*/ 151137 w 302273"/>
                    <a:gd name="connsiteY1" fmla="*/ 302158 h 302158"/>
                    <a:gd name="connsiteX2" fmla="*/ 0 w 302273"/>
                    <a:gd name="connsiteY2" fmla="*/ 151079 h 302158"/>
                    <a:gd name="connsiteX3" fmla="*/ 151137 w 302273"/>
                    <a:gd name="connsiteY3" fmla="*/ 0 h 302158"/>
                    <a:gd name="connsiteX4" fmla="*/ 302274 w 302273"/>
                    <a:gd name="connsiteY4" fmla="*/ 151079 h 30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73" h="302158">
                      <a:moveTo>
                        <a:pt x="302274" y="151079"/>
                      </a:moveTo>
                      <a:cubicBezTo>
                        <a:pt x="302274" y="234518"/>
                        <a:pt x="234607" y="302158"/>
                        <a:pt x="151137" y="302158"/>
                      </a:cubicBezTo>
                      <a:cubicBezTo>
                        <a:pt x="67666" y="302158"/>
                        <a:pt x="0" y="234518"/>
                        <a:pt x="0" y="151079"/>
                      </a:cubicBezTo>
                      <a:cubicBezTo>
                        <a:pt x="0" y="67640"/>
                        <a:pt x="67666" y="0"/>
                        <a:pt x="151137" y="0"/>
                      </a:cubicBezTo>
                      <a:cubicBezTo>
                        <a:pt x="234607" y="0"/>
                        <a:pt x="302274" y="67640"/>
                        <a:pt x="302274" y="151079"/>
                      </a:cubicBez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4" name="Freeform 43">
                  <a:extLst>
                    <a:ext uri="{FF2B5EF4-FFF2-40B4-BE49-F238E27FC236}">
                      <a16:creationId xmlns:a16="http://schemas.microsoft.com/office/drawing/2014/main" id="{D05B6DD9-F894-C74D-B2D9-6DE629D99086}"/>
                    </a:ext>
                  </a:extLst>
                </p:cNvPr>
                <p:cNvSpPr/>
                <p:nvPr/>
              </p:nvSpPr>
              <p:spPr>
                <a:xfrm>
                  <a:off x="4889679" y="3750667"/>
                  <a:ext cx="604472" cy="226581"/>
                </a:xfrm>
                <a:custGeom>
                  <a:avLst/>
                  <a:gdLst>
                    <a:gd name="connsiteX0" fmla="*/ 528941 w 604472"/>
                    <a:gd name="connsiteY0" fmla="*/ 0 h 226581"/>
                    <a:gd name="connsiteX1" fmla="*/ 75531 w 604472"/>
                    <a:gd name="connsiteY1" fmla="*/ 0 h 226581"/>
                    <a:gd name="connsiteX2" fmla="*/ 0 w 604472"/>
                    <a:gd name="connsiteY2" fmla="*/ 75502 h 226581"/>
                    <a:gd name="connsiteX3" fmla="*/ 0 w 604472"/>
                    <a:gd name="connsiteY3" fmla="*/ 226581 h 226581"/>
                    <a:gd name="connsiteX4" fmla="*/ 75531 w 604472"/>
                    <a:gd name="connsiteY4" fmla="*/ 226581 h 226581"/>
                    <a:gd name="connsiteX5" fmla="*/ 75531 w 604472"/>
                    <a:gd name="connsiteY5" fmla="*/ 75502 h 226581"/>
                    <a:gd name="connsiteX6" fmla="*/ 528941 w 604472"/>
                    <a:gd name="connsiteY6" fmla="*/ 75502 h 226581"/>
                    <a:gd name="connsiteX7" fmla="*/ 528941 w 604472"/>
                    <a:gd name="connsiteY7" fmla="*/ 226581 h 226581"/>
                    <a:gd name="connsiteX8" fmla="*/ 604472 w 604472"/>
                    <a:gd name="connsiteY8" fmla="*/ 226581 h 226581"/>
                    <a:gd name="connsiteX9" fmla="*/ 604472 w 604472"/>
                    <a:gd name="connsiteY9" fmla="*/ 75502 h 226581"/>
                    <a:gd name="connsiteX10" fmla="*/ 528941 w 604472"/>
                    <a:gd name="connsiteY10" fmla="*/ 0 h 22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472" h="226581">
                      <a:moveTo>
                        <a:pt x="528941" y="0"/>
                      </a:moveTo>
                      <a:lnTo>
                        <a:pt x="75531" y="0"/>
                      </a:lnTo>
                      <a:cubicBezTo>
                        <a:pt x="46041" y="29479"/>
                        <a:pt x="29490" y="46023"/>
                        <a:pt x="0" y="75502"/>
                      </a:cubicBezTo>
                      <a:lnTo>
                        <a:pt x="0" y="226581"/>
                      </a:lnTo>
                      <a:lnTo>
                        <a:pt x="75531" y="226581"/>
                      </a:lnTo>
                      <a:lnTo>
                        <a:pt x="75531" y="75502"/>
                      </a:lnTo>
                      <a:lnTo>
                        <a:pt x="528941" y="75502"/>
                      </a:lnTo>
                      <a:lnTo>
                        <a:pt x="528941" y="226581"/>
                      </a:lnTo>
                      <a:lnTo>
                        <a:pt x="604472" y="226581"/>
                      </a:lnTo>
                      <a:lnTo>
                        <a:pt x="604472" y="75502"/>
                      </a:lnTo>
                      <a:cubicBezTo>
                        <a:pt x="574982" y="46023"/>
                        <a:pt x="558432" y="29479"/>
                        <a:pt x="528941" y="0"/>
                      </a:cubicBez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sp>
          <p:nvSpPr>
            <p:cNvPr id="145" name="Freeform 144">
              <a:extLst>
                <a:ext uri="{FF2B5EF4-FFF2-40B4-BE49-F238E27FC236}">
                  <a16:creationId xmlns:a16="http://schemas.microsoft.com/office/drawing/2014/main" id="{93D3B6B9-CF74-C245-9477-C92CE5D30765}"/>
                </a:ext>
              </a:extLst>
            </p:cNvPr>
            <p:cNvSpPr/>
            <p:nvPr/>
          </p:nvSpPr>
          <p:spPr>
            <a:xfrm>
              <a:off x="4513969" y="3040218"/>
              <a:ext cx="1361711" cy="1305939"/>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1016 h 1545457"/>
                <a:gd name="connsiteX6" fmla="*/ 0 w 1611458"/>
                <a:gd name="connsiteY6" fmla="*/ 31436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457"/>
                    <a:pt x="0" y="1404656"/>
                    <a:pt x="0" y="1231016"/>
                  </a:cubicBezTo>
                  <a:lnTo>
                    <a:pt x="0" y="314362"/>
                  </a:lnTo>
                  <a:cubicBezTo>
                    <a:pt x="0" y="140722"/>
                    <a:pt x="146678" y="0"/>
                    <a:pt x="327784" y="0"/>
                  </a:cubicBezTo>
                  <a:lnTo>
                    <a:pt x="1283594" y="0"/>
                  </a:lnTo>
                  <a:close/>
                </a:path>
              </a:pathLst>
            </a:custGeom>
            <a:noFill/>
            <a:ln w="25400" cap="flat">
              <a:gradFill>
                <a:gsLst>
                  <a:gs pos="0">
                    <a:srgbClr val="652683"/>
                  </a:gs>
                  <a:gs pos="100000">
                    <a:srgbClr val="2D073A"/>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grpSp>
      <p:grpSp>
        <p:nvGrpSpPr>
          <p:cNvPr id="149" name="Group 148">
            <a:extLst>
              <a:ext uri="{FF2B5EF4-FFF2-40B4-BE49-F238E27FC236}">
                <a16:creationId xmlns:a16="http://schemas.microsoft.com/office/drawing/2014/main" id="{AF785666-85D0-844F-B7A4-7CDC88E135C2}"/>
              </a:ext>
            </a:extLst>
          </p:cNvPr>
          <p:cNvGrpSpPr/>
          <p:nvPr/>
        </p:nvGrpSpPr>
        <p:grpSpPr>
          <a:xfrm>
            <a:off x="4434840" y="4606832"/>
            <a:ext cx="1514152" cy="1806631"/>
            <a:chOff x="4434840" y="4606832"/>
            <a:chExt cx="1514152" cy="1806631"/>
          </a:xfrm>
        </p:grpSpPr>
        <p:grpSp>
          <p:nvGrpSpPr>
            <p:cNvPr id="148" name="Group 147">
              <a:extLst>
                <a:ext uri="{FF2B5EF4-FFF2-40B4-BE49-F238E27FC236}">
                  <a16:creationId xmlns:a16="http://schemas.microsoft.com/office/drawing/2014/main" id="{34EF5B19-C663-4C47-BA56-E4F454AF25D7}"/>
                </a:ext>
              </a:extLst>
            </p:cNvPr>
            <p:cNvGrpSpPr/>
            <p:nvPr/>
          </p:nvGrpSpPr>
          <p:grpSpPr>
            <a:xfrm>
              <a:off x="4434840" y="4606832"/>
              <a:ext cx="1514152" cy="1806631"/>
              <a:chOff x="4434840" y="4606832"/>
              <a:chExt cx="1514152" cy="1806631"/>
            </a:xfrm>
          </p:grpSpPr>
          <p:sp>
            <p:nvSpPr>
              <p:cNvPr id="46" name="Freeform 45">
                <a:extLst>
                  <a:ext uri="{FF2B5EF4-FFF2-40B4-BE49-F238E27FC236}">
                    <a16:creationId xmlns:a16="http://schemas.microsoft.com/office/drawing/2014/main" id="{5C34F4C6-1D64-094C-856F-D790A41B213A}"/>
                  </a:ext>
                </a:extLst>
              </p:cNvPr>
              <p:cNvSpPr/>
              <p:nvPr/>
            </p:nvSpPr>
            <p:spPr>
              <a:xfrm>
                <a:off x="4434840" y="5710935"/>
                <a:ext cx="1514076" cy="702528"/>
              </a:xfrm>
              <a:custGeom>
                <a:avLst/>
                <a:gdLst>
                  <a:gd name="connsiteX0" fmla="*/ 0 w 1514076"/>
                  <a:gd name="connsiteY0" fmla="*/ 0 h 702528"/>
                  <a:gd name="connsiteX1" fmla="*/ 0 w 1514076"/>
                  <a:gd name="connsiteY1" fmla="*/ 407289 h 702528"/>
                  <a:gd name="connsiteX2" fmla="*/ 307991 w 1514076"/>
                  <a:gd name="connsiteY2" fmla="*/ 702529 h 702528"/>
                  <a:gd name="connsiteX3" fmla="*/ 1206086 w 1514076"/>
                  <a:gd name="connsiteY3" fmla="*/ 702529 h 702528"/>
                  <a:gd name="connsiteX4" fmla="*/ 1221207 w 1514076"/>
                  <a:gd name="connsiteY4" fmla="*/ 702153 h 702528"/>
                  <a:gd name="connsiteX5" fmla="*/ 1226172 w 1514076"/>
                  <a:gd name="connsiteY5" fmla="*/ 701852 h 702528"/>
                  <a:gd name="connsiteX6" fmla="*/ 1236178 w 1514076"/>
                  <a:gd name="connsiteY6" fmla="*/ 701100 h 702528"/>
                  <a:gd name="connsiteX7" fmla="*/ 1241970 w 1514076"/>
                  <a:gd name="connsiteY7" fmla="*/ 700498 h 702528"/>
                  <a:gd name="connsiteX8" fmla="*/ 1250923 w 1514076"/>
                  <a:gd name="connsiteY8" fmla="*/ 699370 h 702528"/>
                  <a:gd name="connsiteX9" fmla="*/ 1257016 w 1514076"/>
                  <a:gd name="connsiteY9" fmla="*/ 698468 h 702528"/>
                  <a:gd name="connsiteX10" fmla="*/ 1265517 w 1514076"/>
                  <a:gd name="connsiteY10" fmla="*/ 697039 h 702528"/>
                  <a:gd name="connsiteX11" fmla="*/ 1271611 w 1514076"/>
                  <a:gd name="connsiteY11" fmla="*/ 695836 h 702528"/>
                  <a:gd name="connsiteX12" fmla="*/ 1279886 w 1514076"/>
                  <a:gd name="connsiteY12" fmla="*/ 694031 h 702528"/>
                  <a:gd name="connsiteX13" fmla="*/ 1285905 w 1514076"/>
                  <a:gd name="connsiteY13" fmla="*/ 692527 h 702528"/>
                  <a:gd name="connsiteX14" fmla="*/ 1294029 w 1514076"/>
                  <a:gd name="connsiteY14" fmla="*/ 690346 h 702528"/>
                  <a:gd name="connsiteX15" fmla="*/ 1299822 w 1514076"/>
                  <a:gd name="connsiteY15" fmla="*/ 688617 h 702528"/>
                  <a:gd name="connsiteX16" fmla="*/ 1308022 w 1514076"/>
                  <a:gd name="connsiteY16" fmla="*/ 685984 h 702528"/>
                  <a:gd name="connsiteX17" fmla="*/ 1313514 w 1514076"/>
                  <a:gd name="connsiteY17" fmla="*/ 684104 h 702528"/>
                  <a:gd name="connsiteX18" fmla="*/ 1322015 w 1514076"/>
                  <a:gd name="connsiteY18" fmla="*/ 680871 h 702528"/>
                  <a:gd name="connsiteX19" fmla="*/ 1326830 w 1514076"/>
                  <a:gd name="connsiteY19" fmla="*/ 678991 h 702528"/>
                  <a:gd name="connsiteX20" fmla="*/ 1337061 w 1514076"/>
                  <a:gd name="connsiteY20" fmla="*/ 674554 h 702528"/>
                  <a:gd name="connsiteX21" fmla="*/ 1339845 w 1514076"/>
                  <a:gd name="connsiteY21" fmla="*/ 673351 h 702528"/>
                  <a:gd name="connsiteX22" fmla="*/ 1352558 w 1514076"/>
                  <a:gd name="connsiteY22" fmla="*/ 667109 h 702528"/>
                  <a:gd name="connsiteX23" fmla="*/ 1355944 w 1514076"/>
                  <a:gd name="connsiteY23" fmla="*/ 665229 h 702528"/>
                  <a:gd name="connsiteX24" fmla="*/ 1364896 w 1514076"/>
                  <a:gd name="connsiteY24" fmla="*/ 660266 h 702528"/>
                  <a:gd name="connsiteX25" fmla="*/ 1369410 w 1514076"/>
                  <a:gd name="connsiteY25" fmla="*/ 657559 h 702528"/>
                  <a:gd name="connsiteX26" fmla="*/ 1376858 w 1514076"/>
                  <a:gd name="connsiteY26" fmla="*/ 652971 h 702528"/>
                  <a:gd name="connsiteX27" fmla="*/ 1381597 w 1514076"/>
                  <a:gd name="connsiteY27" fmla="*/ 649813 h 702528"/>
                  <a:gd name="connsiteX28" fmla="*/ 1388443 w 1514076"/>
                  <a:gd name="connsiteY28" fmla="*/ 645150 h 702528"/>
                  <a:gd name="connsiteX29" fmla="*/ 1393183 w 1514076"/>
                  <a:gd name="connsiteY29" fmla="*/ 641691 h 702528"/>
                  <a:gd name="connsiteX30" fmla="*/ 1399652 w 1514076"/>
                  <a:gd name="connsiteY30" fmla="*/ 636803 h 702528"/>
                  <a:gd name="connsiteX31" fmla="*/ 1404317 w 1514076"/>
                  <a:gd name="connsiteY31" fmla="*/ 633118 h 702528"/>
                  <a:gd name="connsiteX32" fmla="*/ 1407175 w 1514076"/>
                  <a:gd name="connsiteY32" fmla="*/ 630862 h 702528"/>
                  <a:gd name="connsiteX33" fmla="*/ 1409282 w 1514076"/>
                  <a:gd name="connsiteY33" fmla="*/ 628982 h 702528"/>
                  <a:gd name="connsiteX34" fmla="*/ 1419889 w 1514076"/>
                  <a:gd name="connsiteY34" fmla="*/ 619657 h 702528"/>
                  <a:gd name="connsiteX35" fmla="*/ 1422748 w 1514076"/>
                  <a:gd name="connsiteY35" fmla="*/ 617025 h 702528"/>
                  <a:gd name="connsiteX36" fmla="*/ 1435161 w 1514076"/>
                  <a:gd name="connsiteY36" fmla="*/ 604541 h 702528"/>
                  <a:gd name="connsiteX37" fmla="*/ 1437944 w 1514076"/>
                  <a:gd name="connsiteY37" fmla="*/ 601458 h 702528"/>
                  <a:gd name="connsiteX38" fmla="*/ 1447047 w 1514076"/>
                  <a:gd name="connsiteY38" fmla="*/ 591005 h 702528"/>
                  <a:gd name="connsiteX39" fmla="*/ 1450357 w 1514076"/>
                  <a:gd name="connsiteY39" fmla="*/ 586945 h 702528"/>
                  <a:gd name="connsiteX40" fmla="*/ 1459761 w 1514076"/>
                  <a:gd name="connsiteY40" fmla="*/ 574612 h 702528"/>
                  <a:gd name="connsiteX41" fmla="*/ 1460889 w 1514076"/>
                  <a:gd name="connsiteY41" fmla="*/ 573183 h 702528"/>
                  <a:gd name="connsiteX42" fmla="*/ 1461115 w 1514076"/>
                  <a:gd name="connsiteY42" fmla="*/ 572807 h 702528"/>
                  <a:gd name="connsiteX43" fmla="*/ 1470669 w 1514076"/>
                  <a:gd name="connsiteY43" fmla="*/ 558368 h 702528"/>
                  <a:gd name="connsiteX44" fmla="*/ 1473152 w 1514076"/>
                  <a:gd name="connsiteY44" fmla="*/ 554232 h 702528"/>
                  <a:gd name="connsiteX45" fmla="*/ 1479622 w 1514076"/>
                  <a:gd name="connsiteY45" fmla="*/ 542877 h 702528"/>
                  <a:gd name="connsiteX46" fmla="*/ 1482104 w 1514076"/>
                  <a:gd name="connsiteY46" fmla="*/ 538289 h 702528"/>
                  <a:gd name="connsiteX47" fmla="*/ 1489101 w 1514076"/>
                  <a:gd name="connsiteY47" fmla="*/ 523851 h 702528"/>
                  <a:gd name="connsiteX48" fmla="*/ 1489703 w 1514076"/>
                  <a:gd name="connsiteY48" fmla="*/ 522573 h 702528"/>
                  <a:gd name="connsiteX49" fmla="*/ 1496247 w 1514076"/>
                  <a:gd name="connsiteY49" fmla="*/ 506404 h 702528"/>
                  <a:gd name="connsiteX50" fmla="*/ 1496925 w 1514076"/>
                  <a:gd name="connsiteY50" fmla="*/ 504750 h 702528"/>
                  <a:gd name="connsiteX51" fmla="*/ 1499106 w 1514076"/>
                  <a:gd name="connsiteY51" fmla="*/ 498283 h 702528"/>
                  <a:gd name="connsiteX52" fmla="*/ 1500460 w 1514076"/>
                  <a:gd name="connsiteY52" fmla="*/ 494297 h 702528"/>
                  <a:gd name="connsiteX53" fmla="*/ 1504297 w 1514076"/>
                  <a:gd name="connsiteY53" fmla="*/ 481287 h 702528"/>
                  <a:gd name="connsiteX54" fmla="*/ 1504598 w 1514076"/>
                  <a:gd name="connsiteY54" fmla="*/ 480008 h 702528"/>
                  <a:gd name="connsiteX55" fmla="*/ 1507457 w 1514076"/>
                  <a:gd name="connsiteY55" fmla="*/ 468052 h 702528"/>
                  <a:gd name="connsiteX56" fmla="*/ 1508359 w 1514076"/>
                  <a:gd name="connsiteY56" fmla="*/ 463615 h 702528"/>
                  <a:gd name="connsiteX57" fmla="*/ 1510090 w 1514076"/>
                  <a:gd name="connsiteY57" fmla="*/ 454516 h 702528"/>
                  <a:gd name="connsiteX58" fmla="*/ 1510842 w 1514076"/>
                  <a:gd name="connsiteY58" fmla="*/ 449402 h 702528"/>
                  <a:gd name="connsiteX59" fmla="*/ 1512046 w 1514076"/>
                  <a:gd name="connsiteY59" fmla="*/ 440603 h 702528"/>
                  <a:gd name="connsiteX60" fmla="*/ 1512648 w 1514076"/>
                  <a:gd name="connsiteY60" fmla="*/ 435490 h 702528"/>
                  <a:gd name="connsiteX61" fmla="*/ 1513400 w 1514076"/>
                  <a:gd name="connsiteY61" fmla="*/ 426014 h 702528"/>
                  <a:gd name="connsiteX62" fmla="*/ 1513701 w 1514076"/>
                  <a:gd name="connsiteY62" fmla="*/ 421502 h 702528"/>
                  <a:gd name="connsiteX63" fmla="*/ 1514077 w 1514076"/>
                  <a:gd name="connsiteY63" fmla="*/ 407440 h 702528"/>
                  <a:gd name="connsiteX64" fmla="*/ 1514077 w 1514076"/>
                  <a:gd name="connsiteY64" fmla="*/ 407440 h 702528"/>
                  <a:gd name="connsiteX65" fmla="*/ 1514077 w 1514076"/>
                  <a:gd name="connsiteY65" fmla="*/ 150 h 702528"/>
                  <a:gd name="connsiteX66" fmla="*/ 0 w 1514076"/>
                  <a:gd name="connsiteY66" fmla="*/ 150 h 70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14076" h="702528">
                    <a:moveTo>
                      <a:pt x="0" y="0"/>
                    </a:moveTo>
                    <a:lnTo>
                      <a:pt x="0" y="407289"/>
                    </a:lnTo>
                    <a:cubicBezTo>
                      <a:pt x="0" y="570325"/>
                      <a:pt x="137821" y="702529"/>
                      <a:pt x="307991" y="702529"/>
                    </a:cubicBezTo>
                    <a:lnTo>
                      <a:pt x="1206086" y="702529"/>
                    </a:lnTo>
                    <a:cubicBezTo>
                      <a:pt x="1211126" y="702529"/>
                      <a:pt x="1216242" y="702378"/>
                      <a:pt x="1221207" y="702153"/>
                    </a:cubicBezTo>
                    <a:cubicBezTo>
                      <a:pt x="1222862" y="702078"/>
                      <a:pt x="1224517" y="701927"/>
                      <a:pt x="1226172" y="701852"/>
                    </a:cubicBezTo>
                    <a:cubicBezTo>
                      <a:pt x="1229558" y="701626"/>
                      <a:pt x="1232868" y="701401"/>
                      <a:pt x="1236178" y="701100"/>
                    </a:cubicBezTo>
                    <a:cubicBezTo>
                      <a:pt x="1238134" y="700949"/>
                      <a:pt x="1240014" y="700649"/>
                      <a:pt x="1241970" y="700498"/>
                    </a:cubicBezTo>
                    <a:cubicBezTo>
                      <a:pt x="1244980" y="700198"/>
                      <a:pt x="1247989" y="699822"/>
                      <a:pt x="1250923" y="699370"/>
                    </a:cubicBezTo>
                    <a:cubicBezTo>
                      <a:pt x="1252954" y="699069"/>
                      <a:pt x="1254985" y="698769"/>
                      <a:pt x="1257016" y="698468"/>
                    </a:cubicBezTo>
                    <a:cubicBezTo>
                      <a:pt x="1259875" y="698017"/>
                      <a:pt x="1262659" y="697566"/>
                      <a:pt x="1265517" y="697039"/>
                    </a:cubicBezTo>
                    <a:cubicBezTo>
                      <a:pt x="1267549" y="696663"/>
                      <a:pt x="1269580" y="696212"/>
                      <a:pt x="1271611" y="695836"/>
                    </a:cubicBezTo>
                    <a:cubicBezTo>
                      <a:pt x="1274394" y="695234"/>
                      <a:pt x="1277103" y="694633"/>
                      <a:pt x="1279886" y="694031"/>
                    </a:cubicBezTo>
                    <a:cubicBezTo>
                      <a:pt x="1281917" y="693580"/>
                      <a:pt x="1283874" y="693053"/>
                      <a:pt x="1285905" y="692527"/>
                    </a:cubicBezTo>
                    <a:cubicBezTo>
                      <a:pt x="1288613" y="691850"/>
                      <a:pt x="1291321" y="691098"/>
                      <a:pt x="1294029" y="690346"/>
                    </a:cubicBezTo>
                    <a:cubicBezTo>
                      <a:pt x="1295986" y="689820"/>
                      <a:pt x="1297941" y="689218"/>
                      <a:pt x="1299822" y="688617"/>
                    </a:cubicBezTo>
                    <a:cubicBezTo>
                      <a:pt x="1302530" y="687789"/>
                      <a:pt x="1305314" y="686887"/>
                      <a:pt x="1308022" y="685984"/>
                    </a:cubicBezTo>
                    <a:cubicBezTo>
                      <a:pt x="1309828" y="685383"/>
                      <a:pt x="1311709" y="684781"/>
                      <a:pt x="1313514" y="684104"/>
                    </a:cubicBezTo>
                    <a:cubicBezTo>
                      <a:pt x="1316373" y="683051"/>
                      <a:pt x="1319232" y="681999"/>
                      <a:pt x="1322015" y="680871"/>
                    </a:cubicBezTo>
                    <a:cubicBezTo>
                      <a:pt x="1323595" y="680269"/>
                      <a:pt x="1325250" y="679668"/>
                      <a:pt x="1326830" y="678991"/>
                    </a:cubicBezTo>
                    <a:cubicBezTo>
                      <a:pt x="1330290" y="677562"/>
                      <a:pt x="1333676" y="676058"/>
                      <a:pt x="1337061" y="674554"/>
                    </a:cubicBezTo>
                    <a:cubicBezTo>
                      <a:pt x="1337964" y="674103"/>
                      <a:pt x="1338942" y="673727"/>
                      <a:pt x="1339845" y="673351"/>
                    </a:cubicBezTo>
                    <a:cubicBezTo>
                      <a:pt x="1344133" y="671395"/>
                      <a:pt x="1348345" y="669290"/>
                      <a:pt x="1352558" y="667109"/>
                    </a:cubicBezTo>
                    <a:cubicBezTo>
                      <a:pt x="1353687" y="666508"/>
                      <a:pt x="1354815" y="665831"/>
                      <a:pt x="1355944" y="665229"/>
                    </a:cubicBezTo>
                    <a:cubicBezTo>
                      <a:pt x="1358953" y="663650"/>
                      <a:pt x="1361962" y="661995"/>
                      <a:pt x="1364896" y="660266"/>
                    </a:cubicBezTo>
                    <a:cubicBezTo>
                      <a:pt x="1366401" y="659363"/>
                      <a:pt x="1367905" y="658461"/>
                      <a:pt x="1369410" y="657559"/>
                    </a:cubicBezTo>
                    <a:cubicBezTo>
                      <a:pt x="1371892" y="656055"/>
                      <a:pt x="1374450" y="654550"/>
                      <a:pt x="1376858" y="652971"/>
                    </a:cubicBezTo>
                    <a:cubicBezTo>
                      <a:pt x="1378437" y="651919"/>
                      <a:pt x="1380017" y="650866"/>
                      <a:pt x="1381597" y="649813"/>
                    </a:cubicBezTo>
                    <a:cubicBezTo>
                      <a:pt x="1383929" y="648309"/>
                      <a:pt x="1386186" y="646730"/>
                      <a:pt x="1388443" y="645150"/>
                    </a:cubicBezTo>
                    <a:cubicBezTo>
                      <a:pt x="1390023" y="644022"/>
                      <a:pt x="1391603" y="642819"/>
                      <a:pt x="1393183" y="641691"/>
                    </a:cubicBezTo>
                    <a:cubicBezTo>
                      <a:pt x="1395364" y="640112"/>
                      <a:pt x="1397546" y="638457"/>
                      <a:pt x="1399652" y="636803"/>
                    </a:cubicBezTo>
                    <a:cubicBezTo>
                      <a:pt x="1401232" y="635600"/>
                      <a:pt x="1402737" y="634397"/>
                      <a:pt x="1404317" y="633118"/>
                    </a:cubicBezTo>
                    <a:cubicBezTo>
                      <a:pt x="1405295" y="632366"/>
                      <a:pt x="1406272" y="631614"/>
                      <a:pt x="1407175" y="630862"/>
                    </a:cubicBezTo>
                    <a:cubicBezTo>
                      <a:pt x="1407928" y="630261"/>
                      <a:pt x="1408529" y="629584"/>
                      <a:pt x="1409282" y="628982"/>
                    </a:cubicBezTo>
                    <a:cubicBezTo>
                      <a:pt x="1412893" y="625974"/>
                      <a:pt x="1416429" y="622816"/>
                      <a:pt x="1419889" y="619657"/>
                    </a:cubicBezTo>
                    <a:cubicBezTo>
                      <a:pt x="1420867" y="618755"/>
                      <a:pt x="1421845" y="617928"/>
                      <a:pt x="1422748" y="617025"/>
                    </a:cubicBezTo>
                    <a:cubicBezTo>
                      <a:pt x="1427036" y="612964"/>
                      <a:pt x="1431174" y="608828"/>
                      <a:pt x="1435161" y="604541"/>
                    </a:cubicBezTo>
                    <a:cubicBezTo>
                      <a:pt x="1436064" y="603564"/>
                      <a:pt x="1436966" y="602511"/>
                      <a:pt x="1437944" y="601458"/>
                    </a:cubicBezTo>
                    <a:cubicBezTo>
                      <a:pt x="1441104" y="597999"/>
                      <a:pt x="1444113" y="594540"/>
                      <a:pt x="1447047" y="591005"/>
                    </a:cubicBezTo>
                    <a:cubicBezTo>
                      <a:pt x="1448176" y="589652"/>
                      <a:pt x="1449304" y="588298"/>
                      <a:pt x="1450357" y="586945"/>
                    </a:cubicBezTo>
                    <a:cubicBezTo>
                      <a:pt x="1453592" y="582884"/>
                      <a:pt x="1456752" y="578823"/>
                      <a:pt x="1459761" y="574612"/>
                    </a:cubicBezTo>
                    <a:cubicBezTo>
                      <a:pt x="1460137" y="574085"/>
                      <a:pt x="1460513" y="573634"/>
                      <a:pt x="1460889" y="573183"/>
                    </a:cubicBezTo>
                    <a:cubicBezTo>
                      <a:pt x="1460965" y="573107"/>
                      <a:pt x="1461040" y="572957"/>
                      <a:pt x="1461115" y="572807"/>
                    </a:cubicBezTo>
                    <a:cubicBezTo>
                      <a:pt x="1464425" y="568069"/>
                      <a:pt x="1467660" y="563256"/>
                      <a:pt x="1470669" y="558368"/>
                    </a:cubicBezTo>
                    <a:cubicBezTo>
                      <a:pt x="1471497" y="557015"/>
                      <a:pt x="1472324" y="555661"/>
                      <a:pt x="1473152" y="554232"/>
                    </a:cubicBezTo>
                    <a:cubicBezTo>
                      <a:pt x="1475409" y="550472"/>
                      <a:pt x="1477590" y="546712"/>
                      <a:pt x="1479622" y="542877"/>
                    </a:cubicBezTo>
                    <a:cubicBezTo>
                      <a:pt x="1480449" y="541373"/>
                      <a:pt x="1481277" y="539793"/>
                      <a:pt x="1482104" y="538289"/>
                    </a:cubicBezTo>
                    <a:cubicBezTo>
                      <a:pt x="1484587" y="533552"/>
                      <a:pt x="1486919" y="528739"/>
                      <a:pt x="1489101" y="523851"/>
                    </a:cubicBezTo>
                    <a:cubicBezTo>
                      <a:pt x="1489326" y="523400"/>
                      <a:pt x="1489477" y="523024"/>
                      <a:pt x="1489703" y="522573"/>
                    </a:cubicBezTo>
                    <a:cubicBezTo>
                      <a:pt x="1492035" y="517233"/>
                      <a:pt x="1494216" y="511819"/>
                      <a:pt x="1496247" y="506404"/>
                    </a:cubicBezTo>
                    <a:cubicBezTo>
                      <a:pt x="1496473" y="505803"/>
                      <a:pt x="1496699" y="505276"/>
                      <a:pt x="1496925" y="504750"/>
                    </a:cubicBezTo>
                    <a:cubicBezTo>
                      <a:pt x="1497677" y="502644"/>
                      <a:pt x="1498429" y="500463"/>
                      <a:pt x="1499106" y="498283"/>
                    </a:cubicBezTo>
                    <a:cubicBezTo>
                      <a:pt x="1499558" y="496929"/>
                      <a:pt x="1500009" y="495650"/>
                      <a:pt x="1500460" y="494297"/>
                    </a:cubicBezTo>
                    <a:cubicBezTo>
                      <a:pt x="1501815" y="490010"/>
                      <a:pt x="1503093" y="485649"/>
                      <a:pt x="1504297" y="481287"/>
                    </a:cubicBezTo>
                    <a:cubicBezTo>
                      <a:pt x="1504372" y="480836"/>
                      <a:pt x="1504523" y="480460"/>
                      <a:pt x="1504598" y="480008"/>
                    </a:cubicBezTo>
                    <a:cubicBezTo>
                      <a:pt x="1505651" y="476023"/>
                      <a:pt x="1506629" y="472037"/>
                      <a:pt x="1507457" y="468052"/>
                    </a:cubicBezTo>
                    <a:cubicBezTo>
                      <a:pt x="1507758" y="466548"/>
                      <a:pt x="1508059" y="465119"/>
                      <a:pt x="1508359" y="463615"/>
                    </a:cubicBezTo>
                    <a:cubicBezTo>
                      <a:pt x="1508961" y="460607"/>
                      <a:pt x="1509563" y="457599"/>
                      <a:pt x="1510090" y="454516"/>
                    </a:cubicBezTo>
                    <a:cubicBezTo>
                      <a:pt x="1510391" y="452786"/>
                      <a:pt x="1510616" y="451131"/>
                      <a:pt x="1510842" y="449402"/>
                    </a:cubicBezTo>
                    <a:cubicBezTo>
                      <a:pt x="1511293" y="446469"/>
                      <a:pt x="1511670" y="443536"/>
                      <a:pt x="1512046" y="440603"/>
                    </a:cubicBezTo>
                    <a:cubicBezTo>
                      <a:pt x="1512271" y="438874"/>
                      <a:pt x="1512422" y="437219"/>
                      <a:pt x="1512648" y="435490"/>
                    </a:cubicBezTo>
                    <a:cubicBezTo>
                      <a:pt x="1512949" y="432331"/>
                      <a:pt x="1513174" y="429173"/>
                      <a:pt x="1513400" y="426014"/>
                    </a:cubicBezTo>
                    <a:cubicBezTo>
                      <a:pt x="1513475" y="424510"/>
                      <a:pt x="1513626" y="423006"/>
                      <a:pt x="1513701" y="421502"/>
                    </a:cubicBezTo>
                    <a:cubicBezTo>
                      <a:pt x="1513927" y="416840"/>
                      <a:pt x="1514077" y="412102"/>
                      <a:pt x="1514077" y="407440"/>
                    </a:cubicBezTo>
                    <a:lnTo>
                      <a:pt x="1514077" y="407440"/>
                    </a:lnTo>
                    <a:lnTo>
                      <a:pt x="1514077" y="150"/>
                    </a:lnTo>
                    <a:lnTo>
                      <a:pt x="0" y="150"/>
                    </a:lnTo>
                    <a:close/>
                  </a:path>
                </a:pathLst>
              </a:custGeom>
              <a:solidFill>
                <a:srgbClr val="63218D">
                  <a:alpha val="50000"/>
                </a:srgbClr>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47" name="Freeform 46">
                <a:extLst>
                  <a:ext uri="{FF2B5EF4-FFF2-40B4-BE49-F238E27FC236}">
                    <a16:creationId xmlns:a16="http://schemas.microsoft.com/office/drawing/2014/main" id="{1FF3F517-2565-1542-8860-45584244FB55}"/>
                  </a:ext>
                </a:extLst>
              </p:cNvPr>
              <p:cNvSpPr/>
              <p:nvPr/>
            </p:nvSpPr>
            <p:spPr>
              <a:xfrm>
                <a:off x="4434840" y="4606832"/>
                <a:ext cx="1514152" cy="1451080"/>
              </a:xfrm>
              <a:custGeom>
                <a:avLst/>
                <a:gdLst>
                  <a:gd name="connsiteX0" fmla="*/ 1206161 w 1514152"/>
                  <a:gd name="connsiteY0" fmla="*/ 0 h 1451080"/>
                  <a:gd name="connsiteX1" fmla="*/ 1514152 w 1514152"/>
                  <a:gd name="connsiteY1" fmla="*/ 295164 h 1451080"/>
                  <a:gd name="connsiteX2" fmla="*/ 1514152 w 1514152"/>
                  <a:gd name="connsiteY2" fmla="*/ 1155841 h 1451080"/>
                  <a:gd name="connsiteX3" fmla="*/ 1206161 w 1514152"/>
                  <a:gd name="connsiteY3" fmla="*/ 1451081 h 1451080"/>
                  <a:gd name="connsiteX4" fmla="*/ 307991 w 1514152"/>
                  <a:gd name="connsiteY4" fmla="*/ 1451081 h 1451080"/>
                  <a:gd name="connsiteX5" fmla="*/ 0 w 1514152"/>
                  <a:gd name="connsiteY5" fmla="*/ 1155841 h 1451080"/>
                  <a:gd name="connsiteX6" fmla="*/ 0 w 1514152"/>
                  <a:gd name="connsiteY6" fmla="*/ 295164 h 1451080"/>
                  <a:gd name="connsiteX7" fmla="*/ 307991 w 1514152"/>
                  <a:gd name="connsiteY7" fmla="*/ 0 h 1451080"/>
                  <a:gd name="connsiteX8" fmla="*/ 1206086 w 1514152"/>
                  <a:gd name="connsiteY8" fmla="*/ 0 h 145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152" h="1451080">
                    <a:moveTo>
                      <a:pt x="1206161" y="0"/>
                    </a:moveTo>
                    <a:cubicBezTo>
                      <a:pt x="1376256" y="0"/>
                      <a:pt x="1514152" y="132128"/>
                      <a:pt x="1514152" y="295164"/>
                    </a:cubicBezTo>
                    <a:lnTo>
                      <a:pt x="1514152" y="1155841"/>
                    </a:lnTo>
                    <a:cubicBezTo>
                      <a:pt x="1514152" y="1318877"/>
                      <a:pt x="1376256" y="1451081"/>
                      <a:pt x="1206161" y="1451081"/>
                    </a:cubicBezTo>
                    <a:lnTo>
                      <a:pt x="307991" y="1451081"/>
                    </a:lnTo>
                    <a:cubicBezTo>
                      <a:pt x="137821" y="1451081"/>
                      <a:pt x="0" y="1318877"/>
                      <a:pt x="0" y="1155841"/>
                    </a:cubicBezTo>
                    <a:lnTo>
                      <a:pt x="0" y="295164"/>
                    </a:lnTo>
                    <a:cubicBezTo>
                      <a:pt x="0" y="132128"/>
                      <a:pt x="137821" y="0"/>
                      <a:pt x="307991" y="0"/>
                    </a:cubicBezTo>
                    <a:lnTo>
                      <a:pt x="1206086" y="0"/>
                    </a:lnTo>
                    <a:close/>
                  </a:path>
                </a:pathLst>
              </a:custGeom>
              <a:solidFill>
                <a:srgbClr val="63218D"/>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48" name="Freeform 47">
                <a:extLst>
                  <a:ext uri="{FF2B5EF4-FFF2-40B4-BE49-F238E27FC236}">
                    <a16:creationId xmlns:a16="http://schemas.microsoft.com/office/drawing/2014/main" id="{E0DA3A14-334B-A840-963A-3C2AFBCFA4F7}"/>
                  </a:ext>
                </a:extLst>
              </p:cNvPr>
              <p:cNvSpPr/>
              <p:nvPr/>
            </p:nvSpPr>
            <p:spPr>
              <a:xfrm>
                <a:off x="4470950" y="4641425"/>
                <a:ext cx="1441931" cy="1381895"/>
              </a:xfrm>
              <a:custGeom>
                <a:avLst/>
                <a:gdLst>
                  <a:gd name="connsiteX0" fmla="*/ 1148610 w 1441931"/>
                  <a:gd name="connsiteY0" fmla="*/ 0 h 1381895"/>
                  <a:gd name="connsiteX1" fmla="*/ 1441931 w 1441931"/>
                  <a:gd name="connsiteY1" fmla="*/ 281102 h 1381895"/>
                  <a:gd name="connsiteX2" fmla="*/ 1441931 w 1441931"/>
                  <a:gd name="connsiteY2" fmla="*/ 1100719 h 1381895"/>
                  <a:gd name="connsiteX3" fmla="*/ 1148610 w 1441931"/>
                  <a:gd name="connsiteY3" fmla="*/ 1381896 h 1381895"/>
                  <a:gd name="connsiteX4" fmla="*/ 293321 w 1441931"/>
                  <a:gd name="connsiteY4" fmla="*/ 1381896 h 1381895"/>
                  <a:gd name="connsiteX5" fmla="*/ 0 w 1441931"/>
                  <a:gd name="connsiteY5" fmla="*/ 1100719 h 1381895"/>
                  <a:gd name="connsiteX6" fmla="*/ 0 w 1441931"/>
                  <a:gd name="connsiteY6" fmla="*/ 281102 h 1381895"/>
                  <a:gd name="connsiteX7" fmla="*/ 293321 w 1441931"/>
                  <a:gd name="connsiteY7" fmla="*/ 0 h 1381895"/>
                  <a:gd name="connsiteX8" fmla="*/ 1148610 w 1441931"/>
                  <a:gd name="connsiteY8" fmla="*/ 0 h 138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931" h="1381895">
                    <a:moveTo>
                      <a:pt x="1148610" y="0"/>
                    </a:moveTo>
                    <a:cubicBezTo>
                      <a:pt x="1310580" y="0"/>
                      <a:pt x="1441931" y="125812"/>
                      <a:pt x="1441931" y="281102"/>
                    </a:cubicBezTo>
                    <a:lnTo>
                      <a:pt x="1441931" y="1100719"/>
                    </a:lnTo>
                    <a:cubicBezTo>
                      <a:pt x="1441931" y="1256009"/>
                      <a:pt x="1310580" y="1381896"/>
                      <a:pt x="1148610" y="1381896"/>
                    </a:cubicBezTo>
                    <a:lnTo>
                      <a:pt x="293321" y="1381896"/>
                    </a:lnTo>
                    <a:cubicBezTo>
                      <a:pt x="131276" y="1381896"/>
                      <a:pt x="0" y="1256009"/>
                      <a:pt x="0" y="1100719"/>
                    </a:cubicBezTo>
                    <a:lnTo>
                      <a:pt x="0" y="281102"/>
                    </a:lnTo>
                    <a:cubicBezTo>
                      <a:pt x="0" y="125812"/>
                      <a:pt x="131276" y="0"/>
                      <a:pt x="293321" y="0"/>
                    </a:cubicBezTo>
                    <a:lnTo>
                      <a:pt x="1148610" y="0"/>
                    </a:lnTo>
                    <a:close/>
                  </a:path>
                </a:pathLst>
              </a:custGeom>
              <a:noFill/>
              <a:ln w="150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49" name="Graphic 8">
                <a:extLst>
                  <a:ext uri="{FF2B5EF4-FFF2-40B4-BE49-F238E27FC236}">
                    <a16:creationId xmlns:a16="http://schemas.microsoft.com/office/drawing/2014/main" id="{AC80A487-4238-F04F-B7F0-167ED6A5E66A}"/>
                  </a:ext>
                </a:extLst>
              </p:cNvPr>
              <p:cNvGrpSpPr/>
              <p:nvPr/>
            </p:nvGrpSpPr>
            <p:grpSpPr>
              <a:xfrm>
                <a:off x="4889679" y="5005924"/>
                <a:ext cx="604472" cy="604240"/>
                <a:chOff x="4889679" y="5005924"/>
                <a:chExt cx="604472" cy="604240"/>
              </a:xfrm>
              <a:solidFill>
                <a:srgbClr val="F2F2F2"/>
              </a:solidFill>
            </p:grpSpPr>
            <p:sp>
              <p:nvSpPr>
                <p:cNvPr id="50" name="Freeform 49">
                  <a:extLst>
                    <a:ext uri="{FF2B5EF4-FFF2-40B4-BE49-F238E27FC236}">
                      <a16:creationId xmlns:a16="http://schemas.microsoft.com/office/drawing/2014/main" id="{8CC12B74-0CC4-1A40-97FD-7BE09E101B88}"/>
                    </a:ext>
                  </a:extLst>
                </p:cNvPr>
                <p:cNvSpPr/>
                <p:nvPr/>
              </p:nvSpPr>
              <p:spPr>
                <a:xfrm>
                  <a:off x="5040741" y="5005924"/>
                  <a:ext cx="302273" cy="302158"/>
                </a:xfrm>
                <a:custGeom>
                  <a:avLst/>
                  <a:gdLst>
                    <a:gd name="connsiteX0" fmla="*/ 302274 w 302273"/>
                    <a:gd name="connsiteY0" fmla="*/ 151079 h 302158"/>
                    <a:gd name="connsiteX1" fmla="*/ 151137 w 302273"/>
                    <a:gd name="connsiteY1" fmla="*/ 302158 h 302158"/>
                    <a:gd name="connsiteX2" fmla="*/ 0 w 302273"/>
                    <a:gd name="connsiteY2" fmla="*/ 151079 h 302158"/>
                    <a:gd name="connsiteX3" fmla="*/ 151137 w 302273"/>
                    <a:gd name="connsiteY3" fmla="*/ 0 h 302158"/>
                    <a:gd name="connsiteX4" fmla="*/ 302274 w 302273"/>
                    <a:gd name="connsiteY4" fmla="*/ 151079 h 30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73" h="302158">
                      <a:moveTo>
                        <a:pt x="302274" y="151079"/>
                      </a:moveTo>
                      <a:cubicBezTo>
                        <a:pt x="302274" y="234518"/>
                        <a:pt x="234607" y="302158"/>
                        <a:pt x="151137" y="302158"/>
                      </a:cubicBezTo>
                      <a:cubicBezTo>
                        <a:pt x="67666" y="302158"/>
                        <a:pt x="0" y="234518"/>
                        <a:pt x="0" y="151079"/>
                      </a:cubicBezTo>
                      <a:cubicBezTo>
                        <a:pt x="0" y="67640"/>
                        <a:pt x="67666" y="0"/>
                        <a:pt x="151137" y="0"/>
                      </a:cubicBezTo>
                      <a:cubicBezTo>
                        <a:pt x="234607" y="0"/>
                        <a:pt x="302274" y="67640"/>
                        <a:pt x="302274" y="151079"/>
                      </a:cubicBez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1" name="Freeform 50">
                  <a:extLst>
                    <a:ext uri="{FF2B5EF4-FFF2-40B4-BE49-F238E27FC236}">
                      <a16:creationId xmlns:a16="http://schemas.microsoft.com/office/drawing/2014/main" id="{73FE933F-CF30-A84D-901F-ACDF670BD16C}"/>
                    </a:ext>
                  </a:extLst>
                </p:cNvPr>
                <p:cNvSpPr/>
                <p:nvPr/>
              </p:nvSpPr>
              <p:spPr>
                <a:xfrm>
                  <a:off x="4889679" y="5383584"/>
                  <a:ext cx="604472" cy="226581"/>
                </a:xfrm>
                <a:custGeom>
                  <a:avLst/>
                  <a:gdLst>
                    <a:gd name="connsiteX0" fmla="*/ 528941 w 604472"/>
                    <a:gd name="connsiteY0" fmla="*/ 0 h 226581"/>
                    <a:gd name="connsiteX1" fmla="*/ 75531 w 604472"/>
                    <a:gd name="connsiteY1" fmla="*/ 0 h 226581"/>
                    <a:gd name="connsiteX2" fmla="*/ 0 w 604472"/>
                    <a:gd name="connsiteY2" fmla="*/ 75502 h 226581"/>
                    <a:gd name="connsiteX3" fmla="*/ 0 w 604472"/>
                    <a:gd name="connsiteY3" fmla="*/ 226581 h 226581"/>
                    <a:gd name="connsiteX4" fmla="*/ 75531 w 604472"/>
                    <a:gd name="connsiteY4" fmla="*/ 226581 h 226581"/>
                    <a:gd name="connsiteX5" fmla="*/ 75531 w 604472"/>
                    <a:gd name="connsiteY5" fmla="*/ 75502 h 226581"/>
                    <a:gd name="connsiteX6" fmla="*/ 528941 w 604472"/>
                    <a:gd name="connsiteY6" fmla="*/ 75502 h 226581"/>
                    <a:gd name="connsiteX7" fmla="*/ 528941 w 604472"/>
                    <a:gd name="connsiteY7" fmla="*/ 226581 h 226581"/>
                    <a:gd name="connsiteX8" fmla="*/ 604472 w 604472"/>
                    <a:gd name="connsiteY8" fmla="*/ 226581 h 226581"/>
                    <a:gd name="connsiteX9" fmla="*/ 604472 w 604472"/>
                    <a:gd name="connsiteY9" fmla="*/ 75502 h 226581"/>
                    <a:gd name="connsiteX10" fmla="*/ 528941 w 604472"/>
                    <a:gd name="connsiteY10" fmla="*/ 0 h 22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472" h="226581">
                      <a:moveTo>
                        <a:pt x="528941" y="0"/>
                      </a:moveTo>
                      <a:lnTo>
                        <a:pt x="75531" y="0"/>
                      </a:lnTo>
                      <a:cubicBezTo>
                        <a:pt x="46041" y="29479"/>
                        <a:pt x="29490" y="46023"/>
                        <a:pt x="0" y="75502"/>
                      </a:cubicBezTo>
                      <a:lnTo>
                        <a:pt x="0" y="226581"/>
                      </a:lnTo>
                      <a:lnTo>
                        <a:pt x="75531" y="226581"/>
                      </a:lnTo>
                      <a:lnTo>
                        <a:pt x="75531" y="75502"/>
                      </a:lnTo>
                      <a:lnTo>
                        <a:pt x="528941" y="75502"/>
                      </a:lnTo>
                      <a:lnTo>
                        <a:pt x="528941" y="226581"/>
                      </a:lnTo>
                      <a:lnTo>
                        <a:pt x="604472" y="226581"/>
                      </a:lnTo>
                      <a:lnTo>
                        <a:pt x="604472" y="75502"/>
                      </a:lnTo>
                      <a:cubicBezTo>
                        <a:pt x="574982" y="46023"/>
                        <a:pt x="558432" y="29479"/>
                        <a:pt x="528941" y="0"/>
                      </a:cubicBez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sp>
          <p:nvSpPr>
            <p:cNvPr id="146" name="Freeform 145">
              <a:extLst>
                <a:ext uri="{FF2B5EF4-FFF2-40B4-BE49-F238E27FC236}">
                  <a16:creationId xmlns:a16="http://schemas.microsoft.com/office/drawing/2014/main" id="{20CDDE15-7706-1A4A-8797-E0D477A95F82}"/>
                </a:ext>
              </a:extLst>
            </p:cNvPr>
            <p:cNvSpPr/>
            <p:nvPr/>
          </p:nvSpPr>
          <p:spPr>
            <a:xfrm>
              <a:off x="4513969" y="4668384"/>
              <a:ext cx="1361711" cy="1305939"/>
            </a:xfrm>
            <a:custGeom>
              <a:avLst/>
              <a:gdLst>
                <a:gd name="connsiteX0" fmla="*/ 1283674 w 1611458"/>
                <a:gd name="connsiteY0" fmla="*/ 0 h 1545457"/>
                <a:gd name="connsiteX1" fmla="*/ 1611458 w 1611458"/>
                <a:gd name="connsiteY1" fmla="*/ 314362 h 1545457"/>
                <a:gd name="connsiteX2" fmla="*/ 1611458 w 1611458"/>
                <a:gd name="connsiteY2" fmla="*/ 1231016 h 1545457"/>
                <a:gd name="connsiteX3" fmla="*/ 1283674 w 1611458"/>
                <a:gd name="connsiteY3" fmla="*/ 1545457 h 1545457"/>
                <a:gd name="connsiteX4" fmla="*/ 327784 w 1611458"/>
                <a:gd name="connsiteY4" fmla="*/ 1545457 h 1545457"/>
                <a:gd name="connsiteX5" fmla="*/ 0 w 1611458"/>
                <a:gd name="connsiteY5" fmla="*/ 1231016 h 1545457"/>
                <a:gd name="connsiteX6" fmla="*/ 0 w 1611458"/>
                <a:gd name="connsiteY6" fmla="*/ 314362 h 1545457"/>
                <a:gd name="connsiteX7" fmla="*/ 327784 w 1611458"/>
                <a:gd name="connsiteY7" fmla="*/ 0 h 1545457"/>
                <a:gd name="connsiteX8" fmla="*/ 1283594 w 1611458"/>
                <a:gd name="connsiteY8" fmla="*/ 0 h 15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458" h="1545457">
                  <a:moveTo>
                    <a:pt x="1283674" y="0"/>
                  </a:moveTo>
                  <a:cubicBezTo>
                    <a:pt x="1464700" y="0"/>
                    <a:pt x="1611458" y="140722"/>
                    <a:pt x="1611458" y="314362"/>
                  </a:cubicBezTo>
                  <a:lnTo>
                    <a:pt x="1611458" y="1231016"/>
                  </a:lnTo>
                  <a:cubicBezTo>
                    <a:pt x="1611458" y="1404656"/>
                    <a:pt x="1464700" y="1545457"/>
                    <a:pt x="1283674" y="1545457"/>
                  </a:cubicBezTo>
                  <a:lnTo>
                    <a:pt x="327784" y="1545457"/>
                  </a:lnTo>
                  <a:cubicBezTo>
                    <a:pt x="146678" y="1545457"/>
                    <a:pt x="0" y="1404656"/>
                    <a:pt x="0" y="1231016"/>
                  </a:cubicBezTo>
                  <a:lnTo>
                    <a:pt x="0" y="314362"/>
                  </a:lnTo>
                  <a:cubicBezTo>
                    <a:pt x="0" y="140722"/>
                    <a:pt x="146678" y="0"/>
                    <a:pt x="327784" y="0"/>
                  </a:cubicBezTo>
                  <a:lnTo>
                    <a:pt x="1283594" y="0"/>
                  </a:lnTo>
                  <a:close/>
                </a:path>
              </a:pathLst>
            </a:custGeom>
            <a:noFill/>
            <a:ln w="25400" cap="flat">
              <a:gradFill>
                <a:gsLst>
                  <a:gs pos="0">
                    <a:srgbClr val="652683"/>
                  </a:gs>
                  <a:gs pos="100000">
                    <a:srgbClr val="2D073A"/>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grpSp>
      <p:sp>
        <p:nvSpPr>
          <p:cNvPr id="6" name="Text Placeholder 2">
            <a:extLst>
              <a:ext uri="{FF2B5EF4-FFF2-40B4-BE49-F238E27FC236}">
                <a16:creationId xmlns:a16="http://schemas.microsoft.com/office/drawing/2014/main" id="{E466B5B0-8831-D84A-90E2-A6B1A28DCFB8}"/>
              </a:ext>
            </a:extLst>
          </p:cNvPr>
          <p:cNvSpPr txBox="1">
            <a:spLocks/>
          </p:cNvSpPr>
          <p:nvPr/>
        </p:nvSpPr>
        <p:spPr>
          <a:xfrm>
            <a:off x="473521" y="399415"/>
            <a:ext cx="9024809" cy="7643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rgbClr val="FFFFFF"/>
                </a:solidFill>
                <a:effectLst/>
                <a:uLnTx/>
                <a:uFillTx/>
                <a:latin typeface="Gilroy Bold" panose="00000800000000000000" pitchFamily="50" charset="0"/>
                <a:ea typeface="+mn-ea"/>
                <a:cs typeface="+mn-cs"/>
              </a:rPr>
              <a:t>Creating your </a:t>
            </a:r>
            <a:br>
              <a:rPr kumimoji="0" lang="en-US" sz="4800" b="0" i="0" u="none" strike="noStrike" kern="1200" cap="none" spc="0" normalizeH="0" baseline="0" noProof="0" dirty="0">
                <a:ln>
                  <a:noFill/>
                </a:ln>
                <a:solidFill>
                  <a:srgbClr val="FFFFFF"/>
                </a:solidFill>
                <a:effectLst/>
                <a:uLnTx/>
                <a:uFillTx/>
                <a:latin typeface="Gilroy Bold" panose="00000800000000000000" pitchFamily="50" charset="0"/>
                <a:ea typeface="+mn-ea"/>
                <a:cs typeface="+mn-cs"/>
              </a:rPr>
            </a:br>
            <a:r>
              <a:rPr kumimoji="0" lang="en-US" sz="4800" b="0" i="0" u="none" strike="noStrike" kern="1200" cap="none" spc="0" normalizeH="0" baseline="0" noProof="0" dirty="0">
                <a:ln>
                  <a:noFill/>
                </a:ln>
                <a:solidFill>
                  <a:srgbClr val="FFFFFF"/>
                </a:solidFill>
                <a:effectLst/>
                <a:uLnTx/>
                <a:uFillTx/>
                <a:latin typeface="Gilroy Bold" panose="00000800000000000000" pitchFamily="50" charset="0"/>
                <a:ea typeface="+mn-ea"/>
                <a:cs typeface="+mn-cs"/>
              </a:rPr>
              <a:t>SD-Branch</a:t>
            </a:r>
          </a:p>
        </p:txBody>
      </p:sp>
      <p:sp>
        <p:nvSpPr>
          <p:cNvPr id="8" name="Rectangle 7">
            <a:extLst>
              <a:ext uri="{FF2B5EF4-FFF2-40B4-BE49-F238E27FC236}">
                <a16:creationId xmlns:a16="http://schemas.microsoft.com/office/drawing/2014/main" id="{1006FDE2-0443-5D4C-9B7C-4D4A03B436BF}"/>
              </a:ext>
            </a:extLst>
          </p:cNvPr>
          <p:cNvSpPr/>
          <p:nvPr/>
        </p:nvSpPr>
        <p:spPr>
          <a:xfrm>
            <a:off x="497475" y="2023661"/>
            <a:ext cx="2267759" cy="1384995"/>
          </a:xfrm>
          <a:prstGeom prst="rect">
            <a:avLst/>
          </a:prstGeom>
        </p:spPr>
        <p:txBody>
          <a:bodyPr wrap="square">
            <a:spAutoFit/>
          </a:bodyPr>
          <a:lstStyle/>
          <a:p>
            <a:pPr marL="0" marR="0" lvl="0" indent="0" algn="l" defTabSz="1373063" rtl="0" eaLnBrk="1" fontAlgn="auto" latinLnBrk="0" hangingPunct="1">
              <a:lnSpc>
                <a:spcPct val="100000"/>
              </a:lnSpc>
              <a:spcBef>
                <a:spcPct val="30000"/>
              </a:spcBef>
              <a:spcAft>
                <a:spcPts val="0"/>
              </a:spcAft>
              <a:buClr>
                <a:srgbClr val="CF0111"/>
              </a:buClr>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Security and Acceleration Everywhere</a:t>
            </a:r>
            <a:b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br>
            <a:b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br>
            <a: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t>Our Secure SD-WAN Solution doesn’t </a:t>
            </a:r>
            <a:b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br>
            <a:r>
              <a:rPr kumimoji="0" lang="en-US" sz="1400" b="0" i="0" u="none" strike="noStrike" kern="1200" cap="none" spc="0" normalizeH="0" baseline="0" noProof="0" dirty="0">
                <a:ln>
                  <a:noFill/>
                </a:ln>
                <a:solidFill>
                  <a:srgbClr val="FFFFFF"/>
                </a:solidFill>
                <a:effectLst/>
                <a:uLnTx/>
                <a:uFillTx/>
                <a:latin typeface="Gilroy" pitchFamily="2" charset="77"/>
                <a:ea typeface="+mn-ea"/>
                <a:cs typeface="+mn-cs"/>
              </a:rPr>
              <a:t>stop at the edge. </a:t>
            </a:r>
          </a:p>
        </p:txBody>
      </p:sp>
      <p:pic>
        <p:nvPicPr>
          <p:cNvPr id="15" name="Picture 14" descr="A picture containing drawing&#10;&#10;Description automatically generated">
            <a:extLst>
              <a:ext uri="{FF2B5EF4-FFF2-40B4-BE49-F238E27FC236}">
                <a16:creationId xmlns:a16="http://schemas.microsoft.com/office/drawing/2014/main" id="{C1603F73-92E5-D547-A640-7919B92F1D6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0398083" y="264562"/>
            <a:ext cx="1458956" cy="425210"/>
          </a:xfrm>
          <a:prstGeom prst="rect">
            <a:avLst/>
          </a:prstGeom>
          <a:noFill/>
        </p:spPr>
      </p:pic>
      <p:grpSp>
        <p:nvGrpSpPr>
          <p:cNvPr id="139" name="Group 138">
            <a:extLst>
              <a:ext uri="{FF2B5EF4-FFF2-40B4-BE49-F238E27FC236}">
                <a16:creationId xmlns:a16="http://schemas.microsoft.com/office/drawing/2014/main" id="{500C2415-CFD9-DE47-9B2D-3427AFE69746}"/>
              </a:ext>
            </a:extLst>
          </p:cNvPr>
          <p:cNvGrpSpPr/>
          <p:nvPr/>
        </p:nvGrpSpPr>
        <p:grpSpPr>
          <a:xfrm>
            <a:off x="5760842" y="1807170"/>
            <a:ext cx="376299" cy="376156"/>
            <a:chOff x="5760842" y="1807170"/>
            <a:chExt cx="376299" cy="376156"/>
          </a:xfrm>
        </p:grpSpPr>
        <p:sp>
          <p:nvSpPr>
            <p:cNvPr id="55" name="Freeform 54">
              <a:extLst>
                <a:ext uri="{FF2B5EF4-FFF2-40B4-BE49-F238E27FC236}">
                  <a16:creationId xmlns:a16="http://schemas.microsoft.com/office/drawing/2014/main" id="{88F07FCC-DFD8-BE4D-BE4C-732E9C052AFE}"/>
                </a:ext>
              </a:extLst>
            </p:cNvPr>
            <p:cNvSpPr/>
            <p:nvPr/>
          </p:nvSpPr>
          <p:spPr>
            <a:xfrm>
              <a:off x="5760842" y="1807170"/>
              <a:ext cx="376299" cy="376156"/>
            </a:xfrm>
            <a:custGeom>
              <a:avLst/>
              <a:gdLst>
                <a:gd name="connsiteX0" fmla="*/ 376300 w 376299"/>
                <a:gd name="connsiteY0" fmla="*/ 188078 h 376156"/>
                <a:gd name="connsiteX1" fmla="*/ 188150 w 376299"/>
                <a:gd name="connsiteY1" fmla="*/ 376156 h 376156"/>
                <a:gd name="connsiteX2" fmla="*/ 0 w 376299"/>
                <a:gd name="connsiteY2" fmla="*/ 188078 h 376156"/>
                <a:gd name="connsiteX3" fmla="*/ 188150 w 376299"/>
                <a:gd name="connsiteY3" fmla="*/ 0 h 376156"/>
                <a:gd name="connsiteX4" fmla="*/ 376300 w 376299"/>
                <a:gd name="connsiteY4" fmla="*/ 188078 h 37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9" h="376156">
                  <a:moveTo>
                    <a:pt x="376300" y="188078"/>
                  </a:moveTo>
                  <a:cubicBezTo>
                    <a:pt x="376300" y="291951"/>
                    <a:pt x="292062" y="376156"/>
                    <a:pt x="188150" y="376156"/>
                  </a:cubicBezTo>
                  <a:cubicBezTo>
                    <a:pt x="84238" y="376156"/>
                    <a:pt x="0" y="291951"/>
                    <a:pt x="0" y="188078"/>
                  </a:cubicBezTo>
                  <a:cubicBezTo>
                    <a:pt x="0" y="84205"/>
                    <a:pt x="84238" y="0"/>
                    <a:pt x="188150" y="0"/>
                  </a:cubicBezTo>
                  <a:cubicBezTo>
                    <a:pt x="292062" y="0"/>
                    <a:pt x="376300" y="84205"/>
                    <a:pt x="376300" y="188078"/>
                  </a:cubicBezTo>
                  <a:close/>
                </a:path>
              </a:pathLst>
            </a:custGeom>
            <a:solidFill>
              <a:srgbClr val="EE0F30"/>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76" name="Freeform 75">
              <a:extLst>
                <a:ext uri="{FF2B5EF4-FFF2-40B4-BE49-F238E27FC236}">
                  <a16:creationId xmlns:a16="http://schemas.microsoft.com/office/drawing/2014/main" id="{4E177ADA-31CB-4249-8EB9-AE5B3C2FE71D}"/>
                </a:ext>
              </a:extLst>
            </p:cNvPr>
            <p:cNvSpPr/>
            <p:nvPr/>
          </p:nvSpPr>
          <p:spPr>
            <a:xfrm>
              <a:off x="5856083" y="1876731"/>
              <a:ext cx="185817" cy="236958"/>
            </a:xfrm>
            <a:custGeom>
              <a:avLst/>
              <a:gdLst>
                <a:gd name="connsiteX0" fmla="*/ 184464 w 185817"/>
                <a:gd name="connsiteY0" fmla="*/ 28576 h 236958"/>
                <a:gd name="connsiteX1" fmla="*/ 92909 w 185817"/>
                <a:gd name="connsiteY1" fmla="*/ 0 h 236958"/>
                <a:gd name="connsiteX2" fmla="*/ 0 w 185817"/>
                <a:gd name="connsiteY2" fmla="*/ 28576 h 236958"/>
                <a:gd name="connsiteX3" fmla="*/ 0 w 185817"/>
                <a:gd name="connsiteY3" fmla="*/ 28576 h 236958"/>
                <a:gd name="connsiteX4" fmla="*/ 0 w 185817"/>
                <a:gd name="connsiteY4" fmla="*/ 140024 h 236958"/>
                <a:gd name="connsiteX5" fmla="*/ 92909 w 185817"/>
                <a:gd name="connsiteY5" fmla="*/ 236959 h 236958"/>
                <a:gd name="connsiteX6" fmla="*/ 185818 w 185817"/>
                <a:gd name="connsiteY6" fmla="*/ 140024 h 236958"/>
                <a:gd name="connsiteX7" fmla="*/ 185818 w 185817"/>
                <a:gd name="connsiteY7" fmla="*/ 28576 h 236958"/>
                <a:gd name="connsiteX8" fmla="*/ 184464 w 185817"/>
                <a:gd name="connsiteY8" fmla="*/ 28576 h 236958"/>
                <a:gd name="connsiteX9" fmla="*/ 167236 w 185817"/>
                <a:gd name="connsiteY9" fmla="*/ 140024 h 236958"/>
                <a:gd name="connsiteX10" fmla="*/ 135940 w 185817"/>
                <a:gd name="connsiteY10" fmla="*/ 192139 h 236958"/>
                <a:gd name="connsiteX11" fmla="*/ 92909 w 185817"/>
                <a:gd name="connsiteY11" fmla="*/ 217933 h 236958"/>
                <a:gd name="connsiteX12" fmla="*/ 50329 w 185817"/>
                <a:gd name="connsiteY12" fmla="*/ 192139 h 236958"/>
                <a:gd name="connsiteX13" fmla="*/ 18582 w 185817"/>
                <a:gd name="connsiteY13" fmla="*/ 140024 h 236958"/>
                <a:gd name="connsiteX14" fmla="*/ 18582 w 185817"/>
                <a:gd name="connsiteY14" fmla="*/ 46249 h 236958"/>
                <a:gd name="connsiteX15" fmla="*/ 92909 w 185817"/>
                <a:gd name="connsiteY15" fmla="*/ 22711 h 236958"/>
                <a:gd name="connsiteX16" fmla="*/ 167236 w 185817"/>
                <a:gd name="connsiteY16" fmla="*/ 46700 h 236958"/>
                <a:gd name="connsiteX17" fmla="*/ 167236 w 185817"/>
                <a:gd name="connsiteY17" fmla="*/ 140024 h 23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17" h="236958">
                  <a:moveTo>
                    <a:pt x="184464" y="28576"/>
                  </a:moveTo>
                  <a:cubicBezTo>
                    <a:pt x="151739" y="28576"/>
                    <a:pt x="119841" y="18575"/>
                    <a:pt x="92909" y="0"/>
                  </a:cubicBezTo>
                  <a:cubicBezTo>
                    <a:pt x="65525" y="18650"/>
                    <a:pt x="33101" y="28576"/>
                    <a:pt x="0" y="28576"/>
                  </a:cubicBezTo>
                  <a:lnTo>
                    <a:pt x="0" y="28576"/>
                  </a:lnTo>
                  <a:lnTo>
                    <a:pt x="0" y="140024"/>
                  </a:lnTo>
                  <a:cubicBezTo>
                    <a:pt x="0" y="191688"/>
                    <a:pt x="75230" y="236959"/>
                    <a:pt x="92909" y="236959"/>
                  </a:cubicBezTo>
                  <a:cubicBezTo>
                    <a:pt x="110588" y="236959"/>
                    <a:pt x="185818" y="191688"/>
                    <a:pt x="185818" y="140024"/>
                  </a:cubicBezTo>
                  <a:lnTo>
                    <a:pt x="185818" y="28576"/>
                  </a:lnTo>
                  <a:lnTo>
                    <a:pt x="184464" y="28576"/>
                  </a:lnTo>
                  <a:close/>
                  <a:moveTo>
                    <a:pt x="167236" y="140024"/>
                  </a:moveTo>
                  <a:cubicBezTo>
                    <a:pt x="167236" y="161306"/>
                    <a:pt x="147300" y="181686"/>
                    <a:pt x="135940" y="192139"/>
                  </a:cubicBezTo>
                  <a:cubicBezTo>
                    <a:pt x="116907" y="208006"/>
                    <a:pt x="98326" y="216579"/>
                    <a:pt x="92909" y="217933"/>
                  </a:cubicBezTo>
                  <a:cubicBezTo>
                    <a:pt x="87492" y="216579"/>
                    <a:pt x="68911" y="207931"/>
                    <a:pt x="50329" y="192139"/>
                  </a:cubicBezTo>
                  <a:cubicBezTo>
                    <a:pt x="38518" y="181686"/>
                    <a:pt x="18582" y="161306"/>
                    <a:pt x="18582" y="140024"/>
                  </a:cubicBezTo>
                  <a:lnTo>
                    <a:pt x="18582" y="46249"/>
                  </a:lnTo>
                  <a:cubicBezTo>
                    <a:pt x="44687" y="43617"/>
                    <a:pt x="70039" y="35570"/>
                    <a:pt x="92909" y="22711"/>
                  </a:cubicBezTo>
                  <a:cubicBezTo>
                    <a:pt x="115628" y="36021"/>
                    <a:pt x="140981" y="44218"/>
                    <a:pt x="167236" y="46700"/>
                  </a:cubicBezTo>
                  <a:lnTo>
                    <a:pt x="167236" y="140024"/>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77" name="Freeform 76">
              <a:extLst>
                <a:ext uri="{FF2B5EF4-FFF2-40B4-BE49-F238E27FC236}">
                  <a16:creationId xmlns:a16="http://schemas.microsoft.com/office/drawing/2014/main" id="{BC235B8B-B269-1A4D-9C44-E5B795D06BA6}"/>
                </a:ext>
              </a:extLst>
            </p:cNvPr>
            <p:cNvSpPr/>
            <p:nvPr/>
          </p:nvSpPr>
          <p:spPr>
            <a:xfrm>
              <a:off x="5901371" y="1978703"/>
              <a:ext cx="26706" cy="18123"/>
            </a:xfrm>
            <a:custGeom>
              <a:avLst/>
              <a:gdLst>
                <a:gd name="connsiteX0" fmla="*/ 0 w 26706"/>
                <a:gd name="connsiteY0" fmla="*/ 18123 h 18123"/>
                <a:gd name="connsiteX1" fmla="*/ 26707 w 26706"/>
                <a:gd name="connsiteY1" fmla="*/ 18123 h 18123"/>
                <a:gd name="connsiteX2" fmla="*/ 26707 w 26706"/>
                <a:gd name="connsiteY2" fmla="*/ 0 h 18123"/>
                <a:gd name="connsiteX3" fmla="*/ 0 w 26706"/>
                <a:gd name="connsiteY3" fmla="*/ 0 h 18123"/>
                <a:gd name="connsiteX4" fmla="*/ 0 w 26706"/>
                <a:gd name="connsiteY4" fmla="*/ 18123 h 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6" h="18123">
                  <a:moveTo>
                    <a:pt x="0" y="18123"/>
                  </a:moveTo>
                  <a:lnTo>
                    <a:pt x="26707" y="18123"/>
                  </a:lnTo>
                  <a:lnTo>
                    <a:pt x="26707" y="0"/>
                  </a:lnTo>
                  <a:lnTo>
                    <a:pt x="0" y="0"/>
                  </a:lnTo>
                  <a:lnTo>
                    <a:pt x="0" y="18123"/>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78" name="Freeform 77">
              <a:extLst>
                <a:ext uri="{FF2B5EF4-FFF2-40B4-BE49-F238E27FC236}">
                  <a16:creationId xmlns:a16="http://schemas.microsoft.com/office/drawing/2014/main" id="{FEF6E30C-3BD9-4348-810A-C6C478375A44}"/>
                </a:ext>
              </a:extLst>
            </p:cNvPr>
            <p:cNvSpPr/>
            <p:nvPr/>
          </p:nvSpPr>
          <p:spPr>
            <a:xfrm>
              <a:off x="5935826" y="1953812"/>
              <a:ext cx="26255" cy="17672"/>
            </a:xfrm>
            <a:custGeom>
              <a:avLst/>
              <a:gdLst>
                <a:gd name="connsiteX0" fmla="*/ 0 w 26255"/>
                <a:gd name="connsiteY0" fmla="*/ 17672 h 17672"/>
                <a:gd name="connsiteX1" fmla="*/ 26255 w 26255"/>
                <a:gd name="connsiteY1" fmla="*/ 17672 h 17672"/>
                <a:gd name="connsiteX2" fmla="*/ 26255 w 26255"/>
                <a:gd name="connsiteY2" fmla="*/ 0 h 17672"/>
                <a:gd name="connsiteX3" fmla="*/ 0 w 26255"/>
                <a:gd name="connsiteY3" fmla="*/ 0 h 17672"/>
                <a:gd name="connsiteX4" fmla="*/ 0 w 26255"/>
                <a:gd name="connsiteY4" fmla="*/ 17672 h 1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5" h="17672">
                  <a:moveTo>
                    <a:pt x="0" y="17672"/>
                  </a:moveTo>
                  <a:lnTo>
                    <a:pt x="26255" y="17672"/>
                  </a:lnTo>
                  <a:lnTo>
                    <a:pt x="26255" y="0"/>
                  </a:lnTo>
                  <a:lnTo>
                    <a:pt x="0" y="0"/>
                  </a:lnTo>
                  <a:lnTo>
                    <a:pt x="0" y="17672"/>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79" name="Freeform 78">
              <a:extLst>
                <a:ext uri="{FF2B5EF4-FFF2-40B4-BE49-F238E27FC236}">
                  <a16:creationId xmlns:a16="http://schemas.microsoft.com/office/drawing/2014/main" id="{37A10F95-0112-954B-B70D-DA6C184B47A3}"/>
                </a:ext>
              </a:extLst>
            </p:cNvPr>
            <p:cNvSpPr/>
            <p:nvPr/>
          </p:nvSpPr>
          <p:spPr>
            <a:xfrm>
              <a:off x="5935826" y="2004046"/>
              <a:ext cx="26255" cy="17672"/>
            </a:xfrm>
            <a:custGeom>
              <a:avLst/>
              <a:gdLst>
                <a:gd name="connsiteX0" fmla="*/ 0 w 26255"/>
                <a:gd name="connsiteY0" fmla="*/ 17672 h 17672"/>
                <a:gd name="connsiteX1" fmla="*/ 26255 w 26255"/>
                <a:gd name="connsiteY1" fmla="*/ 17672 h 17672"/>
                <a:gd name="connsiteX2" fmla="*/ 26255 w 26255"/>
                <a:gd name="connsiteY2" fmla="*/ 0 h 17672"/>
                <a:gd name="connsiteX3" fmla="*/ 0 w 26255"/>
                <a:gd name="connsiteY3" fmla="*/ 0 h 17672"/>
                <a:gd name="connsiteX4" fmla="*/ 0 w 26255"/>
                <a:gd name="connsiteY4" fmla="*/ 17672 h 1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5" h="17672">
                  <a:moveTo>
                    <a:pt x="0" y="17672"/>
                  </a:moveTo>
                  <a:lnTo>
                    <a:pt x="26255" y="17672"/>
                  </a:lnTo>
                  <a:lnTo>
                    <a:pt x="26255" y="0"/>
                  </a:lnTo>
                  <a:lnTo>
                    <a:pt x="0" y="0"/>
                  </a:lnTo>
                  <a:lnTo>
                    <a:pt x="0" y="17672"/>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80" name="Freeform 79">
              <a:extLst>
                <a:ext uri="{FF2B5EF4-FFF2-40B4-BE49-F238E27FC236}">
                  <a16:creationId xmlns:a16="http://schemas.microsoft.com/office/drawing/2014/main" id="{B0E4449A-7367-3F47-83C5-460F0AC87C0A}"/>
                </a:ext>
              </a:extLst>
            </p:cNvPr>
            <p:cNvSpPr/>
            <p:nvPr/>
          </p:nvSpPr>
          <p:spPr>
            <a:xfrm>
              <a:off x="5969830" y="1978703"/>
              <a:ext cx="27157" cy="18123"/>
            </a:xfrm>
            <a:custGeom>
              <a:avLst/>
              <a:gdLst>
                <a:gd name="connsiteX0" fmla="*/ 27158 w 27157"/>
                <a:gd name="connsiteY0" fmla="*/ 0 h 18123"/>
                <a:gd name="connsiteX1" fmla="*/ 0 w 27157"/>
                <a:gd name="connsiteY1" fmla="*/ 0 h 18123"/>
                <a:gd name="connsiteX2" fmla="*/ 0 w 27157"/>
                <a:gd name="connsiteY2" fmla="*/ 18123 h 18123"/>
                <a:gd name="connsiteX3" fmla="*/ 27158 w 27157"/>
                <a:gd name="connsiteY3" fmla="*/ 18123 h 18123"/>
                <a:gd name="connsiteX4" fmla="*/ 27158 w 27157"/>
                <a:gd name="connsiteY4" fmla="*/ 0 h 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7" h="18123">
                  <a:moveTo>
                    <a:pt x="27158" y="0"/>
                  </a:moveTo>
                  <a:lnTo>
                    <a:pt x="0" y="0"/>
                  </a:lnTo>
                  <a:lnTo>
                    <a:pt x="0" y="18123"/>
                  </a:lnTo>
                  <a:lnTo>
                    <a:pt x="27158" y="18123"/>
                  </a:lnTo>
                  <a:lnTo>
                    <a:pt x="27158" y="0"/>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81" name="Freeform 80">
              <a:extLst>
                <a:ext uri="{FF2B5EF4-FFF2-40B4-BE49-F238E27FC236}">
                  <a16:creationId xmlns:a16="http://schemas.microsoft.com/office/drawing/2014/main" id="{40EE3ABF-1898-B34F-A772-CFF76E0EC395}"/>
                </a:ext>
              </a:extLst>
            </p:cNvPr>
            <p:cNvSpPr/>
            <p:nvPr/>
          </p:nvSpPr>
          <p:spPr>
            <a:xfrm>
              <a:off x="5901296" y="1953812"/>
              <a:ext cx="26781" cy="17672"/>
            </a:xfrm>
            <a:custGeom>
              <a:avLst/>
              <a:gdLst>
                <a:gd name="connsiteX0" fmla="*/ 75 w 26781"/>
                <a:gd name="connsiteY0" fmla="*/ 15867 h 17672"/>
                <a:gd name="connsiteX1" fmla="*/ 75 w 26781"/>
                <a:gd name="connsiteY1" fmla="*/ 17672 h 17672"/>
                <a:gd name="connsiteX2" fmla="*/ 26782 w 26781"/>
                <a:gd name="connsiteY2" fmla="*/ 17672 h 17672"/>
                <a:gd name="connsiteX3" fmla="*/ 26782 w 26781"/>
                <a:gd name="connsiteY3" fmla="*/ 0 h 17672"/>
                <a:gd name="connsiteX4" fmla="*/ 10908 w 26781"/>
                <a:gd name="connsiteY4" fmla="*/ 0 h 17672"/>
                <a:gd name="connsiteX5" fmla="*/ 0 w 26781"/>
                <a:gd name="connsiteY5" fmla="*/ 15867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1" h="17672">
                  <a:moveTo>
                    <a:pt x="75" y="15867"/>
                  </a:moveTo>
                  <a:lnTo>
                    <a:pt x="75" y="17672"/>
                  </a:lnTo>
                  <a:lnTo>
                    <a:pt x="26782" y="17672"/>
                  </a:lnTo>
                  <a:lnTo>
                    <a:pt x="26782" y="0"/>
                  </a:lnTo>
                  <a:lnTo>
                    <a:pt x="10908" y="0"/>
                  </a:lnTo>
                  <a:cubicBezTo>
                    <a:pt x="5492" y="1354"/>
                    <a:pt x="903" y="7670"/>
                    <a:pt x="0" y="15867"/>
                  </a:cubicBez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82" name="Freeform 81">
              <a:extLst>
                <a:ext uri="{FF2B5EF4-FFF2-40B4-BE49-F238E27FC236}">
                  <a16:creationId xmlns:a16="http://schemas.microsoft.com/office/drawing/2014/main" id="{27277614-D75E-9B4A-8D55-C4F66953AED0}"/>
                </a:ext>
              </a:extLst>
            </p:cNvPr>
            <p:cNvSpPr/>
            <p:nvPr/>
          </p:nvSpPr>
          <p:spPr>
            <a:xfrm>
              <a:off x="5901371" y="2004121"/>
              <a:ext cx="26781" cy="17672"/>
            </a:xfrm>
            <a:custGeom>
              <a:avLst/>
              <a:gdLst>
                <a:gd name="connsiteX0" fmla="*/ 0 w 26781"/>
                <a:gd name="connsiteY0" fmla="*/ 2256 h 17672"/>
                <a:gd name="connsiteX1" fmla="*/ 10457 w 26781"/>
                <a:gd name="connsiteY1" fmla="*/ 17672 h 17672"/>
                <a:gd name="connsiteX2" fmla="*/ 26782 w 26781"/>
                <a:gd name="connsiteY2" fmla="*/ 17672 h 17672"/>
                <a:gd name="connsiteX3" fmla="*/ 26782 w 26781"/>
                <a:gd name="connsiteY3" fmla="*/ 0 h 17672"/>
                <a:gd name="connsiteX4" fmla="*/ 75 w 26781"/>
                <a:gd name="connsiteY4" fmla="*/ 0 h 17672"/>
                <a:gd name="connsiteX5" fmla="*/ 75 w 26781"/>
                <a:gd name="connsiteY5" fmla="*/ 2256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1" h="17672">
                  <a:moveTo>
                    <a:pt x="0" y="2256"/>
                  </a:moveTo>
                  <a:cubicBezTo>
                    <a:pt x="226" y="8949"/>
                    <a:pt x="4288" y="14965"/>
                    <a:pt x="10457" y="17672"/>
                  </a:cubicBezTo>
                  <a:lnTo>
                    <a:pt x="26782" y="17672"/>
                  </a:lnTo>
                  <a:lnTo>
                    <a:pt x="26782" y="0"/>
                  </a:lnTo>
                  <a:lnTo>
                    <a:pt x="75" y="0"/>
                  </a:lnTo>
                  <a:lnTo>
                    <a:pt x="75" y="2256"/>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83" name="Freeform 82">
              <a:extLst>
                <a:ext uri="{FF2B5EF4-FFF2-40B4-BE49-F238E27FC236}">
                  <a16:creationId xmlns:a16="http://schemas.microsoft.com/office/drawing/2014/main" id="{5CD2BDDD-079B-1947-AAE8-8906EFFC4474}"/>
                </a:ext>
              </a:extLst>
            </p:cNvPr>
            <p:cNvSpPr/>
            <p:nvPr/>
          </p:nvSpPr>
          <p:spPr>
            <a:xfrm>
              <a:off x="5969755" y="1953812"/>
              <a:ext cx="27233" cy="17672"/>
            </a:xfrm>
            <a:custGeom>
              <a:avLst/>
              <a:gdLst>
                <a:gd name="connsiteX0" fmla="*/ 27233 w 27233"/>
                <a:gd name="connsiteY0" fmla="*/ 15867 h 17672"/>
                <a:gd name="connsiteX1" fmla="*/ 15874 w 27233"/>
                <a:gd name="connsiteY1" fmla="*/ 0 h 17672"/>
                <a:gd name="connsiteX2" fmla="*/ 0 w 27233"/>
                <a:gd name="connsiteY2" fmla="*/ 0 h 17672"/>
                <a:gd name="connsiteX3" fmla="*/ 0 w 27233"/>
                <a:gd name="connsiteY3" fmla="*/ 17672 h 17672"/>
                <a:gd name="connsiteX4" fmla="*/ 27158 w 27233"/>
                <a:gd name="connsiteY4" fmla="*/ 17672 h 17672"/>
                <a:gd name="connsiteX5" fmla="*/ 27158 w 27233"/>
                <a:gd name="connsiteY5" fmla="*/ 15867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33" h="17672">
                  <a:moveTo>
                    <a:pt x="27233" y="15867"/>
                  </a:moveTo>
                  <a:cubicBezTo>
                    <a:pt x="25879" y="7670"/>
                    <a:pt x="21365" y="1354"/>
                    <a:pt x="15874" y="0"/>
                  </a:cubicBezTo>
                  <a:lnTo>
                    <a:pt x="0" y="0"/>
                  </a:lnTo>
                  <a:lnTo>
                    <a:pt x="0" y="17672"/>
                  </a:lnTo>
                  <a:lnTo>
                    <a:pt x="27158" y="17672"/>
                  </a:lnTo>
                  <a:lnTo>
                    <a:pt x="27158" y="15867"/>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84" name="Freeform 83">
              <a:extLst>
                <a:ext uri="{FF2B5EF4-FFF2-40B4-BE49-F238E27FC236}">
                  <a16:creationId xmlns:a16="http://schemas.microsoft.com/office/drawing/2014/main" id="{716FA261-8F4D-FD4E-A1AB-C67C8E05482C}"/>
                </a:ext>
              </a:extLst>
            </p:cNvPr>
            <p:cNvSpPr/>
            <p:nvPr/>
          </p:nvSpPr>
          <p:spPr>
            <a:xfrm>
              <a:off x="5969830" y="2004121"/>
              <a:ext cx="27233" cy="17672"/>
            </a:xfrm>
            <a:custGeom>
              <a:avLst/>
              <a:gdLst>
                <a:gd name="connsiteX0" fmla="*/ 27158 w 27233"/>
                <a:gd name="connsiteY0" fmla="*/ 2256 h 17672"/>
                <a:gd name="connsiteX1" fmla="*/ 27158 w 27233"/>
                <a:gd name="connsiteY1" fmla="*/ 0 h 17672"/>
                <a:gd name="connsiteX2" fmla="*/ 0 w 27233"/>
                <a:gd name="connsiteY2" fmla="*/ 0 h 17672"/>
                <a:gd name="connsiteX3" fmla="*/ 0 w 27233"/>
                <a:gd name="connsiteY3" fmla="*/ 17672 h 17672"/>
                <a:gd name="connsiteX4" fmla="*/ 16776 w 27233"/>
                <a:gd name="connsiteY4" fmla="*/ 17672 h 17672"/>
                <a:gd name="connsiteX5" fmla="*/ 27233 w 27233"/>
                <a:gd name="connsiteY5" fmla="*/ 2256 h 17672"/>
                <a:gd name="connsiteX6" fmla="*/ 27233 w 27233"/>
                <a:gd name="connsiteY6" fmla="*/ 2256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3" h="17672">
                  <a:moveTo>
                    <a:pt x="27158" y="2256"/>
                  </a:moveTo>
                  <a:lnTo>
                    <a:pt x="27158" y="0"/>
                  </a:lnTo>
                  <a:lnTo>
                    <a:pt x="0" y="0"/>
                  </a:lnTo>
                  <a:lnTo>
                    <a:pt x="0" y="17672"/>
                  </a:lnTo>
                  <a:lnTo>
                    <a:pt x="16776" y="17672"/>
                  </a:lnTo>
                  <a:cubicBezTo>
                    <a:pt x="22644" y="14664"/>
                    <a:pt x="26631" y="8874"/>
                    <a:pt x="27233" y="2256"/>
                  </a:cubicBezTo>
                  <a:lnTo>
                    <a:pt x="27233" y="2256"/>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nvGrpSpPr>
          <p:cNvPr id="140" name="Group 139">
            <a:extLst>
              <a:ext uri="{FF2B5EF4-FFF2-40B4-BE49-F238E27FC236}">
                <a16:creationId xmlns:a16="http://schemas.microsoft.com/office/drawing/2014/main" id="{04BAFBD0-285E-7A47-8DA5-191045B17F04}"/>
              </a:ext>
            </a:extLst>
          </p:cNvPr>
          <p:cNvGrpSpPr/>
          <p:nvPr/>
        </p:nvGrpSpPr>
        <p:grpSpPr>
          <a:xfrm>
            <a:off x="5760842" y="3543639"/>
            <a:ext cx="376299" cy="376156"/>
            <a:chOff x="5760842" y="3543639"/>
            <a:chExt cx="376299" cy="376156"/>
          </a:xfrm>
        </p:grpSpPr>
        <p:sp>
          <p:nvSpPr>
            <p:cNvPr id="85" name="Freeform 84">
              <a:extLst>
                <a:ext uri="{FF2B5EF4-FFF2-40B4-BE49-F238E27FC236}">
                  <a16:creationId xmlns:a16="http://schemas.microsoft.com/office/drawing/2014/main" id="{6BC44609-2285-1C4E-805C-4A7393786385}"/>
                </a:ext>
              </a:extLst>
            </p:cNvPr>
            <p:cNvSpPr/>
            <p:nvPr/>
          </p:nvSpPr>
          <p:spPr>
            <a:xfrm>
              <a:off x="5760842" y="3543639"/>
              <a:ext cx="376299" cy="376156"/>
            </a:xfrm>
            <a:custGeom>
              <a:avLst/>
              <a:gdLst>
                <a:gd name="connsiteX0" fmla="*/ 376300 w 376299"/>
                <a:gd name="connsiteY0" fmla="*/ 188078 h 376156"/>
                <a:gd name="connsiteX1" fmla="*/ 188150 w 376299"/>
                <a:gd name="connsiteY1" fmla="*/ 376156 h 376156"/>
                <a:gd name="connsiteX2" fmla="*/ 0 w 376299"/>
                <a:gd name="connsiteY2" fmla="*/ 188078 h 376156"/>
                <a:gd name="connsiteX3" fmla="*/ 188150 w 376299"/>
                <a:gd name="connsiteY3" fmla="*/ 0 h 376156"/>
                <a:gd name="connsiteX4" fmla="*/ 376300 w 376299"/>
                <a:gd name="connsiteY4" fmla="*/ 188078 h 37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9" h="376156">
                  <a:moveTo>
                    <a:pt x="376300" y="188078"/>
                  </a:moveTo>
                  <a:cubicBezTo>
                    <a:pt x="376300" y="291951"/>
                    <a:pt x="292062" y="376156"/>
                    <a:pt x="188150" y="376156"/>
                  </a:cubicBezTo>
                  <a:cubicBezTo>
                    <a:pt x="84238" y="376156"/>
                    <a:pt x="0" y="291951"/>
                    <a:pt x="0" y="188078"/>
                  </a:cubicBezTo>
                  <a:cubicBezTo>
                    <a:pt x="0" y="84205"/>
                    <a:pt x="84238" y="0"/>
                    <a:pt x="188150" y="0"/>
                  </a:cubicBezTo>
                  <a:cubicBezTo>
                    <a:pt x="292062" y="0"/>
                    <a:pt x="376300" y="84205"/>
                    <a:pt x="376300" y="188078"/>
                  </a:cubicBezTo>
                  <a:close/>
                </a:path>
              </a:pathLst>
            </a:custGeom>
            <a:solidFill>
              <a:srgbClr val="EE0F30"/>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86" name="Freeform 85">
              <a:extLst>
                <a:ext uri="{FF2B5EF4-FFF2-40B4-BE49-F238E27FC236}">
                  <a16:creationId xmlns:a16="http://schemas.microsoft.com/office/drawing/2014/main" id="{786F21C4-E1EA-8D4C-9046-EA9B673BCC9E}"/>
                </a:ext>
              </a:extLst>
            </p:cNvPr>
            <p:cNvSpPr/>
            <p:nvPr/>
          </p:nvSpPr>
          <p:spPr>
            <a:xfrm>
              <a:off x="5856083" y="3613200"/>
              <a:ext cx="185817" cy="236958"/>
            </a:xfrm>
            <a:custGeom>
              <a:avLst/>
              <a:gdLst>
                <a:gd name="connsiteX0" fmla="*/ 184464 w 185817"/>
                <a:gd name="connsiteY0" fmla="*/ 28576 h 236958"/>
                <a:gd name="connsiteX1" fmla="*/ 92909 w 185817"/>
                <a:gd name="connsiteY1" fmla="*/ 0 h 236958"/>
                <a:gd name="connsiteX2" fmla="*/ 0 w 185817"/>
                <a:gd name="connsiteY2" fmla="*/ 28576 h 236958"/>
                <a:gd name="connsiteX3" fmla="*/ 0 w 185817"/>
                <a:gd name="connsiteY3" fmla="*/ 28576 h 236958"/>
                <a:gd name="connsiteX4" fmla="*/ 0 w 185817"/>
                <a:gd name="connsiteY4" fmla="*/ 140024 h 236958"/>
                <a:gd name="connsiteX5" fmla="*/ 92909 w 185817"/>
                <a:gd name="connsiteY5" fmla="*/ 236959 h 236958"/>
                <a:gd name="connsiteX6" fmla="*/ 185818 w 185817"/>
                <a:gd name="connsiteY6" fmla="*/ 140024 h 236958"/>
                <a:gd name="connsiteX7" fmla="*/ 185818 w 185817"/>
                <a:gd name="connsiteY7" fmla="*/ 28576 h 236958"/>
                <a:gd name="connsiteX8" fmla="*/ 184464 w 185817"/>
                <a:gd name="connsiteY8" fmla="*/ 28576 h 236958"/>
                <a:gd name="connsiteX9" fmla="*/ 167236 w 185817"/>
                <a:gd name="connsiteY9" fmla="*/ 140024 h 236958"/>
                <a:gd name="connsiteX10" fmla="*/ 135940 w 185817"/>
                <a:gd name="connsiteY10" fmla="*/ 192139 h 236958"/>
                <a:gd name="connsiteX11" fmla="*/ 92909 w 185817"/>
                <a:gd name="connsiteY11" fmla="*/ 217933 h 236958"/>
                <a:gd name="connsiteX12" fmla="*/ 50329 w 185817"/>
                <a:gd name="connsiteY12" fmla="*/ 192139 h 236958"/>
                <a:gd name="connsiteX13" fmla="*/ 18582 w 185817"/>
                <a:gd name="connsiteY13" fmla="*/ 140024 h 236958"/>
                <a:gd name="connsiteX14" fmla="*/ 18582 w 185817"/>
                <a:gd name="connsiteY14" fmla="*/ 46249 h 236958"/>
                <a:gd name="connsiteX15" fmla="*/ 92909 w 185817"/>
                <a:gd name="connsiteY15" fmla="*/ 22711 h 236958"/>
                <a:gd name="connsiteX16" fmla="*/ 167236 w 185817"/>
                <a:gd name="connsiteY16" fmla="*/ 46700 h 236958"/>
                <a:gd name="connsiteX17" fmla="*/ 167236 w 185817"/>
                <a:gd name="connsiteY17" fmla="*/ 140024 h 23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17" h="236958">
                  <a:moveTo>
                    <a:pt x="184464" y="28576"/>
                  </a:moveTo>
                  <a:cubicBezTo>
                    <a:pt x="151739" y="28576"/>
                    <a:pt x="119841" y="18575"/>
                    <a:pt x="92909" y="0"/>
                  </a:cubicBezTo>
                  <a:cubicBezTo>
                    <a:pt x="65525" y="18650"/>
                    <a:pt x="33101" y="28576"/>
                    <a:pt x="0" y="28576"/>
                  </a:cubicBezTo>
                  <a:lnTo>
                    <a:pt x="0" y="28576"/>
                  </a:lnTo>
                  <a:lnTo>
                    <a:pt x="0" y="140024"/>
                  </a:lnTo>
                  <a:cubicBezTo>
                    <a:pt x="0" y="191688"/>
                    <a:pt x="75230" y="236959"/>
                    <a:pt x="92909" y="236959"/>
                  </a:cubicBezTo>
                  <a:cubicBezTo>
                    <a:pt x="110588" y="236959"/>
                    <a:pt x="185818" y="191688"/>
                    <a:pt x="185818" y="140024"/>
                  </a:cubicBezTo>
                  <a:lnTo>
                    <a:pt x="185818" y="28576"/>
                  </a:lnTo>
                  <a:lnTo>
                    <a:pt x="184464" y="28576"/>
                  </a:lnTo>
                  <a:close/>
                  <a:moveTo>
                    <a:pt x="167236" y="140024"/>
                  </a:moveTo>
                  <a:cubicBezTo>
                    <a:pt x="167236" y="161306"/>
                    <a:pt x="147300" y="181686"/>
                    <a:pt x="135940" y="192139"/>
                  </a:cubicBezTo>
                  <a:cubicBezTo>
                    <a:pt x="116907" y="208006"/>
                    <a:pt x="98326" y="216579"/>
                    <a:pt x="92909" y="217933"/>
                  </a:cubicBezTo>
                  <a:cubicBezTo>
                    <a:pt x="87492" y="216579"/>
                    <a:pt x="68911" y="207931"/>
                    <a:pt x="50329" y="192139"/>
                  </a:cubicBezTo>
                  <a:cubicBezTo>
                    <a:pt x="38518" y="181686"/>
                    <a:pt x="18582" y="161306"/>
                    <a:pt x="18582" y="140024"/>
                  </a:cubicBezTo>
                  <a:lnTo>
                    <a:pt x="18582" y="46249"/>
                  </a:lnTo>
                  <a:cubicBezTo>
                    <a:pt x="44687" y="43617"/>
                    <a:pt x="70039" y="35570"/>
                    <a:pt x="92909" y="22711"/>
                  </a:cubicBezTo>
                  <a:cubicBezTo>
                    <a:pt x="115628" y="36021"/>
                    <a:pt x="140981" y="44218"/>
                    <a:pt x="167236" y="46700"/>
                  </a:cubicBezTo>
                  <a:lnTo>
                    <a:pt x="167236" y="140024"/>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87" name="Freeform 86">
              <a:extLst>
                <a:ext uri="{FF2B5EF4-FFF2-40B4-BE49-F238E27FC236}">
                  <a16:creationId xmlns:a16="http://schemas.microsoft.com/office/drawing/2014/main" id="{811945B0-6B1D-6A4C-A5CA-06E6E50219F1}"/>
                </a:ext>
              </a:extLst>
            </p:cNvPr>
            <p:cNvSpPr/>
            <p:nvPr/>
          </p:nvSpPr>
          <p:spPr>
            <a:xfrm>
              <a:off x="5901371" y="3715172"/>
              <a:ext cx="26706" cy="18123"/>
            </a:xfrm>
            <a:custGeom>
              <a:avLst/>
              <a:gdLst>
                <a:gd name="connsiteX0" fmla="*/ 0 w 26706"/>
                <a:gd name="connsiteY0" fmla="*/ 18123 h 18123"/>
                <a:gd name="connsiteX1" fmla="*/ 26707 w 26706"/>
                <a:gd name="connsiteY1" fmla="*/ 18123 h 18123"/>
                <a:gd name="connsiteX2" fmla="*/ 26707 w 26706"/>
                <a:gd name="connsiteY2" fmla="*/ 0 h 18123"/>
                <a:gd name="connsiteX3" fmla="*/ 0 w 26706"/>
                <a:gd name="connsiteY3" fmla="*/ 0 h 18123"/>
                <a:gd name="connsiteX4" fmla="*/ 0 w 26706"/>
                <a:gd name="connsiteY4" fmla="*/ 18123 h 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6" h="18123">
                  <a:moveTo>
                    <a:pt x="0" y="18123"/>
                  </a:moveTo>
                  <a:lnTo>
                    <a:pt x="26707" y="18123"/>
                  </a:lnTo>
                  <a:lnTo>
                    <a:pt x="26707" y="0"/>
                  </a:lnTo>
                  <a:lnTo>
                    <a:pt x="0" y="0"/>
                  </a:lnTo>
                  <a:lnTo>
                    <a:pt x="0" y="18123"/>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88" name="Freeform 87">
              <a:extLst>
                <a:ext uri="{FF2B5EF4-FFF2-40B4-BE49-F238E27FC236}">
                  <a16:creationId xmlns:a16="http://schemas.microsoft.com/office/drawing/2014/main" id="{35D1A58C-F598-324A-9433-51AA4D6CD251}"/>
                </a:ext>
              </a:extLst>
            </p:cNvPr>
            <p:cNvSpPr/>
            <p:nvPr/>
          </p:nvSpPr>
          <p:spPr>
            <a:xfrm>
              <a:off x="5935826" y="3690206"/>
              <a:ext cx="26255" cy="17672"/>
            </a:xfrm>
            <a:custGeom>
              <a:avLst/>
              <a:gdLst>
                <a:gd name="connsiteX0" fmla="*/ 0 w 26255"/>
                <a:gd name="connsiteY0" fmla="*/ 17672 h 17672"/>
                <a:gd name="connsiteX1" fmla="*/ 26255 w 26255"/>
                <a:gd name="connsiteY1" fmla="*/ 17672 h 17672"/>
                <a:gd name="connsiteX2" fmla="*/ 26255 w 26255"/>
                <a:gd name="connsiteY2" fmla="*/ 0 h 17672"/>
                <a:gd name="connsiteX3" fmla="*/ 0 w 26255"/>
                <a:gd name="connsiteY3" fmla="*/ 0 h 17672"/>
                <a:gd name="connsiteX4" fmla="*/ 0 w 26255"/>
                <a:gd name="connsiteY4" fmla="*/ 17672 h 1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5" h="17672">
                  <a:moveTo>
                    <a:pt x="0" y="17672"/>
                  </a:moveTo>
                  <a:lnTo>
                    <a:pt x="26255" y="17672"/>
                  </a:lnTo>
                  <a:lnTo>
                    <a:pt x="26255" y="0"/>
                  </a:lnTo>
                  <a:lnTo>
                    <a:pt x="0" y="0"/>
                  </a:lnTo>
                  <a:lnTo>
                    <a:pt x="0" y="17672"/>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89" name="Freeform 88">
              <a:extLst>
                <a:ext uri="{FF2B5EF4-FFF2-40B4-BE49-F238E27FC236}">
                  <a16:creationId xmlns:a16="http://schemas.microsoft.com/office/drawing/2014/main" id="{4116C275-DDAD-B841-BA2B-09EF27058A3B}"/>
                </a:ext>
              </a:extLst>
            </p:cNvPr>
            <p:cNvSpPr/>
            <p:nvPr/>
          </p:nvSpPr>
          <p:spPr>
            <a:xfrm>
              <a:off x="5935826" y="3740515"/>
              <a:ext cx="26255" cy="17672"/>
            </a:xfrm>
            <a:custGeom>
              <a:avLst/>
              <a:gdLst>
                <a:gd name="connsiteX0" fmla="*/ 0 w 26255"/>
                <a:gd name="connsiteY0" fmla="*/ 17672 h 17672"/>
                <a:gd name="connsiteX1" fmla="*/ 26255 w 26255"/>
                <a:gd name="connsiteY1" fmla="*/ 17672 h 17672"/>
                <a:gd name="connsiteX2" fmla="*/ 26255 w 26255"/>
                <a:gd name="connsiteY2" fmla="*/ 0 h 17672"/>
                <a:gd name="connsiteX3" fmla="*/ 0 w 26255"/>
                <a:gd name="connsiteY3" fmla="*/ 0 h 17672"/>
                <a:gd name="connsiteX4" fmla="*/ 0 w 26255"/>
                <a:gd name="connsiteY4" fmla="*/ 17672 h 1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5" h="17672">
                  <a:moveTo>
                    <a:pt x="0" y="17672"/>
                  </a:moveTo>
                  <a:lnTo>
                    <a:pt x="26255" y="17672"/>
                  </a:lnTo>
                  <a:lnTo>
                    <a:pt x="26255" y="0"/>
                  </a:lnTo>
                  <a:lnTo>
                    <a:pt x="0" y="0"/>
                  </a:lnTo>
                  <a:lnTo>
                    <a:pt x="0" y="17672"/>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90" name="Freeform 89">
              <a:extLst>
                <a:ext uri="{FF2B5EF4-FFF2-40B4-BE49-F238E27FC236}">
                  <a16:creationId xmlns:a16="http://schemas.microsoft.com/office/drawing/2014/main" id="{E06566B6-2E50-5C46-B8AE-AE7BCEF769AD}"/>
                </a:ext>
              </a:extLst>
            </p:cNvPr>
            <p:cNvSpPr/>
            <p:nvPr/>
          </p:nvSpPr>
          <p:spPr>
            <a:xfrm>
              <a:off x="5969830" y="3715172"/>
              <a:ext cx="27157" cy="18123"/>
            </a:xfrm>
            <a:custGeom>
              <a:avLst/>
              <a:gdLst>
                <a:gd name="connsiteX0" fmla="*/ 27158 w 27157"/>
                <a:gd name="connsiteY0" fmla="*/ 0 h 18123"/>
                <a:gd name="connsiteX1" fmla="*/ 0 w 27157"/>
                <a:gd name="connsiteY1" fmla="*/ 0 h 18123"/>
                <a:gd name="connsiteX2" fmla="*/ 0 w 27157"/>
                <a:gd name="connsiteY2" fmla="*/ 18123 h 18123"/>
                <a:gd name="connsiteX3" fmla="*/ 27158 w 27157"/>
                <a:gd name="connsiteY3" fmla="*/ 18123 h 18123"/>
                <a:gd name="connsiteX4" fmla="*/ 27158 w 27157"/>
                <a:gd name="connsiteY4" fmla="*/ 0 h 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7" h="18123">
                  <a:moveTo>
                    <a:pt x="27158" y="0"/>
                  </a:moveTo>
                  <a:lnTo>
                    <a:pt x="0" y="0"/>
                  </a:lnTo>
                  <a:lnTo>
                    <a:pt x="0" y="18123"/>
                  </a:lnTo>
                  <a:lnTo>
                    <a:pt x="27158" y="18123"/>
                  </a:lnTo>
                  <a:lnTo>
                    <a:pt x="27158" y="0"/>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91" name="Freeform 90">
              <a:extLst>
                <a:ext uri="{FF2B5EF4-FFF2-40B4-BE49-F238E27FC236}">
                  <a16:creationId xmlns:a16="http://schemas.microsoft.com/office/drawing/2014/main" id="{2F813961-532A-CA44-AB8D-ACBFDDAAFE15}"/>
                </a:ext>
              </a:extLst>
            </p:cNvPr>
            <p:cNvSpPr/>
            <p:nvPr/>
          </p:nvSpPr>
          <p:spPr>
            <a:xfrm>
              <a:off x="5901296" y="3690206"/>
              <a:ext cx="26781" cy="17672"/>
            </a:xfrm>
            <a:custGeom>
              <a:avLst/>
              <a:gdLst>
                <a:gd name="connsiteX0" fmla="*/ 75 w 26781"/>
                <a:gd name="connsiteY0" fmla="*/ 15868 h 17672"/>
                <a:gd name="connsiteX1" fmla="*/ 75 w 26781"/>
                <a:gd name="connsiteY1" fmla="*/ 17672 h 17672"/>
                <a:gd name="connsiteX2" fmla="*/ 26782 w 26781"/>
                <a:gd name="connsiteY2" fmla="*/ 17672 h 17672"/>
                <a:gd name="connsiteX3" fmla="*/ 26782 w 26781"/>
                <a:gd name="connsiteY3" fmla="*/ 0 h 17672"/>
                <a:gd name="connsiteX4" fmla="*/ 10908 w 26781"/>
                <a:gd name="connsiteY4" fmla="*/ 0 h 17672"/>
                <a:gd name="connsiteX5" fmla="*/ 0 w 26781"/>
                <a:gd name="connsiteY5" fmla="*/ 15868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1" h="17672">
                  <a:moveTo>
                    <a:pt x="75" y="15868"/>
                  </a:moveTo>
                  <a:lnTo>
                    <a:pt x="75" y="17672"/>
                  </a:lnTo>
                  <a:lnTo>
                    <a:pt x="26782" y="17672"/>
                  </a:lnTo>
                  <a:lnTo>
                    <a:pt x="26782" y="0"/>
                  </a:lnTo>
                  <a:lnTo>
                    <a:pt x="10908" y="0"/>
                  </a:lnTo>
                  <a:cubicBezTo>
                    <a:pt x="5492" y="1354"/>
                    <a:pt x="903" y="7671"/>
                    <a:pt x="0" y="15868"/>
                  </a:cubicBez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92" name="Freeform 91">
              <a:extLst>
                <a:ext uri="{FF2B5EF4-FFF2-40B4-BE49-F238E27FC236}">
                  <a16:creationId xmlns:a16="http://schemas.microsoft.com/office/drawing/2014/main" id="{96D142C1-8A1B-2A40-814F-8766E74C797B}"/>
                </a:ext>
              </a:extLst>
            </p:cNvPr>
            <p:cNvSpPr/>
            <p:nvPr/>
          </p:nvSpPr>
          <p:spPr>
            <a:xfrm>
              <a:off x="5901371" y="3740515"/>
              <a:ext cx="26781" cy="17672"/>
            </a:xfrm>
            <a:custGeom>
              <a:avLst/>
              <a:gdLst>
                <a:gd name="connsiteX0" fmla="*/ 0 w 26781"/>
                <a:gd name="connsiteY0" fmla="*/ 2256 h 17672"/>
                <a:gd name="connsiteX1" fmla="*/ 10457 w 26781"/>
                <a:gd name="connsiteY1" fmla="*/ 17672 h 17672"/>
                <a:gd name="connsiteX2" fmla="*/ 26782 w 26781"/>
                <a:gd name="connsiteY2" fmla="*/ 17672 h 17672"/>
                <a:gd name="connsiteX3" fmla="*/ 26782 w 26781"/>
                <a:gd name="connsiteY3" fmla="*/ 0 h 17672"/>
                <a:gd name="connsiteX4" fmla="*/ 75 w 26781"/>
                <a:gd name="connsiteY4" fmla="*/ 0 h 17672"/>
                <a:gd name="connsiteX5" fmla="*/ 75 w 26781"/>
                <a:gd name="connsiteY5" fmla="*/ 2256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1" h="17672">
                  <a:moveTo>
                    <a:pt x="0" y="2256"/>
                  </a:moveTo>
                  <a:cubicBezTo>
                    <a:pt x="226" y="8949"/>
                    <a:pt x="4288" y="14965"/>
                    <a:pt x="10457" y="17672"/>
                  </a:cubicBezTo>
                  <a:lnTo>
                    <a:pt x="26782" y="17672"/>
                  </a:lnTo>
                  <a:lnTo>
                    <a:pt x="26782" y="0"/>
                  </a:lnTo>
                  <a:lnTo>
                    <a:pt x="75" y="0"/>
                  </a:lnTo>
                  <a:lnTo>
                    <a:pt x="75" y="2256"/>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93" name="Freeform 92">
              <a:extLst>
                <a:ext uri="{FF2B5EF4-FFF2-40B4-BE49-F238E27FC236}">
                  <a16:creationId xmlns:a16="http://schemas.microsoft.com/office/drawing/2014/main" id="{2C97A7EB-A1C9-1A48-9FF0-CB4C2DCD9A1A}"/>
                </a:ext>
              </a:extLst>
            </p:cNvPr>
            <p:cNvSpPr/>
            <p:nvPr/>
          </p:nvSpPr>
          <p:spPr>
            <a:xfrm>
              <a:off x="5969755" y="3690206"/>
              <a:ext cx="27233" cy="17672"/>
            </a:xfrm>
            <a:custGeom>
              <a:avLst/>
              <a:gdLst>
                <a:gd name="connsiteX0" fmla="*/ 27233 w 27233"/>
                <a:gd name="connsiteY0" fmla="*/ 15868 h 17672"/>
                <a:gd name="connsiteX1" fmla="*/ 15874 w 27233"/>
                <a:gd name="connsiteY1" fmla="*/ 0 h 17672"/>
                <a:gd name="connsiteX2" fmla="*/ 0 w 27233"/>
                <a:gd name="connsiteY2" fmla="*/ 0 h 17672"/>
                <a:gd name="connsiteX3" fmla="*/ 0 w 27233"/>
                <a:gd name="connsiteY3" fmla="*/ 17672 h 17672"/>
                <a:gd name="connsiteX4" fmla="*/ 27158 w 27233"/>
                <a:gd name="connsiteY4" fmla="*/ 17672 h 17672"/>
                <a:gd name="connsiteX5" fmla="*/ 27158 w 27233"/>
                <a:gd name="connsiteY5" fmla="*/ 15868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33" h="17672">
                  <a:moveTo>
                    <a:pt x="27233" y="15868"/>
                  </a:moveTo>
                  <a:cubicBezTo>
                    <a:pt x="25879" y="7671"/>
                    <a:pt x="21365" y="1354"/>
                    <a:pt x="15874" y="0"/>
                  </a:cubicBezTo>
                  <a:lnTo>
                    <a:pt x="0" y="0"/>
                  </a:lnTo>
                  <a:lnTo>
                    <a:pt x="0" y="17672"/>
                  </a:lnTo>
                  <a:lnTo>
                    <a:pt x="27158" y="17672"/>
                  </a:lnTo>
                  <a:lnTo>
                    <a:pt x="27158" y="15868"/>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94" name="Freeform 93">
              <a:extLst>
                <a:ext uri="{FF2B5EF4-FFF2-40B4-BE49-F238E27FC236}">
                  <a16:creationId xmlns:a16="http://schemas.microsoft.com/office/drawing/2014/main" id="{429404FD-BCB5-4341-B1BA-E5941FB92E2C}"/>
                </a:ext>
              </a:extLst>
            </p:cNvPr>
            <p:cNvSpPr/>
            <p:nvPr/>
          </p:nvSpPr>
          <p:spPr>
            <a:xfrm>
              <a:off x="5969830" y="3740515"/>
              <a:ext cx="27233" cy="17672"/>
            </a:xfrm>
            <a:custGeom>
              <a:avLst/>
              <a:gdLst>
                <a:gd name="connsiteX0" fmla="*/ 27158 w 27233"/>
                <a:gd name="connsiteY0" fmla="*/ 2256 h 17672"/>
                <a:gd name="connsiteX1" fmla="*/ 27158 w 27233"/>
                <a:gd name="connsiteY1" fmla="*/ 0 h 17672"/>
                <a:gd name="connsiteX2" fmla="*/ 0 w 27233"/>
                <a:gd name="connsiteY2" fmla="*/ 0 h 17672"/>
                <a:gd name="connsiteX3" fmla="*/ 0 w 27233"/>
                <a:gd name="connsiteY3" fmla="*/ 17672 h 17672"/>
                <a:gd name="connsiteX4" fmla="*/ 16776 w 27233"/>
                <a:gd name="connsiteY4" fmla="*/ 17672 h 17672"/>
                <a:gd name="connsiteX5" fmla="*/ 27233 w 27233"/>
                <a:gd name="connsiteY5" fmla="*/ 2256 h 17672"/>
                <a:gd name="connsiteX6" fmla="*/ 27233 w 27233"/>
                <a:gd name="connsiteY6" fmla="*/ 2256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3" h="17672">
                  <a:moveTo>
                    <a:pt x="27158" y="2256"/>
                  </a:moveTo>
                  <a:lnTo>
                    <a:pt x="27158" y="0"/>
                  </a:lnTo>
                  <a:lnTo>
                    <a:pt x="0" y="0"/>
                  </a:lnTo>
                  <a:lnTo>
                    <a:pt x="0" y="17672"/>
                  </a:lnTo>
                  <a:lnTo>
                    <a:pt x="16776" y="17672"/>
                  </a:lnTo>
                  <a:cubicBezTo>
                    <a:pt x="22644" y="14664"/>
                    <a:pt x="26631" y="8874"/>
                    <a:pt x="27233" y="2256"/>
                  </a:cubicBezTo>
                  <a:lnTo>
                    <a:pt x="27233" y="2256"/>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
        <p:nvSpPr>
          <p:cNvPr id="56" name="Freeform 55">
            <a:extLst>
              <a:ext uri="{FF2B5EF4-FFF2-40B4-BE49-F238E27FC236}">
                <a16:creationId xmlns:a16="http://schemas.microsoft.com/office/drawing/2014/main" id="{04062475-2992-C34E-90D9-2CDBB9C0A1DC}"/>
              </a:ext>
            </a:extLst>
          </p:cNvPr>
          <p:cNvSpPr/>
          <p:nvPr/>
        </p:nvSpPr>
        <p:spPr>
          <a:xfrm>
            <a:off x="10152161" y="1168186"/>
            <a:ext cx="1514152" cy="1513572"/>
          </a:xfrm>
          <a:custGeom>
            <a:avLst/>
            <a:gdLst>
              <a:gd name="connsiteX0" fmla="*/ 757114 w 1514152"/>
              <a:gd name="connsiteY0" fmla="*/ 0 h 1513572"/>
              <a:gd name="connsiteX1" fmla="*/ 1514152 w 1514152"/>
              <a:gd name="connsiteY1" fmla="*/ 756749 h 1513572"/>
              <a:gd name="connsiteX2" fmla="*/ 1514152 w 1514152"/>
              <a:gd name="connsiteY2" fmla="*/ 756824 h 1513572"/>
              <a:gd name="connsiteX3" fmla="*/ 757114 w 1514152"/>
              <a:gd name="connsiteY3" fmla="*/ 1513573 h 1513572"/>
              <a:gd name="connsiteX4" fmla="*/ 757038 w 1514152"/>
              <a:gd name="connsiteY4" fmla="*/ 1513573 h 1513572"/>
              <a:gd name="connsiteX5" fmla="*/ 0 w 1514152"/>
              <a:gd name="connsiteY5" fmla="*/ 756824 h 1513572"/>
              <a:gd name="connsiteX6" fmla="*/ 0 w 1514152"/>
              <a:gd name="connsiteY6" fmla="*/ 756749 h 1513572"/>
              <a:gd name="connsiteX7" fmla="*/ 757038 w 1514152"/>
              <a:gd name="connsiteY7" fmla="*/ 0 h 151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4152" h="1513572">
                <a:moveTo>
                  <a:pt x="757114" y="0"/>
                </a:moveTo>
                <a:cubicBezTo>
                  <a:pt x="1175215" y="0"/>
                  <a:pt x="1514152" y="338808"/>
                  <a:pt x="1514152" y="756749"/>
                </a:cubicBezTo>
                <a:lnTo>
                  <a:pt x="1514152" y="756824"/>
                </a:lnTo>
                <a:cubicBezTo>
                  <a:pt x="1514152" y="1174765"/>
                  <a:pt x="1175215" y="1513573"/>
                  <a:pt x="757114" y="1513573"/>
                </a:cubicBezTo>
                <a:lnTo>
                  <a:pt x="757038" y="1513573"/>
                </a:lnTo>
                <a:cubicBezTo>
                  <a:pt x="338938" y="1513573"/>
                  <a:pt x="0" y="1174765"/>
                  <a:pt x="0" y="756824"/>
                </a:cubicBezTo>
                <a:lnTo>
                  <a:pt x="0" y="756749"/>
                </a:lnTo>
                <a:cubicBezTo>
                  <a:pt x="0" y="338808"/>
                  <a:pt x="338938" y="0"/>
                  <a:pt x="757038" y="0"/>
                </a:cubicBezTo>
                <a:close/>
              </a:path>
            </a:pathLst>
          </a:custGeom>
          <a:noFill/>
          <a:ln w="22564" cap="flat">
            <a:solidFill>
              <a:srgbClr val="EE0F30"/>
            </a:solidFill>
            <a:prstDash val="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57" name="Graphic 8">
            <a:extLst>
              <a:ext uri="{FF2B5EF4-FFF2-40B4-BE49-F238E27FC236}">
                <a16:creationId xmlns:a16="http://schemas.microsoft.com/office/drawing/2014/main" id="{614A3A54-04B6-4142-83CC-BCC0FA47D9BB}"/>
              </a:ext>
            </a:extLst>
          </p:cNvPr>
          <p:cNvGrpSpPr/>
          <p:nvPr/>
        </p:nvGrpSpPr>
        <p:grpSpPr>
          <a:xfrm>
            <a:off x="7853211" y="5055783"/>
            <a:ext cx="430239" cy="430150"/>
            <a:chOff x="7853211" y="5055783"/>
            <a:chExt cx="430239" cy="430150"/>
          </a:xfrm>
          <a:solidFill>
            <a:srgbClr val="EE0F30"/>
          </a:solidFill>
        </p:grpSpPr>
        <p:sp>
          <p:nvSpPr>
            <p:cNvPr id="58" name="Freeform 57">
              <a:extLst>
                <a:ext uri="{FF2B5EF4-FFF2-40B4-BE49-F238E27FC236}">
                  <a16:creationId xmlns:a16="http://schemas.microsoft.com/office/drawing/2014/main" id="{291CEDB8-1C15-4B46-9250-DDB39F3E72CE}"/>
                </a:ext>
              </a:extLst>
            </p:cNvPr>
            <p:cNvSpPr/>
            <p:nvPr/>
          </p:nvSpPr>
          <p:spPr>
            <a:xfrm>
              <a:off x="7960714" y="5055783"/>
              <a:ext cx="215157" cy="215075"/>
            </a:xfrm>
            <a:custGeom>
              <a:avLst/>
              <a:gdLst>
                <a:gd name="connsiteX0" fmla="*/ 215158 w 215157"/>
                <a:gd name="connsiteY0" fmla="*/ 107538 h 215075"/>
                <a:gd name="connsiteX1" fmla="*/ 107579 w 215157"/>
                <a:gd name="connsiteY1" fmla="*/ 215075 h 215075"/>
                <a:gd name="connsiteX2" fmla="*/ 0 w 215157"/>
                <a:gd name="connsiteY2" fmla="*/ 107538 h 215075"/>
                <a:gd name="connsiteX3" fmla="*/ 107579 w 215157"/>
                <a:gd name="connsiteY3" fmla="*/ 0 h 215075"/>
                <a:gd name="connsiteX4" fmla="*/ 215158 w 215157"/>
                <a:gd name="connsiteY4" fmla="*/ 107538 h 21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57" h="215075">
                  <a:moveTo>
                    <a:pt x="215158" y="107538"/>
                  </a:moveTo>
                  <a:cubicBezTo>
                    <a:pt x="215158" y="166929"/>
                    <a:pt x="166993" y="215075"/>
                    <a:pt x="107579" y="215075"/>
                  </a:cubicBezTo>
                  <a:cubicBezTo>
                    <a:pt x="48165" y="215075"/>
                    <a:pt x="0" y="166929"/>
                    <a:pt x="0" y="107538"/>
                  </a:cubicBezTo>
                  <a:cubicBezTo>
                    <a:pt x="0" y="48147"/>
                    <a:pt x="48165" y="0"/>
                    <a:pt x="107579" y="0"/>
                  </a:cubicBezTo>
                  <a:cubicBezTo>
                    <a:pt x="166993" y="0"/>
                    <a:pt x="215158" y="48147"/>
                    <a:pt x="215158" y="107538"/>
                  </a:cubicBezTo>
                  <a:close/>
                </a:path>
              </a:pathLst>
            </a:custGeom>
            <a:grp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9" name="Freeform 58">
              <a:extLst>
                <a:ext uri="{FF2B5EF4-FFF2-40B4-BE49-F238E27FC236}">
                  <a16:creationId xmlns:a16="http://schemas.microsoft.com/office/drawing/2014/main" id="{0F6BEFC2-B7B2-A442-AA27-8CB72716EEAF}"/>
                </a:ext>
              </a:extLst>
            </p:cNvPr>
            <p:cNvSpPr/>
            <p:nvPr/>
          </p:nvSpPr>
          <p:spPr>
            <a:xfrm>
              <a:off x="7853211" y="5324627"/>
              <a:ext cx="430239" cy="161306"/>
            </a:xfrm>
            <a:custGeom>
              <a:avLst/>
              <a:gdLst>
                <a:gd name="connsiteX0" fmla="*/ 376450 w 430239"/>
                <a:gd name="connsiteY0" fmla="*/ 0 h 161306"/>
                <a:gd name="connsiteX1" fmla="*/ 53789 w 430239"/>
                <a:gd name="connsiteY1" fmla="*/ 0 h 161306"/>
                <a:gd name="connsiteX2" fmla="*/ 0 w 430239"/>
                <a:gd name="connsiteY2" fmla="*/ 53769 h 161306"/>
                <a:gd name="connsiteX3" fmla="*/ 0 w 430239"/>
                <a:gd name="connsiteY3" fmla="*/ 161306 h 161306"/>
                <a:gd name="connsiteX4" fmla="*/ 53789 w 430239"/>
                <a:gd name="connsiteY4" fmla="*/ 161306 h 161306"/>
                <a:gd name="connsiteX5" fmla="*/ 53789 w 430239"/>
                <a:gd name="connsiteY5" fmla="*/ 53769 h 161306"/>
                <a:gd name="connsiteX6" fmla="*/ 376450 w 430239"/>
                <a:gd name="connsiteY6" fmla="*/ 53769 h 161306"/>
                <a:gd name="connsiteX7" fmla="*/ 376450 w 430239"/>
                <a:gd name="connsiteY7" fmla="*/ 161306 h 161306"/>
                <a:gd name="connsiteX8" fmla="*/ 430240 w 430239"/>
                <a:gd name="connsiteY8" fmla="*/ 161306 h 161306"/>
                <a:gd name="connsiteX9" fmla="*/ 430240 w 430239"/>
                <a:gd name="connsiteY9" fmla="*/ 53769 h 161306"/>
                <a:gd name="connsiteX10" fmla="*/ 376450 w 430239"/>
                <a:gd name="connsiteY10" fmla="*/ 0 h 16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239" h="161306">
                  <a:moveTo>
                    <a:pt x="376450" y="0"/>
                  </a:moveTo>
                  <a:lnTo>
                    <a:pt x="53789" y="0"/>
                  </a:lnTo>
                  <a:cubicBezTo>
                    <a:pt x="32800" y="20981"/>
                    <a:pt x="20989" y="32788"/>
                    <a:pt x="0" y="53769"/>
                  </a:cubicBezTo>
                  <a:lnTo>
                    <a:pt x="0" y="161306"/>
                  </a:lnTo>
                  <a:lnTo>
                    <a:pt x="53789" y="161306"/>
                  </a:lnTo>
                  <a:lnTo>
                    <a:pt x="53789" y="53769"/>
                  </a:lnTo>
                  <a:lnTo>
                    <a:pt x="376450" y="53769"/>
                  </a:lnTo>
                  <a:lnTo>
                    <a:pt x="376450" y="161306"/>
                  </a:lnTo>
                  <a:lnTo>
                    <a:pt x="430240" y="161306"/>
                  </a:lnTo>
                  <a:lnTo>
                    <a:pt x="430240" y="53769"/>
                  </a:lnTo>
                  <a:cubicBezTo>
                    <a:pt x="409251" y="32788"/>
                    <a:pt x="397439" y="20981"/>
                    <a:pt x="376450" y="0"/>
                  </a:cubicBezTo>
                  <a:close/>
                </a:path>
              </a:pathLst>
            </a:custGeom>
            <a:grp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nvGrpSpPr>
          <p:cNvPr id="60" name="Graphic 8">
            <a:extLst>
              <a:ext uri="{FF2B5EF4-FFF2-40B4-BE49-F238E27FC236}">
                <a16:creationId xmlns:a16="http://schemas.microsoft.com/office/drawing/2014/main" id="{AF86EE2B-2203-C844-9688-145FEAE55FFA}"/>
              </a:ext>
            </a:extLst>
          </p:cNvPr>
          <p:cNvGrpSpPr/>
          <p:nvPr/>
        </p:nvGrpSpPr>
        <p:grpSpPr>
          <a:xfrm>
            <a:off x="8399906" y="5046984"/>
            <a:ext cx="551284" cy="438949"/>
            <a:chOff x="8399906" y="5046984"/>
            <a:chExt cx="551284" cy="438949"/>
          </a:xfrm>
          <a:solidFill>
            <a:srgbClr val="EE0F30"/>
          </a:solidFill>
        </p:grpSpPr>
        <p:sp>
          <p:nvSpPr>
            <p:cNvPr id="61" name="Freeform 60">
              <a:extLst>
                <a:ext uri="{FF2B5EF4-FFF2-40B4-BE49-F238E27FC236}">
                  <a16:creationId xmlns:a16="http://schemas.microsoft.com/office/drawing/2014/main" id="{1DC98B3E-1448-D74B-9307-088CA47AA017}"/>
                </a:ext>
              </a:extLst>
            </p:cNvPr>
            <p:cNvSpPr/>
            <p:nvPr/>
          </p:nvSpPr>
          <p:spPr>
            <a:xfrm>
              <a:off x="8864602" y="5046984"/>
              <a:ext cx="54917" cy="54897"/>
            </a:xfrm>
            <a:custGeom>
              <a:avLst/>
              <a:gdLst>
                <a:gd name="connsiteX0" fmla="*/ 0 w 54917"/>
                <a:gd name="connsiteY0" fmla="*/ 0 h 54897"/>
                <a:gd name="connsiteX1" fmla="*/ 0 w 54917"/>
                <a:gd name="connsiteY1" fmla="*/ 54897 h 54897"/>
                <a:gd name="connsiteX2" fmla="*/ 54918 w 54917"/>
                <a:gd name="connsiteY2" fmla="*/ 54897 h 54897"/>
                <a:gd name="connsiteX3" fmla="*/ 54918 w 54917"/>
                <a:gd name="connsiteY3" fmla="*/ 44294 h 54897"/>
                <a:gd name="connsiteX4" fmla="*/ 10607 w 54917"/>
                <a:gd name="connsiteY4" fmla="*/ 0 h 54897"/>
                <a:gd name="connsiteX5" fmla="*/ 0 w 54917"/>
                <a:gd name="connsiteY5" fmla="*/ 0 h 5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17" h="54897">
                  <a:moveTo>
                    <a:pt x="0" y="0"/>
                  </a:moveTo>
                  <a:lnTo>
                    <a:pt x="0" y="54897"/>
                  </a:lnTo>
                  <a:lnTo>
                    <a:pt x="54918" y="54897"/>
                  </a:lnTo>
                  <a:lnTo>
                    <a:pt x="54918" y="44294"/>
                  </a:lnTo>
                  <a:lnTo>
                    <a:pt x="10607" y="0"/>
                  </a:lnTo>
                  <a:lnTo>
                    <a:pt x="0" y="0"/>
                  </a:lnTo>
                  <a:close/>
                </a:path>
              </a:pathLst>
            </a:custGeom>
            <a:grp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62" name="Freeform 61">
              <a:extLst>
                <a:ext uri="{FF2B5EF4-FFF2-40B4-BE49-F238E27FC236}">
                  <a16:creationId xmlns:a16="http://schemas.microsoft.com/office/drawing/2014/main" id="{0736B92B-CDD5-6742-85CC-F98D61D06F6C}"/>
                </a:ext>
              </a:extLst>
            </p:cNvPr>
            <p:cNvSpPr/>
            <p:nvPr/>
          </p:nvSpPr>
          <p:spPr>
            <a:xfrm>
              <a:off x="8864601" y="5101881"/>
              <a:ext cx="54917" cy="274333"/>
            </a:xfrm>
            <a:custGeom>
              <a:avLst/>
              <a:gdLst>
                <a:gd name="connsiteX0" fmla="*/ 0 w 54917"/>
                <a:gd name="connsiteY0" fmla="*/ 0 h 274333"/>
                <a:gd name="connsiteX1" fmla="*/ 54918 w 54917"/>
                <a:gd name="connsiteY1" fmla="*/ 0 h 274333"/>
                <a:gd name="connsiteX2" fmla="*/ 54918 w 54917"/>
                <a:gd name="connsiteY2" fmla="*/ 274334 h 274333"/>
                <a:gd name="connsiteX3" fmla="*/ 0 w 54917"/>
                <a:gd name="connsiteY3" fmla="*/ 274334 h 274333"/>
              </a:gdLst>
              <a:ahLst/>
              <a:cxnLst>
                <a:cxn ang="0">
                  <a:pos x="connsiteX0" y="connsiteY0"/>
                </a:cxn>
                <a:cxn ang="0">
                  <a:pos x="connsiteX1" y="connsiteY1"/>
                </a:cxn>
                <a:cxn ang="0">
                  <a:pos x="connsiteX2" y="connsiteY2"/>
                </a:cxn>
                <a:cxn ang="0">
                  <a:pos x="connsiteX3" y="connsiteY3"/>
                </a:cxn>
              </a:cxnLst>
              <a:rect l="l" t="t" r="r" b="b"/>
              <a:pathLst>
                <a:path w="54917" h="274333">
                  <a:moveTo>
                    <a:pt x="0" y="0"/>
                  </a:moveTo>
                  <a:lnTo>
                    <a:pt x="54918" y="0"/>
                  </a:lnTo>
                  <a:lnTo>
                    <a:pt x="54918" y="274334"/>
                  </a:lnTo>
                  <a:lnTo>
                    <a:pt x="0" y="274334"/>
                  </a:lnTo>
                  <a:close/>
                </a:path>
              </a:pathLst>
            </a:custGeom>
            <a:grp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63" name="Graphic 8">
              <a:extLst>
                <a:ext uri="{FF2B5EF4-FFF2-40B4-BE49-F238E27FC236}">
                  <a16:creationId xmlns:a16="http://schemas.microsoft.com/office/drawing/2014/main" id="{AC4BAC4B-17B8-144E-BCD6-0B4E2AFD370C}"/>
                </a:ext>
              </a:extLst>
            </p:cNvPr>
            <p:cNvGrpSpPr/>
            <p:nvPr/>
          </p:nvGrpSpPr>
          <p:grpSpPr>
            <a:xfrm>
              <a:off x="8399906" y="5046984"/>
              <a:ext cx="551284" cy="438949"/>
              <a:chOff x="8399906" y="5046984"/>
              <a:chExt cx="551284" cy="438949"/>
            </a:xfrm>
            <a:grpFill/>
          </p:grpSpPr>
          <p:sp>
            <p:nvSpPr>
              <p:cNvPr id="64" name="Freeform 63">
                <a:extLst>
                  <a:ext uri="{FF2B5EF4-FFF2-40B4-BE49-F238E27FC236}">
                    <a16:creationId xmlns:a16="http://schemas.microsoft.com/office/drawing/2014/main" id="{05C40855-9D94-C947-8AF4-FA142D24E1F4}"/>
                  </a:ext>
                </a:extLst>
              </p:cNvPr>
              <p:cNvSpPr/>
              <p:nvPr/>
            </p:nvSpPr>
            <p:spPr>
              <a:xfrm>
                <a:off x="8431654" y="5046984"/>
                <a:ext cx="54917" cy="54897"/>
              </a:xfrm>
              <a:custGeom>
                <a:avLst/>
                <a:gdLst>
                  <a:gd name="connsiteX0" fmla="*/ 54918 w 54917"/>
                  <a:gd name="connsiteY0" fmla="*/ 0 h 54897"/>
                  <a:gd name="connsiteX1" fmla="*/ 54918 w 54917"/>
                  <a:gd name="connsiteY1" fmla="*/ 54897 h 54897"/>
                  <a:gd name="connsiteX2" fmla="*/ 0 w 54917"/>
                  <a:gd name="connsiteY2" fmla="*/ 54897 h 54897"/>
                  <a:gd name="connsiteX3" fmla="*/ 0 w 54917"/>
                  <a:gd name="connsiteY3" fmla="*/ 44294 h 54897"/>
                  <a:gd name="connsiteX4" fmla="*/ 44310 w 54917"/>
                  <a:gd name="connsiteY4" fmla="*/ 0 h 54897"/>
                  <a:gd name="connsiteX5" fmla="*/ 54918 w 54917"/>
                  <a:gd name="connsiteY5" fmla="*/ 0 h 5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17" h="54897">
                    <a:moveTo>
                      <a:pt x="54918" y="0"/>
                    </a:moveTo>
                    <a:lnTo>
                      <a:pt x="54918" y="54897"/>
                    </a:lnTo>
                    <a:lnTo>
                      <a:pt x="0" y="54897"/>
                    </a:lnTo>
                    <a:lnTo>
                      <a:pt x="0" y="44294"/>
                    </a:lnTo>
                    <a:lnTo>
                      <a:pt x="44310" y="0"/>
                    </a:lnTo>
                    <a:lnTo>
                      <a:pt x="54918" y="0"/>
                    </a:lnTo>
                    <a:close/>
                  </a:path>
                </a:pathLst>
              </a:custGeom>
              <a:grp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6047BDF7-DA0F-BC47-B6C6-EED66F340A17}"/>
                  </a:ext>
                </a:extLst>
              </p:cNvPr>
              <p:cNvSpPr/>
              <p:nvPr/>
            </p:nvSpPr>
            <p:spPr>
              <a:xfrm>
                <a:off x="8486571" y="5046984"/>
                <a:ext cx="378030" cy="54896"/>
              </a:xfrm>
              <a:custGeom>
                <a:avLst/>
                <a:gdLst>
                  <a:gd name="connsiteX0" fmla="*/ 0 w 378030"/>
                  <a:gd name="connsiteY0" fmla="*/ 0 h 54896"/>
                  <a:gd name="connsiteX1" fmla="*/ 378030 w 378030"/>
                  <a:gd name="connsiteY1" fmla="*/ 0 h 54896"/>
                  <a:gd name="connsiteX2" fmla="*/ 378030 w 378030"/>
                  <a:gd name="connsiteY2" fmla="*/ 54897 h 54896"/>
                  <a:gd name="connsiteX3" fmla="*/ 0 w 378030"/>
                  <a:gd name="connsiteY3" fmla="*/ 54897 h 54896"/>
                </a:gdLst>
                <a:ahLst/>
                <a:cxnLst>
                  <a:cxn ang="0">
                    <a:pos x="connsiteX0" y="connsiteY0"/>
                  </a:cxn>
                  <a:cxn ang="0">
                    <a:pos x="connsiteX1" y="connsiteY1"/>
                  </a:cxn>
                  <a:cxn ang="0">
                    <a:pos x="connsiteX2" y="connsiteY2"/>
                  </a:cxn>
                  <a:cxn ang="0">
                    <a:pos x="connsiteX3" y="connsiteY3"/>
                  </a:cxn>
                </a:cxnLst>
                <a:rect l="l" t="t" r="r" b="b"/>
                <a:pathLst>
                  <a:path w="378030" h="54896">
                    <a:moveTo>
                      <a:pt x="0" y="0"/>
                    </a:moveTo>
                    <a:lnTo>
                      <a:pt x="378030" y="0"/>
                    </a:lnTo>
                    <a:lnTo>
                      <a:pt x="378030" y="54897"/>
                    </a:lnTo>
                    <a:lnTo>
                      <a:pt x="0" y="54897"/>
                    </a:lnTo>
                    <a:close/>
                  </a:path>
                </a:pathLst>
              </a:custGeom>
              <a:grp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768286E7-765C-4946-AAE4-3B73486533AE}"/>
                  </a:ext>
                </a:extLst>
              </p:cNvPr>
              <p:cNvSpPr/>
              <p:nvPr/>
            </p:nvSpPr>
            <p:spPr>
              <a:xfrm>
                <a:off x="8486571" y="5321318"/>
                <a:ext cx="378030" cy="54896"/>
              </a:xfrm>
              <a:custGeom>
                <a:avLst/>
                <a:gdLst>
                  <a:gd name="connsiteX0" fmla="*/ 0 w 378030"/>
                  <a:gd name="connsiteY0" fmla="*/ 0 h 54896"/>
                  <a:gd name="connsiteX1" fmla="*/ 378030 w 378030"/>
                  <a:gd name="connsiteY1" fmla="*/ 0 h 54896"/>
                  <a:gd name="connsiteX2" fmla="*/ 378030 w 378030"/>
                  <a:gd name="connsiteY2" fmla="*/ 54897 h 54896"/>
                  <a:gd name="connsiteX3" fmla="*/ 0 w 378030"/>
                  <a:gd name="connsiteY3" fmla="*/ 54897 h 54896"/>
                </a:gdLst>
                <a:ahLst/>
                <a:cxnLst>
                  <a:cxn ang="0">
                    <a:pos x="connsiteX0" y="connsiteY0"/>
                  </a:cxn>
                  <a:cxn ang="0">
                    <a:pos x="connsiteX1" y="connsiteY1"/>
                  </a:cxn>
                  <a:cxn ang="0">
                    <a:pos x="connsiteX2" y="connsiteY2"/>
                  </a:cxn>
                  <a:cxn ang="0">
                    <a:pos x="connsiteX3" y="connsiteY3"/>
                  </a:cxn>
                </a:cxnLst>
                <a:rect l="l" t="t" r="r" b="b"/>
                <a:pathLst>
                  <a:path w="378030" h="54896">
                    <a:moveTo>
                      <a:pt x="0" y="0"/>
                    </a:moveTo>
                    <a:lnTo>
                      <a:pt x="378030" y="0"/>
                    </a:lnTo>
                    <a:lnTo>
                      <a:pt x="378030" y="54897"/>
                    </a:lnTo>
                    <a:lnTo>
                      <a:pt x="0" y="54897"/>
                    </a:lnTo>
                    <a:close/>
                  </a:path>
                </a:pathLst>
              </a:custGeom>
              <a:grp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67" name="Freeform 66">
                <a:extLst>
                  <a:ext uri="{FF2B5EF4-FFF2-40B4-BE49-F238E27FC236}">
                    <a16:creationId xmlns:a16="http://schemas.microsoft.com/office/drawing/2014/main" id="{0543C7F6-A5C0-BA4C-882B-11EA6862F5ED}"/>
                  </a:ext>
                </a:extLst>
              </p:cNvPr>
              <p:cNvSpPr/>
              <p:nvPr/>
            </p:nvSpPr>
            <p:spPr>
              <a:xfrm>
                <a:off x="8431653" y="5101881"/>
                <a:ext cx="54917" cy="274333"/>
              </a:xfrm>
              <a:custGeom>
                <a:avLst/>
                <a:gdLst>
                  <a:gd name="connsiteX0" fmla="*/ 0 w 54917"/>
                  <a:gd name="connsiteY0" fmla="*/ 0 h 274333"/>
                  <a:gd name="connsiteX1" fmla="*/ 54918 w 54917"/>
                  <a:gd name="connsiteY1" fmla="*/ 0 h 274333"/>
                  <a:gd name="connsiteX2" fmla="*/ 54918 w 54917"/>
                  <a:gd name="connsiteY2" fmla="*/ 274334 h 274333"/>
                  <a:gd name="connsiteX3" fmla="*/ 0 w 54917"/>
                  <a:gd name="connsiteY3" fmla="*/ 274334 h 274333"/>
                </a:gdLst>
                <a:ahLst/>
                <a:cxnLst>
                  <a:cxn ang="0">
                    <a:pos x="connsiteX0" y="connsiteY0"/>
                  </a:cxn>
                  <a:cxn ang="0">
                    <a:pos x="connsiteX1" y="connsiteY1"/>
                  </a:cxn>
                  <a:cxn ang="0">
                    <a:pos x="connsiteX2" y="connsiteY2"/>
                  </a:cxn>
                  <a:cxn ang="0">
                    <a:pos x="connsiteX3" y="connsiteY3"/>
                  </a:cxn>
                </a:cxnLst>
                <a:rect l="l" t="t" r="r" b="b"/>
                <a:pathLst>
                  <a:path w="54917" h="274333">
                    <a:moveTo>
                      <a:pt x="0" y="0"/>
                    </a:moveTo>
                    <a:lnTo>
                      <a:pt x="54918" y="0"/>
                    </a:lnTo>
                    <a:lnTo>
                      <a:pt x="54918" y="274334"/>
                    </a:lnTo>
                    <a:lnTo>
                      <a:pt x="0" y="274334"/>
                    </a:lnTo>
                    <a:close/>
                  </a:path>
                </a:pathLst>
              </a:custGeom>
              <a:grp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68" name="Freeform 67">
                <a:extLst>
                  <a:ext uri="{FF2B5EF4-FFF2-40B4-BE49-F238E27FC236}">
                    <a16:creationId xmlns:a16="http://schemas.microsoft.com/office/drawing/2014/main" id="{249F05D7-B588-664B-9BF5-9E95495463D5}"/>
                  </a:ext>
                </a:extLst>
              </p:cNvPr>
              <p:cNvSpPr/>
              <p:nvPr/>
            </p:nvSpPr>
            <p:spPr>
              <a:xfrm rot="5400000">
                <a:off x="8648090" y="5182948"/>
                <a:ext cx="54917" cy="551073"/>
              </a:xfrm>
              <a:custGeom>
                <a:avLst/>
                <a:gdLst>
                  <a:gd name="connsiteX0" fmla="*/ 0 w 54917"/>
                  <a:gd name="connsiteY0" fmla="*/ 0 h 551073"/>
                  <a:gd name="connsiteX1" fmla="*/ 54918 w 54917"/>
                  <a:gd name="connsiteY1" fmla="*/ 0 h 551073"/>
                  <a:gd name="connsiteX2" fmla="*/ 54918 w 54917"/>
                  <a:gd name="connsiteY2" fmla="*/ 551074 h 551073"/>
                  <a:gd name="connsiteX3" fmla="*/ 0 w 54917"/>
                  <a:gd name="connsiteY3" fmla="*/ 551074 h 551073"/>
                </a:gdLst>
                <a:ahLst/>
                <a:cxnLst>
                  <a:cxn ang="0">
                    <a:pos x="connsiteX0" y="connsiteY0"/>
                  </a:cxn>
                  <a:cxn ang="0">
                    <a:pos x="connsiteX1" y="connsiteY1"/>
                  </a:cxn>
                  <a:cxn ang="0">
                    <a:pos x="connsiteX2" y="connsiteY2"/>
                  </a:cxn>
                  <a:cxn ang="0">
                    <a:pos x="connsiteX3" y="connsiteY3"/>
                  </a:cxn>
                </a:cxnLst>
                <a:rect l="l" t="t" r="r" b="b"/>
                <a:pathLst>
                  <a:path w="54917" h="551073">
                    <a:moveTo>
                      <a:pt x="0" y="0"/>
                    </a:moveTo>
                    <a:lnTo>
                      <a:pt x="54918" y="0"/>
                    </a:lnTo>
                    <a:lnTo>
                      <a:pt x="54918" y="551074"/>
                    </a:lnTo>
                    <a:lnTo>
                      <a:pt x="0" y="551074"/>
                    </a:lnTo>
                    <a:close/>
                  </a:path>
                </a:pathLst>
              </a:custGeom>
              <a:grp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sp>
        <p:nvSpPr>
          <p:cNvPr id="69" name="Freeform 68">
            <a:extLst>
              <a:ext uri="{FF2B5EF4-FFF2-40B4-BE49-F238E27FC236}">
                <a16:creationId xmlns:a16="http://schemas.microsoft.com/office/drawing/2014/main" id="{0A525473-6BDF-1241-9E7C-79D86DD5E8AC}"/>
              </a:ext>
            </a:extLst>
          </p:cNvPr>
          <p:cNvSpPr/>
          <p:nvPr/>
        </p:nvSpPr>
        <p:spPr>
          <a:xfrm>
            <a:off x="6137066" y="3729235"/>
            <a:ext cx="1547102" cy="7520"/>
          </a:xfrm>
          <a:custGeom>
            <a:avLst/>
            <a:gdLst>
              <a:gd name="connsiteX0" fmla="*/ 0 w 1547102"/>
              <a:gd name="connsiteY0" fmla="*/ 0 h 7520"/>
              <a:gd name="connsiteX1" fmla="*/ 1547103 w 1547102"/>
              <a:gd name="connsiteY1" fmla="*/ 0 h 7520"/>
            </a:gdLst>
            <a:ahLst/>
            <a:cxnLst>
              <a:cxn ang="0">
                <a:pos x="connsiteX0" y="connsiteY0"/>
              </a:cxn>
              <a:cxn ang="0">
                <a:pos x="connsiteX1" y="connsiteY1"/>
              </a:cxn>
            </a:cxnLst>
            <a:rect l="l" t="t" r="r" b="b"/>
            <a:pathLst>
              <a:path w="1547102" h="7520">
                <a:moveTo>
                  <a:pt x="0" y="0"/>
                </a:moveTo>
                <a:lnTo>
                  <a:pt x="1547103" y="0"/>
                </a:lnTo>
              </a:path>
            </a:pathLst>
          </a:custGeom>
          <a:ln w="25400" cap="flat">
            <a:gradFill>
              <a:gsLst>
                <a:gs pos="0">
                  <a:srgbClr val="EE0F30"/>
                </a:gs>
                <a:gs pos="99000">
                  <a:schemeClr val="bg1"/>
                </a:gs>
              </a:gsLst>
              <a:lin ang="2700000" scaled="0"/>
            </a:gradFill>
            <a:prstDash val="dashDot"/>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70" name="Freeform 69">
            <a:extLst>
              <a:ext uri="{FF2B5EF4-FFF2-40B4-BE49-F238E27FC236}">
                <a16:creationId xmlns:a16="http://schemas.microsoft.com/office/drawing/2014/main" id="{3DFEEBA9-53E3-144D-BF22-EABC086DDE36}"/>
              </a:ext>
            </a:extLst>
          </p:cNvPr>
          <p:cNvSpPr/>
          <p:nvPr/>
        </p:nvSpPr>
        <p:spPr>
          <a:xfrm>
            <a:off x="6137066" y="1995248"/>
            <a:ext cx="1926336" cy="1074398"/>
          </a:xfrm>
          <a:custGeom>
            <a:avLst/>
            <a:gdLst>
              <a:gd name="connsiteX0" fmla="*/ 0 w 1926336"/>
              <a:gd name="connsiteY0" fmla="*/ 0 h 1074398"/>
              <a:gd name="connsiteX1" fmla="*/ 521719 w 1926336"/>
              <a:gd name="connsiteY1" fmla="*/ 0 h 1074398"/>
              <a:gd name="connsiteX2" fmla="*/ 1805141 w 1926336"/>
              <a:gd name="connsiteY2" fmla="*/ 815782 h 1074398"/>
              <a:gd name="connsiteX3" fmla="*/ 1926337 w 1926336"/>
              <a:gd name="connsiteY3" fmla="*/ 1074398 h 1074398"/>
            </a:gdLst>
            <a:ahLst/>
            <a:cxnLst>
              <a:cxn ang="0">
                <a:pos x="connsiteX0" y="connsiteY0"/>
              </a:cxn>
              <a:cxn ang="0">
                <a:pos x="connsiteX1" y="connsiteY1"/>
              </a:cxn>
              <a:cxn ang="0">
                <a:pos x="connsiteX2" y="connsiteY2"/>
              </a:cxn>
              <a:cxn ang="0">
                <a:pos x="connsiteX3" y="connsiteY3"/>
              </a:cxn>
            </a:cxnLst>
            <a:rect l="l" t="t" r="r" b="b"/>
            <a:pathLst>
              <a:path w="1926336" h="1074398">
                <a:moveTo>
                  <a:pt x="0" y="0"/>
                </a:moveTo>
                <a:lnTo>
                  <a:pt x="521719" y="0"/>
                </a:lnTo>
                <a:cubicBezTo>
                  <a:pt x="1071650" y="0"/>
                  <a:pt x="1571853" y="317950"/>
                  <a:pt x="1805141" y="815782"/>
                </a:cubicBezTo>
                <a:lnTo>
                  <a:pt x="1926337" y="1074398"/>
                </a:lnTo>
              </a:path>
            </a:pathLst>
          </a:custGeom>
          <a:noFill/>
          <a:ln w="25400" cap="flat">
            <a:gradFill flip="none" rotWithShape="1">
              <a:gsLst>
                <a:gs pos="0">
                  <a:srgbClr val="EE0F30"/>
                </a:gs>
                <a:gs pos="100000">
                  <a:schemeClr val="accent1">
                    <a:lumMod val="30000"/>
                    <a:lumOff val="70000"/>
                  </a:schemeClr>
                </a:gs>
              </a:gsLst>
              <a:lin ang="0" scaled="0"/>
              <a:tileRect/>
            </a:gradFill>
            <a:prstDash val="dashDot"/>
            <a:miter/>
            <a:extLst>
              <a:ext uri="{C807C97D-BFC1-408E-A445-0C87EB9F89A2}">
                <ask:lineSketchStyleProps xmlns:ask="http://schemas.microsoft.com/office/drawing/2018/sketchyshapes">
                  <ask:type>
                    <ask:lineSketchNone/>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71" name="Freeform 70">
            <a:extLst>
              <a:ext uri="{FF2B5EF4-FFF2-40B4-BE49-F238E27FC236}">
                <a16:creationId xmlns:a16="http://schemas.microsoft.com/office/drawing/2014/main" id="{A1B2197F-61C1-BA48-9F1D-B9ADE36D2560}"/>
              </a:ext>
            </a:extLst>
          </p:cNvPr>
          <p:cNvSpPr/>
          <p:nvPr/>
        </p:nvSpPr>
        <p:spPr>
          <a:xfrm>
            <a:off x="6137066" y="4388824"/>
            <a:ext cx="1926336" cy="1074398"/>
          </a:xfrm>
          <a:custGeom>
            <a:avLst/>
            <a:gdLst>
              <a:gd name="connsiteX0" fmla="*/ 0 w 1926336"/>
              <a:gd name="connsiteY0" fmla="*/ 1074399 h 1074398"/>
              <a:gd name="connsiteX1" fmla="*/ 521719 w 1926336"/>
              <a:gd name="connsiteY1" fmla="*/ 1074399 h 1074398"/>
              <a:gd name="connsiteX2" fmla="*/ 1805141 w 1926336"/>
              <a:gd name="connsiteY2" fmla="*/ 258617 h 1074398"/>
              <a:gd name="connsiteX3" fmla="*/ 1926337 w 1926336"/>
              <a:gd name="connsiteY3" fmla="*/ 0 h 1074398"/>
            </a:gdLst>
            <a:ahLst/>
            <a:cxnLst>
              <a:cxn ang="0">
                <a:pos x="connsiteX0" y="connsiteY0"/>
              </a:cxn>
              <a:cxn ang="0">
                <a:pos x="connsiteX1" y="connsiteY1"/>
              </a:cxn>
              <a:cxn ang="0">
                <a:pos x="connsiteX2" y="connsiteY2"/>
              </a:cxn>
              <a:cxn ang="0">
                <a:pos x="connsiteX3" y="connsiteY3"/>
              </a:cxn>
            </a:cxnLst>
            <a:rect l="l" t="t" r="r" b="b"/>
            <a:pathLst>
              <a:path w="1926336" h="1074398">
                <a:moveTo>
                  <a:pt x="0" y="1074399"/>
                </a:moveTo>
                <a:lnTo>
                  <a:pt x="521719" y="1074399"/>
                </a:lnTo>
                <a:cubicBezTo>
                  <a:pt x="1071650" y="1074399"/>
                  <a:pt x="1571853" y="756448"/>
                  <a:pt x="1805141" y="258617"/>
                </a:cubicBezTo>
                <a:lnTo>
                  <a:pt x="1926337" y="0"/>
                </a:lnTo>
              </a:path>
            </a:pathLst>
          </a:custGeom>
          <a:noFill/>
          <a:ln w="25400" cap="flat">
            <a:gradFill>
              <a:gsLst>
                <a:gs pos="0">
                  <a:srgbClr val="EE0F30"/>
                </a:gs>
                <a:gs pos="100000">
                  <a:schemeClr val="bg1"/>
                </a:gs>
              </a:gsLst>
              <a:lin ang="0" scaled="0"/>
            </a:gradFill>
            <a:prstDash val="dashDot"/>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72" name="Freeform 71">
            <a:extLst>
              <a:ext uri="{FF2B5EF4-FFF2-40B4-BE49-F238E27FC236}">
                <a16:creationId xmlns:a16="http://schemas.microsoft.com/office/drawing/2014/main" id="{A74088FB-DC95-D547-99A7-8101781A9D11}"/>
              </a:ext>
            </a:extLst>
          </p:cNvPr>
          <p:cNvSpPr/>
          <p:nvPr/>
        </p:nvSpPr>
        <p:spPr>
          <a:xfrm>
            <a:off x="8675549" y="4446654"/>
            <a:ext cx="7522" cy="443461"/>
          </a:xfrm>
          <a:custGeom>
            <a:avLst/>
            <a:gdLst>
              <a:gd name="connsiteX0" fmla="*/ 0 w 7522"/>
              <a:gd name="connsiteY0" fmla="*/ 443461 h 443461"/>
              <a:gd name="connsiteX1" fmla="*/ 0 w 7522"/>
              <a:gd name="connsiteY1" fmla="*/ 0 h 443461"/>
            </a:gdLst>
            <a:ahLst/>
            <a:cxnLst>
              <a:cxn ang="0">
                <a:pos x="connsiteX0" y="connsiteY0"/>
              </a:cxn>
              <a:cxn ang="0">
                <a:pos x="connsiteX1" y="connsiteY1"/>
              </a:cxn>
            </a:cxnLst>
            <a:rect l="l" t="t" r="r" b="b"/>
            <a:pathLst>
              <a:path w="7522" h="443461">
                <a:moveTo>
                  <a:pt x="0" y="443461"/>
                </a:moveTo>
                <a:lnTo>
                  <a:pt x="0" y="0"/>
                </a:lnTo>
              </a:path>
            </a:pathLst>
          </a:custGeom>
          <a:ln w="25400" cap="flat">
            <a:gradFill>
              <a:gsLst>
                <a:gs pos="0">
                  <a:schemeClr val="accent1">
                    <a:lumMod val="0"/>
                    <a:lumOff val="100000"/>
                  </a:schemeClr>
                </a:gs>
                <a:gs pos="100000">
                  <a:srgbClr val="EE0F30"/>
                </a:gs>
              </a:gsLst>
              <a:lin ang="5400000" scaled="1"/>
            </a:gradFill>
            <a:prstDash val="dashDot"/>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FF31C63C-803F-844A-AFF0-BA71598DF878}"/>
              </a:ext>
            </a:extLst>
          </p:cNvPr>
          <p:cNvSpPr/>
          <p:nvPr/>
        </p:nvSpPr>
        <p:spPr>
          <a:xfrm>
            <a:off x="9191550" y="3731717"/>
            <a:ext cx="1707869" cy="731330"/>
          </a:xfrm>
          <a:custGeom>
            <a:avLst/>
            <a:gdLst>
              <a:gd name="connsiteX0" fmla="*/ 0 w 1707869"/>
              <a:gd name="connsiteY0" fmla="*/ 0 h 731330"/>
              <a:gd name="connsiteX1" fmla="*/ 982503 w 1707869"/>
              <a:gd name="connsiteY1" fmla="*/ 0 h 731330"/>
              <a:gd name="connsiteX2" fmla="*/ 1707869 w 1707869"/>
              <a:gd name="connsiteY2" fmla="*/ 725089 h 731330"/>
              <a:gd name="connsiteX3" fmla="*/ 1707869 w 1707869"/>
              <a:gd name="connsiteY3" fmla="*/ 731331 h 731330"/>
            </a:gdLst>
            <a:ahLst/>
            <a:cxnLst>
              <a:cxn ang="0">
                <a:pos x="connsiteX0" y="connsiteY0"/>
              </a:cxn>
              <a:cxn ang="0">
                <a:pos x="connsiteX1" y="connsiteY1"/>
              </a:cxn>
              <a:cxn ang="0">
                <a:pos x="connsiteX2" y="connsiteY2"/>
              </a:cxn>
              <a:cxn ang="0">
                <a:pos x="connsiteX3" y="connsiteY3"/>
              </a:cxn>
            </a:cxnLst>
            <a:rect l="l" t="t" r="r" b="b"/>
            <a:pathLst>
              <a:path w="1707869" h="731330">
                <a:moveTo>
                  <a:pt x="0" y="0"/>
                </a:moveTo>
                <a:lnTo>
                  <a:pt x="982503" y="0"/>
                </a:lnTo>
                <a:cubicBezTo>
                  <a:pt x="1383102" y="0"/>
                  <a:pt x="1707869" y="324643"/>
                  <a:pt x="1707869" y="725089"/>
                </a:cubicBezTo>
                <a:lnTo>
                  <a:pt x="1707869" y="731331"/>
                </a:lnTo>
              </a:path>
            </a:pathLst>
          </a:custGeom>
          <a:noFill/>
          <a:ln w="22564" cap="flat">
            <a:gradFill>
              <a:gsLst>
                <a:gs pos="0">
                  <a:schemeClr val="accent1">
                    <a:lumMod val="5000"/>
                    <a:lumOff val="95000"/>
                  </a:schemeClr>
                </a:gs>
                <a:gs pos="100000">
                  <a:srgbClr val="EE0F30"/>
                </a:gs>
              </a:gsLst>
              <a:lin ang="0" scaled="0"/>
            </a:gradFill>
            <a:prstDash val="dashDot"/>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75" name="Freeform 74">
            <a:extLst>
              <a:ext uri="{FF2B5EF4-FFF2-40B4-BE49-F238E27FC236}">
                <a16:creationId xmlns:a16="http://schemas.microsoft.com/office/drawing/2014/main" id="{5B682650-430A-3948-9F1D-EA1674BF46D8}"/>
              </a:ext>
            </a:extLst>
          </p:cNvPr>
          <p:cNvSpPr/>
          <p:nvPr/>
        </p:nvSpPr>
        <p:spPr>
          <a:xfrm>
            <a:off x="9168003" y="2681759"/>
            <a:ext cx="1741196" cy="818940"/>
          </a:xfrm>
          <a:custGeom>
            <a:avLst/>
            <a:gdLst>
              <a:gd name="connsiteX0" fmla="*/ 1741196 w 1741196"/>
              <a:gd name="connsiteY0" fmla="*/ 0 h 818940"/>
              <a:gd name="connsiteX1" fmla="*/ 1741196 w 1741196"/>
              <a:gd name="connsiteY1" fmla="*/ 28501 h 818940"/>
              <a:gd name="connsiteX2" fmla="*/ 962191 w 1741196"/>
              <a:gd name="connsiteY2" fmla="*/ 818940 h 818940"/>
              <a:gd name="connsiteX3" fmla="*/ 0 w 1741196"/>
              <a:gd name="connsiteY3" fmla="*/ 818940 h 818940"/>
            </a:gdLst>
            <a:ahLst/>
            <a:cxnLst>
              <a:cxn ang="0">
                <a:pos x="connsiteX0" y="connsiteY0"/>
              </a:cxn>
              <a:cxn ang="0">
                <a:pos x="connsiteX1" y="connsiteY1"/>
              </a:cxn>
              <a:cxn ang="0">
                <a:pos x="connsiteX2" y="connsiteY2"/>
              </a:cxn>
              <a:cxn ang="0">
                <a:pos x="connsiteX3" y="connsiteY3"/>
              </a:cxn>
            </a:cxnLst>
            <a:rect l="l" t="t" r="r" b="b"/>
            <a:pathLst>
              <a:path w="1741196" h="818940">
                <a:moveTo>
                  <a:pt x="1741196" y="0"/>
                </a:moveTo>
                <a:lnTo>
                  <a:pt x="1741196" y="28501"/>
                </a:lnTo>
                <a:cubicBezTo>
                  <a:pt x="1741196" y="465044"/>
                  <a:pt x="1392430" y="818940"/>
                  <a:pt x="962191" y="818940"/>
                </a:cubicBezTo>
                <a:lnTo>
                  <a:pt x="0" y="818940"/>
                </a:lnTo>
              </a:path>
            </a:pathLst>
          </a:custGeom>
          <a:noFill/>
          <a:ln w="25400" cap="flat">
            <a:gradFill>
              <a:gsLst>
                <a:gs pos="0">
                  <a:schemeClr val="accent1">
                    <a:lumMod val="5000"/>
                    <a:lumOff val="95000"/>
                  </a:schemeClr>
                </a:gs>
                <a:gs pos="100000">
                  <a:srgbClr val="EE0F30"/>
                </a:gs>
              </a:gsLst>
              <a:lin ang="0" scaled="0"/>
            </a:gradFill>
            <a:prstDash val="dashDot"/>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nvGrpSpPr>
          <p:cNvPr id="95" name="Graphic 8">
            <a:extLst>
              <a:ext uri="{FF2B5EF4-FFF2-40B4-BE49-F238E27FC236}">
                <a16:creationId xmlns:a16="http://schemas.microsoft.com/office/drawing/2014/main" id="{3BE34D4A-D037-C741-883A-040A67451B21}"/>
              </a:ext>
            </a:extLst>
          </p:cNvPr>
          <p:cNvGrpSpPr/>
          <p:nvPr/>
        </p:nvGrpSpPr>
        <p:grpSpPr>
          <a:xfrm>
            <a:off x="5760842" y="5275144"/>
            <a:ext cx="376299" cy="376156"/>
            <a:chOff x="5760842" y="5275144"/>
            <a:chExt cx="376299" cy="376156"/>
          </a:xfrm>
        </p:grpSpPr>
        <p:sp>
          <p:nvSpPr>
            <p:cNvPr id="96" name="Freeform 95">
              <a:extLst>
                <a:ext uri="{FF2B5EF4-FFF2-40B4-BE49-F238E27FC236}">
                  <a16:creationId xmlns:a16="http://schemas.microsoft.com/office/drawing/2014/main" id="{3F940B87-5CF6-4340-B6E5-60F5F7BE54C2}"/>
                </a:ext>
              </a:extLst>
            </p:cNvPr>
            <p:cNvSpPr/>
            <p:nvPr/>
          </p:nvSpPr>
          <p:spPr>
            <a:xfrm>
              <a:off x="5760842" y="5275144"/>
              <a:ext cx="376299" cy="376156"/>
            </a:xfrm>
            <a:custGeom>
              <a:avLst/>
              <a:gdLst>
                <a:gd name="connsiteX0" fmla="*/ 376300 w 376299"/>
                <a:gd name="connsiteY0" fmla="*/ 188078 h 376156"/>
                <a:gd name="connsiteX1" fmla="*/ 188150 w 376299"/>
                <a:gd name="connsiteY1" fmla="*/ 376156 h 376156"/>
                <a:gd name="connsiteX2" fmla="*/ 0 w 376299"/>
                <a:gd name="connsiteY2" fmla="*/ 188078 h 376156"/>
                <a:gd name="connsiteX3" fmla="*/ 188150 w 376299"/>
                <a:gd name="connsiteY3" fmla="*/ 0 h 376156"/>
                <a:gd name="connsiteX4" fmla="*/ 376300 w 376299"/>
                <a:gd name="connsiteY4" fmla="*/ 188078 h 37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9" h="376156">
                  <a:moveTo>
                    <a:pt x="376300" y="188078"/>
                  </a:moveTo>
                  <a:cubicBezTo>
                    <a:pt x="376300" y="291951"/>
                    <a:pt x="292062" y="376156"/>
                    <a:pt x="188150" y="376156"/>
                  </a:cubicBezTo>
                  <a:cubicBezTo>
                    <a:pt x="84238" y="376156"/>
                    <a:pt x="0" y="291951"/>
                    <a:pt x="0" y="188078"/>
                  </a:cubicBezTo>
                  <a:cubicBezTo>
                    <a:pt x="0" y="84206"/>
                    <a:pt x="84238" y="0"/>
                    <a:pt x="188150" y="0"/>
                  </a:cubicBezTo>
                  <a:cubicBezTo>
                    <a:pt x="292062" y="0"/>
                    <a:pt x="376300" y="84206"/>
                    <a:pt x="376300" y="188078"/>
                  </a:cubicBezTo>
                  <a:close/>
                </a:path>
              </a:pathLst>
            </a:custGeom>
            <a:solidFill>
              <a:srgbClr val="EE0F30"/>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97" name="Freeform 96">
              <a:extLst>
                <a:ext uri="{FF2B5EF4-FFF2-40B4-BE49-F238E27FC236}">
                  <a16:creationId xmlns:a16="http://schemas.microsoft.com/office/drawing/2014/main" id="{B23AA2E1-3B5E-5546-8E36-511469166927}"/>
                </a:ext>
              </a:extLst>
            </p:cNvPr>
            <p:cNvSpPr/>
            <p:nvPr/>
          </p:nvSpPr>
          <p:spPr>
            <a:xfrm>
              <a:off x="5856083" y="5344781"/>
              <a:ext cx="185817" cy="236958"/>
            </a:xfrm>
            <a:custGeom>
              <a:avLst/>
              <a:gdLst>
                <a:gd name="connsiteX0" fmla="*/ 184464 w 185817"/>
                <a:gd name="connsiteY0" fmla="*/ 28576 h 236958"/>
                <a:gd name="connsiteX1" fmla="*/ 92909 w 185817"/>
                <a:gd name="connsiteY1" fmla="*/ 0 h 236958"/>
                <a:gd name="connsiteX2" fmla="*/ 0 w 185817"/>
                <a:gd name="connsiteY2" fmla="*/ 28576 h 236958"/>
                <a:gd name="connsiteX3" fmla="*/ 0 w 185817"/>
                <a:gd name="connsiteY3" fmla="*/ 28576 h 236958"/>
                <a:gd name="connsiteX4" fmla="*/ 0 w 185817"/>
                <a:gd name="connsiteY4" fmla="*/ 140024 h 236958"/>
                <a:gd name="connsiteX5" fmla="*/ 92909 w 185817"/>
                <a:gd name="connsiteY5" fmla="*/ 236959 h 236958"/>
                <a:gd name="connsiteX6" fmla="*/ 185818 w 185817"/>
                <a:gd name="connsiteY6" fmla="*/ 140024 h 236958"/>
                <a:gd name="connsiteX7" fmla="*/ 185818 w 185817"/>
                <a:gd name="connsiteY7" fmla="*/ 28576 h 236958"/>
                <a:gd name="connsiteX8" fmla="*/ 184464 w 185817"/>
                <a:gd name="connsiteY8" fmla="*/ 28576 h 236958"/>
                <a:gd name="connsiteX9" fmla="*/ 167236 w 185817"/>
                <a:gd name="connsiteY9" fmla="*/ 140024 h 236958"/>
                <a:gd name="connsiteX10" fmla="*/ 135940 w 185817"/>
                <a:gd name="connsiteY10" fmla="*/ 192139 h 236958"/>
                <a:gd name="connsiteX11" fmla="*/ 92909 w 185817"/>
                <a:gd name="connsiteY11" fmla="*/ 217933 h 236958"/>
                <a:gd name="connsiteX12" fmla="*/ 50329 w 185817"/>
                <a:gd name="connsiteY12" fmla="*/ 192139 h 236958"/>
                <a:gd name="connsiteX13" fmla="*/ 18582 w 185817"/>
                <a:gd name="connsiteY13" fmla="*/ 140024 h 236958"/>
                <a:gd name="connsiteX14" fmla="*/ 18582 w 185817"/>
                <a:gd name="connsiteY14" fmla="*/ 46248 h 236958"/>
                <a:gd name="connsiteX15" fmla="*/ 92909 w 185817"/>
                <a:gd name="connsiteY15" fmla="*/ 22710 h 236958"/>
                <a:gd name="connsiteX16" fmla="*/ 167236 w 185817"/>
                <a:gd name="connsiteY16" fmla="*/ 46700 h 236958"/>
                <a:gd name="connsiteX17" fmla="*/ 167236 w 185817"/>
                <a:gd name="connsiteY17" fmla="*/ 140024 h 23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17" h="236958">
                  <a:moveTo>
                    <a:pt x="184464" y="28576"/>
                  </a:moveTo>
                  <a:cubicBezTo>
                    <a:pt x="151739" y="28576"/>
                    <a:pt x="119841" y="18574"/>
                    <a:pt x="92909" y="0"/>
                  </a:cubicBezTo>
                  <a:cubicBezTo>
                    <a:pt x="65525" y="18650"/>
                    <a:pt x="33101" y="28576"/>
                    <a:pt x="0" y="28576"/>
                  </a:cubicBezTo>
                  <a:lnTo>
                    <a:pt x="0" y="28576"/>
                  </a:lnTo>
                  <a:lnTo>
                    <a:pt x="0" y="140024"/>
                  </a:lnTo>
                  <a:cubicBezTo>
                    <a:pt x="0" y="191688"/>
                    <a:pt x="75230" y="236959"/>
                    <a:pt x="92909" y="236959"/>
                  </a:cubicBezTo>
                  <a:cubicBezTo>
                    <a:pt x="110588" y="236959"/>
                    <a:pt x="185818" y="191688"/>
                    <a:pt x="185818" y="140024"/>
                  </a:cubicBezTo>
                  <a:lnTo>
                    <a:pt x="185818" y="28576"/>
                  </a:lnTo>
                  <a:lnTo>
                    <a:pt x="184464" y="28576"/>
                  </a:lnTo>
                  <a:close/>
                  <a:moveTo>
                    <a:pt x="167236" y="140024"/>
                  </a:moveTo>
                  <a:cubicBezTo>
                    <a:pt x="167236" y="161307"/>
                    <a:pt x="147300" y="181686"/>
                    <a:pt x="135940" y="192139"/>
                  </a:cubicBezTo>
                  <a:cubicBezTo>
                    <a:pt x="116907" y="208006"/>
                    <a:pt x="98326" y="216579"/>
                    <a:pt x="92909" y="217933"/>
                  </a:cubicBezTo>
                  <a:cubicBezTo>
                    <a:pt x="87492" y="216579"/>
                    <a:pt x="68911" y="207931"/>
                    <a:pt x="50329" y="192139"/>
                  </a:cubicBezTo>
                  <a:cubicBezTo>
                    <a:pt x="38518" y="181686"/>
                    <a:pt x="18582" y="161307"/>
                    <a:pt x="18582" y="140024"/>
                  </a:cubicBezTo>
                  <a:lnTo>
                    <a:pt x="18582" y="46248"/>
                  </a:lnTo>
                  <a:cubicBezTo>
                    <a:pt x="44687" y="43617"/>
                    <a:pt x="70039" y="35570"/>
                    <a:pt x="92909" y="22710"/>
                  </a:cubicBezTo>
                  <a:cubicBezTo>
                    <a:pt x="115628" y="36021"/>
                    <a:pt x="140981" y="44218"/>
                    <a:pt x="167236" y="46700"/>
                  </a:cubicBezTo>
                  <a:lnTo>
                    <a:pt x="167236" y="140024"/>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98" name="Freeform 97">
              <a:extLst>
                <a:ext uri="{FF2B5EF4-FFF2-40B4-BE49-F238E27FC236}">
                  <a16:creationId xmlns:a16="http://schemas.microsoft.com/office/drawing/2014/main" id="{D8DF7E0C-E89E-2046-B742-F6D9DEFAAD47}"/>
                </a:ext>
              </a:extLst>
            </p:cNvPr>
            <p:cNvSpPr/>
            <p:nvPr/>
          </p:nvSpPr>
          <p:spPr>
            <a:xfrm>
              <a:off x="5901371" y="5446754"/>
              <a:ext cx="26706" cy="18123"/>
            </a:xfrm>
            <a:custGeom>
              <a:avLst/>
              <a:gdLst>
                <a:gd name="connsiteX0" fmla="*/ 0 w 26706"/>
                <a:gd name="connsiteY0" fmla="*/ 18123 h 18123"/>
                <a:gd name="connsiteX1" fmla="*/ 26707 w 26706"/>
                <a:gd name="connsiteY1" fmla="*/ 18123 h 18123"/>
                <a:gd name="connsiteX2" fmla="*/ 26707 w 26706"/>
                <a:gd name="connsiteY2" fmla="*/ 0 h 18123"/>
                <a:gd name="connsiteX3" fmla="*/ 0 w 26706"/>
                <a:gd name="connsiteY3" fmla="*/ 0 h 18123"/>
                <a:gd name="connsiteX4" fmla="*/ 0 w 26706"/>
                <a:gd name="connsiteY4" fmla="*/ 18123 h 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6" h="18123">
                  <a:moveTo>
                    <a:pt x="0" y="18123"/>
                  </a:moveTo>
                  <a:lnTo>
                    <a:pt x="26707" y="18123"/>
                  </a:lnTo>
                  <a:lnTo>
                    <a:pt x="26707" y="0"/>
                  </a:lnTo>
                  <a:lnTo>
                    <a:pt x="0" y="0"/>
                  </a:lnTo>
                  <a:lnTo>
                    <a:pt x="0" y="18123"/>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99" name="Freeform 98">
              <a:extLst>
                <a:ext uri="{FF2B5EF4-FFF2-40B4-BE49-F238E27FC236}">
                  <a16:creationId xmlns:a16="http://schemas.microsoft.com/office/drawing/2014/main" id="{080B5B41-6A04-3F46-865A-232C1CC42CDD}"/>
                </a:ext>
              </a:extLst>
            </p:cNvPr>
            <p:cNvSpPr/>
            <p:nvPr/>
          </p:nvSpPr>
          <p:spPr>
            <a:xfrm>
              <a:off x="5935826" y="5421787"/>
              <a:ext cx="26255" cy="17672"/>
            </a:xfrm>
            <a:custGeom>
              <a:avLst/>
              <a:gdLst>
                <a:gd name="connsiteX0" fmla="*/ 0 w 26255"/>
                <a:gd name="connsiteY0" fmla="*/ 17672 h 17672"/>
                <a:gd name="connsiteX1" fmla="*/ 26255 w 26255"/>
                <a:gd name="connsiteY1" fmla="*/ 17672 h 17672"/>
                <a:gd name="connsiteX2" fmla="*/ 26255 w 26255"/>
                <a:gd name="connsiteY2" fmla="*/ 0 h 17672"/>
                <a:gd name="connsiteX3" fmla="*/ 0 w 26255"/>
                <a:gd name="connsiteY3" fmla="*/ 0 h 17672"/>
                <a:gd name="connsiteX4" fmla="*/ 0 w 26255"/>
                <a:gd name="connsiteY4" fmla="*/ 17672 h 1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5" h="17672">
                  <a:moveTo>
                    <a:pt x="0" y="17672"/>
                  </a:moveTo>
                  <a:lnTo>
                    <a:pt x="26255" y="17672"/>
                  </a:lnTo>
                  <a:lnTo>
                    <a:pt x="26255" y="0"/>
                  </a:lnTo>
                  <a:lnTo>
                    <a:pt x="0" y="0"/>
                  </a:lnTo>
                  <a:lnTo>
                    <a:pt x="0" y="17672"/>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00" name="Freeform 99">
              <a:extLst>
                <a:ext uri="{FF2B5EF4-FFF2-40B4-BE49-F238E27FC236}">
                  <a16:creationId xmlns:a16="http://schemas.microsoft.com/office/drawing/2014/main" id="{2277416D-A051-7F41-94F2-EFD656EC2932}"/>
                </a:ext>
              </a:extLst>
            </p:cNvPr>
            <p:cNvSpPr/>
            <p:nvPr/>
          </p:nvSpPr>
          <p:spPr>
            <a:xfrm>
              <a:off x="5935826" y="5472096"/>
              <a:ext cx="26255" cy="17672"/>
            </a:xfrm>
            <a:custGeom>
              <a:avLst/>
              <a:gdLst>
                <a:gd name="connsiteX0" fmla="*/ 0 w 26255"/>
                <a:gd name="connsiteY0" fmla="*/ 17672 h 17672"/>
                <a:gd name="connsiteX1" fmla="*/ 26255 w 26255"/>
                <a:gd name="connsiteY1" fmla="*/ 17672 h 17672"/>
                <a:gd name="connsiteX2" fmla="*/ 26255 w 26255"/>
                <a:gd name="connsiteY2" fmla="*/ 0 h 17672"/>
                <a:gd name="connsiteX3" fmla="*/ 0 w 26255"/>
                <a:gd name="connsiteY3" fmla="*/ 0 h 17672"/>
                <a:gd name="connsiteX4" fmla="*/ 0 w 26255"/>
                <a:gd name="connsiteY4" fmla="*/ 17672 h 1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5" h="17672">
                  <a:moveTo>
                    <a:pt x="0" y="17672"/>
                  </a:moveTo>
                  <a:lnTo>
                    <a:pt x="26255" y="17672"/>
                  </a:lnTo>
                  <a:lnTo>
                    <a:pt x="26255" y="0"/>
                  </a:lnTo>
                  <a:lnTo>
                    <a:pt x="0" y="0"/>
                  </a:lnTo>
                  <a:lnTo>
                    <a:pt x="0" y="17672"/>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01" name="Freeform 100">
              <a:extLst>
                <a:ext uri="{FF2B5EF4-FFF2-40B4-BE49-F238E27FC236}">
                  <a16:creationId xmlns:a16="http://schemas.microsoft.com/office/drawing/2014/main" id="{ECDFED57-9D76-6E46-803D-D2B1EE744E0D}"/>
                </a:ext>
              </a:extLst>
            </p:cNvPr>
            <p:cNvSpPr/>
            <p:nvPr/>
          </p:nvSpPr>
          <p:spPr>
            <a:xfrm>
              <a:off x="5969830" y="5446754"/>
              <a:ext cx="27157" cy="18123"/>
            </a:xfrm>
            <a:custGeom>
              <a:avLst/>
              <a:gdLst>
                <a:gd name="connsiteX0" fmla="*/ 27158 w 27157"/>
                <a:gd name="connsiteY0" fmla="*/ 0 h 18123"/>
                <a:gd name="connsiteX1" fmla="*/ 0 w 27157"/>
                <a:gd name="connsiteY1" fmla="*/ 0 h 18123"/>
                <a:gd name="connsiteX2" fmla="*/ 0 w 27157"/>
                <a:gd name="connsiteY2" fmla="*/ 18123 h 18123"/>
                <a:gd name="connsiteX3" fmla="*/ 27158 w 27157"/>
                <a:gd name="connsiteY3" fmla="*/ 18123 h 18123"/>
                <a:gd name="connsiteX4" fmla="*/ 27158 w 27157"/>
                <a:gd name="connsiteY4" fmla="*/ 0 h 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7" h="18123">
                  <a:moveTo>
                    <a:pt x="27158" y="0"/>
                  </a:moveTo>
                  <a:lnTo>
                    <a:pt x="0" y="0"/>
                  </a:lnTo>
                  <a:lnTo>
                    <a:pt x="0" y="18123"/>
                  </a:lnTo>
                  <a:lnTo>
                    <a:pt x="27158" y="18123"/>
                  </a:lnTo>
                  <a:lnTo>
                    <a:pt x="27158" y="0"/>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02" name="Freeform 101">
              <a:extLst>
                <a:ext uri="{FF2B5EF4-FFF2-40B4-BE49-F238E27FC236}">
                  <a16:creationId xmlns:a16="http://schemas.microsoft.com/office/drawing/2014/main" id="{5CD9C067-E466-8348-99CB-F436F4870859}"/>
                </a:ext>
              </a:extLst>
            </p:cNvPr>
            <p:cNvSpPr/>
            <p:nvPr/>
          </p:nvSpPr>
          <p:spPr>
            <a:xfrm>
              <a:off x="5901296" y="5421787"/>
              <a:ext cx="26781" cy="17672"/>
            </a:xfrm>
            <a:custGeom>
              <a:avLst/>
              <a:gdLst>
                <a:gd name="connsiteX0" fmla="*/ 75 w 26781"/>
                <a:gd name="connsiteY0" fmla="*/ 15867 h 17672"/>
                <a:gd name="connsiteX1" fmla="*/ 75 w 26781"/>
                <a:gd name="connsiteY1" fmla="*/ 17672 h 17672"/>
                <a:gd name="connsiteX2" fmla="*/ 26782 w 26781"/>
                <a:gd name="connsiteY2" fmla="*/ 17672 h 17672"/>
                <a:gd name="connsiteX3" fmla="*/ 26782 w 26781"/>
                <a:gd name="connsiteY3" fmla="*/ 0 h 17672"/>
                <a:gd name="connsiteX4" fmla="*/ 10908 w 26781"/>
                <a:gd name="connsiteY4" fmla="*/ 0 h 17672"/>
                <a:gd name="connsiteX5" fmla="*/ 0 w 26781"/>
                <a:gd name="connsiteY5" fmla="*/ 15867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1" h="17672">
                  <a:moveTo>
                    <a:pt x="75" y="15867"/>
                  </a:moveTo>
                  <a:lnTo>
                    <a:pt x="75" y="17672"/>
                  </a:lnTo>
                  <a:lnTo>
                    <a:pt x="26782" y="17672"/>
                  </a:lnTo>
                  <a:lnTo>
                    <a:pt x="26782" y="0"/>
                  </a:lnTo>
                  <a:lnTo>
                    <a:pt x="10908" y="0"/>
                  </a:lnTo>
                  <a:cubicBezTo>
                    <a:pt x="5492" y="1354"/>
                    <a:pt x="903" y="7671"/>
                    <a:pt x="0" y="15867"/>
                  </a:cubicBez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03" name="Freeform 102">
              <a:extLst>
                <a:ext uri="{FF2B5EF4-FFF2-40B4-BE49-F238E27FC236}">
                  <a16:creationId xmlns:a16="http://schemas.microsoft.com/office/drawing/2014/main" id="{8E1B94E9-E21F-7F47-B65C-68F10032F85A}"/>
                </a:ext>
              </a:extLst>
            </p:cNvPr>
            <p:cNvSpPr/>
            <p:nvPr/>
          </p:nvSpPr>
          <p:spPr>
            <a:xfrm>
              <a:off x="5901371" y="5472096"/>
              <a:ext cx="26781" cy="17672"/>
            </a:xfrm>
            <a:custGeom>
              <a:avLst/>
              <a:gdLst>
                <a:gd name="connsiteX0" fmla="*/ 0 w 26781"/>
                <a:gd name="connsiteY0" fmla="*/ 2256 h 17672"/>
                <a:gd name="connsiteX1" fmla="*/ 10457 w 26781"/>
                <a:gd name="connsiteY1" fmla="*/ 17672 h 17672"/>
                <a:gd name="connsiteX2" fmla="*/ 26782 w 26781"/>
                <a:gd name="connsiteY2" fmla="*/ 17672 h 17672"/>
                <a:gd name="connsiteX3" fmla="*/ 26782 w 26781"/>
                <a:gd name="connsiteY3" fmla="*/ 0 h 17672"/>
                <a:gd name="connsiteX4" fmla="*/ 75 w 26781"/>
                <a:gd name="connsiteY4" fmla="*/ 0 h 17672"/>
                <a:gd name="connsiteX5" fmla="*/ 75 w 26781"/>
                <a:gd name="connsiteY5" fmla="*/ 2256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1" h="17672">
                  <a:moveTo>
                    <a:pt x="0" y="2256"/>
                  </a:moveTo>
                  <a:cubicBezTo>
                    <a:pt x="226" y="8949"/>
                    <a:pt x="4288" y="14965"/>
                    <a:pt x="10457" y="17672"/>
                  </a:cubicBezTo>
                  <a:lnTo>
                    <a:pt x="26782" y="17672"/>
                  </a:lnTo>
                  <a:lnTo>
                    <a:pt x="26782" y="0"/>
                  </a:lnTo>
                  <a:lnTo>
                    <a:pt x="75" y="0"/>
                  </a:lnTo>
                  <a:lnTo>
                    <a:pt x="75" y="2256"/>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04" name="Freeform 103">
              <a:extLst>
                <a:ext uri="{FF2B5EF4-FFF2-40B4-BE49-F238E27FC236}">
                  <a16:creationId xmlns:a16="http://schemas.microsoft.com/office/drawing/2014/main" id="{FB05202B-C00B-5F47-855B-DA748B9B1626}"/>
                </a:ext>
              </a:extLst>
            </p:cNvPr>
            <p:cNvSpPr/>
            <p:nvPr/>
          </p:nvSpPr>
          <p:spPr>
            <a:xfrm>
              <a:off x="5969755" y="5421787"/>
              <a:ext cx="27233" cy="17672"/>
            </a:xfrm>
            <a:custGeom>
              <a:avLst/>
              <a:gdLst>
                <a:gd name="connsiteX0" fmla="*/ 27233 w 27233"/>
                <a:gd name="connsiteY0" fmla="*/ 15867 h 17672"/>
                <a:gd name="connsiteX1" fmla="*/ 15874 w 27233"/>
                <a:gd name="connsiteY1" fmla="*/ 0 h 17672"/>
                <a:gd name="connsiteX2" fmla="*/ 0 w 27233"/>
                <a:gd name="connsiteY2" fmla="*/ 0 h 17672"/>
                <a:gd name="connsiteX3" fmla="*/ 0 w 27233"/>
                <a:gd name="connsiteY3" fmla="*/ 17672 h 17672"/>
                <a:gd name="connsiteX4" fmla="*/ 27158 w 27233"/>
                <a:gd name="connsiteY4" fmla="*/ 17672 h 17672"/>
                <a:gd name="connsiteX5" fmla="*/ 27158 w 27233"/>
                <a:gd name="connsiteY5" fmla="*/ 15867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33" h="17672">
                  <a:moveTo>
                    <a:pt x="27233" y="15867"/>
                  </a:moveTo>
                  <a:cubicBezTo>
                    <a:pt x="25879" y="7671"/>
                    <a:pt x="21365" y="1354"/>
                    <a:pt x="15874" y="0"/>
                  </a:cubicBezTo>
                  <a:lnTo>
                    <a:pt x="0" y="0"/>
                  </a:lnTo>
                  <a:lnTo>
                    <a:pt x="0" y="17672"/>
                  </a:lnTo>
                  <a:lnTo>
                    <a:pt x="27158" y="17672"/>
                  </a:lnTo>
                  <a:lnTo>
                    <a:pt x="27158" y="15867"/>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05" name="Freeform 104">
              <a:extLst>
                <a:ext uri="{FF2B5EF4-FFF2-40B4-BE49-F238E27FC236}">
                  <a16:creationId xmlns:a16="http://schemas.microsoft.com/office/drawing/2014/main" id="{69B9F691-5957-EE4D-82CC-D935EFF5780A}"/>
                </a:ext>
              </a:extLst>
            </p:cNvPr>
            <p:cNvSpPr/>
            <p:nvPr/>
          </p:nvSpPr>
          <p:spPr>
            <a:xfrm>
              <a:off x="5969830" y="5472096"/>
              <a:ext cx="27233" cy="17672"/>
            </a:xfrm>
            <a:custGeom>
              <a:avLst/>
              <a:gdLst>
                <a:gd name="connsiteX0" fmla="*/ 27158 w 27233"/>
                <a:gd name="connsiteY0" fmla="*/ 2256 h 17672"/>
                <a:gd name="connsiteX1" fmla="*/ 27158 w 27233"/>
                <a:gd name="connsiteY1" fmla="*/ 0 h 17672"/>
                <a:gd name="connsiteX2" fmla="*/ 0 w 27233"/>
                <a:gd name="connsiteY2" fmla="*/ 0 h 17672"/>
                <a:gd name="connsiteX3" fmla="*/ 0 w 27233"/>
                <a:gd name="connsiteY3" fmla="*/ 17672 h 17672"/>
                <a:gd name="connsiteX4" fmla="*/ 16776 w 27233"/>
                <a:gd name="connsiteY4" fmla="*/ 17672 h 17672"/>
                <a:gd name="connsiteX5" fmla="*/ 27233 w 27233"/>
                <a:gd name="connsiteY5" fmla="*/ 2256 h 17672"/>
                <a:gd name="connsiteX6" fmla="*/ 27233 w 27233"/>
                <a:gd name="connsiteY6" fmla="*/ 2256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3" h="17672">
                  <a:moveTo>
                    <a:pt x="27158" y="2256"/>
                  </a:moveTo>
                  <a:lnTo>
                    <a:pt x="27158" y="0"/>
                  </a:lnTo>
                  <a:lnTo>
                    <a:pt x="0" y="0"/>
                  </a:lnTo>
                  <a:lnTo>
                    <a:pt x="0" y="17672"/>
                  </a:lnTo>
                  <a:lnTo>
                    <a:pt x="16776" y="17672"/>
                  </a:lnTo>
                  <a:cubicBezTo>
                    <a:pt x="22644" y="14664"/>
                    <a:pt x="26631" y="8874"/>
                    <a:pt x="27233" y="2256"/>
                  </a:cubicBezTo>
                  <a:lnTo>
                    <a:pt x="27233" y="2256"/>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nvGrpSpPr>
          <p:cNvPr id="106" name="Graphic 8">
            <a:extLst>
              <a:ext uri="{FF2B5EF4-FFF2-40B4-BE49-F238E27FC236}">
                <a16:creationId xmlns:a16="http://schemas.microsoft.com/office/drawing/2014/main" id="{631A4714-0E01-734A-A87B-E1FF707D5E9F}"/>
              </a:ext>
            </a:extLst>
          </p:cNvPr>
          <p:cNvGrpSpPr/>
          <p:nvPr/>
        </p:nvGrpSpPr>
        <p:grpSpPr>
          <a:xfrm>
            <a:off x="8487399" y="4835444"/>
            <a:ext cx="376299" cy="376156"/>
            <a:chOff x="8487399" y="4835444"/>
            <a:chExt cx="376299" cy="376156"/>
          </a:xfrm>
        </p:grpSpPr>
        <p:sp>
          <p:nvSpPr>
            <p:cNvPr id="107" name="Freeform 106">
              <a:extLst>
                <a:ext uri="{FF2B5EF4-FFF2-40B4-BE49-F238E27FC236}">
                  <a16:creationId xmlns:a16="http://schemas.microsoft.com/office/drawing/2014/main" id="{54587B76-5480-3447-8911-02E716783726}"/>
                </a:ext>
              </a:extLst>
            </p:cNvPr>
            <p:cNvSpPr/>
            <p:nvPr/>
          </p:nvSpPr>
          <p:spPr>
            <a:xfrm>
              <a:off x="8487399" y="4835444"/>
              <a:ext cx="376299" cy="376156"/>
            </a:xfrm>
            <a:custGeom>
              <a:avLst/>
              <a:gdLst>
                <a:gd name="connsiteX0" fmla="*/ 376300 w 376299"/>
                <a:gd name="connsiteY0" fmla="*/ 188078 h 376156"/>
                <a:gd name="connsiteX1" fmla="*/ 188150 w 376299"/>
                <a:gd name="connsiteY1" fmla="*/ 376156 h 376156"/>
                <a:gd name="connsiteX2" fmla="*/ 0 w 376299"/>
                <a:gd name="connsiteY2" fmla="*/ 188078 h 376156"/>
                <a:gd name="connsiteX3" fmla="*/ 188150 w 376299"/>
                <a:gd name="connsiteY3" fmla="*/ 0 h 376156"/>
                <a:gd name="connsiteX4" fmla="*/ 376300 w 376299"/>
                <a:gd name="connsiteY4" fmla="*/ 188078 h 37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9" h="376156">
                  <a:moveTo>
                    <a:pt x="376300" y="188078"/>
                  </a:moveTo>
                  <a:cubicBezTo>
                    <a:pt x="376300" y="291950"/>
                    <a:pt x="292062" y="376156"/>
                    <a:pt x="188150" y="376156"/>
                  </a:cubicBezTo>
                  <a:cubicBezTo>
                    <a:pt x="84238" y="376156"/>
                    <a:pt x="0" y="291950"/>
                    <a:pt x="0" y="188078"/>
                  </a:cubicBezTo>
                  <a:cubicBezTo>
                    <a:pt x="0" y="84205"/>
                    <a:pt x="84238" y="0"/>
                    <a:pt x="188150" y="0"/>
                  </a:cubicBezTo>
                  <a:cubicBezTo>
                    <a:pt x="292062" y="0"/>
                    <a:pt x="376300" y="84205"/>
                    <a:pt x="376300" y="188078"/>
                  </a:cubicBezTo>
                  <a:close/>
                </a:path>
              </a:pathLst>
            </a:custGeom>
            <a:solidFill>
              <a:srgbClr val="EE0F30"/>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108" name="Freeform 107">
              <a:extLst>
                <a:ext uri="{FF2B5EF4-FFF2-40B4-BE49-F238E27FC236}">
                  <a16:creationId xmlns:a16="http://schemas.microsoft.com/office/drawing/2014/main" id="{3CBEF40A-FA25-A14F-BABF-428EB10A6EF1}"/>
                </a:ext>
              </a:extLst>
            </p:cNvPr>
            <p:cNvSpPr/>
            <p:nvPr/>
          </p:nvSpPr>
          <p:spPr>
            <a:xfrm>
              <a:off x="8582640" y="4905005"/>
              <a:ext cx="185817" cy="236958"/>
            </a:xfrm>
            <a:custGeom>
              <a:avLst/>
              <a:gdLst>
                <a:gd name="connsiteX0" fmla="*/ 184464 w 185817"/>
                <a:gd name="connsiteY0" fmla="*/ 28576 h 236958"/>
                <a:gd name="connsiteX1" fmla="*/ 92909 w 185817"/>
                <a:gd name="connsiteY1" fmla="*/ 0 h 236958"/>
                <a:gd name="connsiteX2" fmla="*/ 0 w 185817"/>
                <a:gd name="connsiteY2" fmla="*/ 28576 h 236958"/>
                <a:gd name="connsiteX3" fmla="*/ 0 w 185817"/>
                <a:gd name="connsiteY3" fmla="*/ 28576 h 236958"/>
                <a:gd name="connsiteX4" fmla="*/ 0 w 185817"/>
                <a:gd name="connsiteY4" fmla="*/ 140025 h 236958"/>
                <a:gd name="connsiteX5" fmla="*/ 92909 w 185817"/>
                <a:gd name="connsiteY5" fmla="*/ 236959 h 236958"/>
                <a:gd name="connsiteX6" fmla="*/ 185818 w 185817"/>
                <a:gd name="connsiteY6" fmla="*/ 140025 h 236958"/>
                <a:gd name="connsiteX7" fmla="*/ 185818 w 185817"/>
                <a:gd name="connsiteY7" fmla="*/ 28576 h 236958"/>
                <a:gd name="connsiteX8" fmla="*/ 184464 w 185817"/>
                <a:gd name="connsiteY8" fmla="*/ 28576 h 236958"/>
                <a:gd name="connsiteX9" fmla="*/ 167236 w 185817"/>
                <a:gd name="connsiteY9" fmla="*/ 140025 h 236958"/>
                <a:gd name="connsiteX10" fmla="*/ 135940 w 185817"/>
                <a:gd name="connsiteY10" fmla="*/ 192139 h 236958"/>
                <a:gd name="connsiteX11" fmla="*/ 92909 w 185817"/>
                <a:gd name="connsiteY11" fmla="*/ 217933 h 236958"/>
                <a:gd name="connsiteX12" fmla="*/ 50329 w 185817"/>
                <a:gd name="connsiteY12" fmla="*/ 192139 h 236958"/>
                <a:gd name="connsiteX13" fmla="*/ 18582 w 185817"/>
                <a:gd name="connsiteY13" fmla="*/ 140025 h 236958"/>
                <a:gd name="connsiteX14" fmla="*/ 18582 w 185817"/>
                <a:gd name="connsiteY14" fmla="*/ 46249 h 236958"/>
                <a:gd name="connsiteX15" fmla="*/ 92909 w 185817"/>
                <a:gd name="connsiteY15" fmla="*/ 22711 h 236958"/>
                <a:gd name="connsiteX16" fmla="*/ 167236 w 185817"/>
                <a:gd name="connsiteY16" fmla="*/ 46700 h 236958"/>
                <a:gd name="connsiteX17" fmla="*/ 167236 w 185817"/>
                <a:gd name="connsiteY17" fmla="*/ 140025 h 23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17" h="236958">
                  <a:moveTo>
                    <a:pt x="184464" y="28576"/>
                  </a:moveTo>
                  <a:cubicBezTo>
                    <a:pt x="151739" y="28576"/>
                    <a:pt x="119842" y="18575"/>
                    <a:pt x="92909" y="0"/>
                  </a:cubicBezTo>
                  <a:cubicBezTo>
                    <a:pt x="65525" y="18650"/>
                    <a:pt x="33101" y="28576"/>
                    <a:pt x="0" y="28576"/>
                  </a:cubicBezTo>
                  <a:lnTo>
                    <a:pt x="0" y="28576"/>
                  </a:lnTo>
                  <a:lnTo>
                    <a:pt x="0" y="140025"/>
                  </a:lnTo>
                  <a:cubicBezTo>
                    <a:pt x="0" y="191688"/>
                    <a:pt x="75230" y="236959"/>
                    <a:pt x="92909" y="236959"/>
                  </a:cubicBezTo>
                  <a:cubicBezTo>
                    <a:pt x="110588" y="236959"/>
                    <a:pt x="185818" y="191688"/>
                    <a:pt x="185818" y="140025"/>
                  </a:cubicBezTo>
                  <a:lnTo>
                    <a:pt x="185818" y="28576"/>
                  </a:lnTo>
                  <a:lnTo>
                    <a:pt x="184464" y="28576"/>
                  </a:lnTo>
                  <a:close/>
                  <a:moveTo>
                    <a:pt x="167236" y="140025"/>
                  </a:moveTo>
                  <a:cubicBezTo>
                    <a:pt x="167236" y="161306"/>
                    <a:pt x="147300" y="181686"/>
                    <a:pt x="135940" y="192139"/>
                  </a:cubicBezTo>
                  <a:cubicBezTo>
                    <a:pt x="116908" y="208006"/>
                    <a:pt x="98326" y="216579"/>
                    <a:pt x="92909" y="217933"/>
                  </a:cubicBezTo>
                  <a:cubicBezTo>
                    <a:pt x="87492" y="216579"/>
                    <a:pt x="68911" y="207931"/>
                    <a:pt x="50329" y="192139"/>
                  </a:cubicBezTo>
                  <a:cubicBezTo>
                    <a:pt x="38518" y="181686"/>
                    <a:pt x="18582" y="161306"/>
                    <a:pt x="18582" y="140025"/>
                  </a:cubicBezTo>
                  <a:lnTo>
                    <a:pt x="18582" y="46249"/>
                  </a:lnTo>
                  <a:cubicBezTo>
                    <a:pt x="44687" y="43617"/>
                    <a:pt x="70039" y="35570"/>
                    <a:pt x="92909" y="22711"/>
                  </a:cubicBezTo>
                  <a:cubicBezTo>
                    <a:pt x="115628" y="36021"/>
                    <a:pt x="140981" y="44218"/>
                    <a:pt x="167236" y="46700"/>
                  </a:cubicBezTo>
                  <a:lnTo>
                    <a:pt x="167236" y="140025"/>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09" name="Freeform 108">
              <a:extLst>
                <a:ext uri="{FF2B5EF4-FFF2-40B4-BE49-F238E27FC236}">
                  <a16:creationId xmlns:a16="http://schemas.microsoft.com/office/drawing/2014/main" id="{06A4B332-238B-A341-9D0E-D423C04B8624}"/>
                </a:ext>
              </a:extLst>
            </p:cNvPr>
            <p:cNvSpPr/>
            <p:nvPr/>
          </p:nvSpPr>
          <p:spPr>
            <a:xfrm>
              <a:off x="8628004" y="5006977"/>
              <a:ext cx="26706" cy="18123"/>
            </a:xfrm>
            <a:custGeom>
              <a:avLst/>
              <a:gdLst>
                <a:gd name="connsiteX0" fmla="*/ 0 w 26706"/>
                <a:gd name="connsiteY0" fmla="*/ 18123 h 18123"/>
                <a:gd name="connsiteX1" fmla="*/ 26707 w 26706"/>
                <a:gd name="connsiteY1" fmla="*/ 18123 h 18123"/>
                <a:gd name="connsiteX2" fmla="*/ 26707 w 26706"/>
                <a:gd name="connsiteY2" fmla="*/ 0 h 18123"/>
                <a:gd name="connsiteX3" fmla="*/ 0 w 26706"/>
                <a:gd name="connsiteY3" fmla="*/ 0 h 18123"/>
                <a:gd name="connsiteX4" fmla="*/ 0 w 26706"/>
                <a:gd name="connsiteY4" fmla="*/ 18123 h 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6" h="18123">
                  <a:moveTo>
                    <a:pt x="0" y="18123"/>
                  </a:moveTo>
                  <a:lnTo>
                    <a:pt x="26707" y="18123"/>
                  </a:lnTo>
                  <a:lnTo>
                    <a:pt x="26707" y="0"/>
                  </a:lnTo>
                  <a:lnTo>
                    <a:pt x="0" y="0"/>
                  </a:lnTo>
                  <a:lnTo>
                    <a:pt x="0" y="18123"/>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10" name="Freeform 109">
              <a:extLst>
                <a:ext uri="{FF2B5EF4-FFF2-40B4-BE49-F238E27FC236}">
                  <a16:creationId xmlns:a16="http://schemas.microsoft.com/office/drawing/2014/main" id="{F9FE86C3-1477-8F49-A977-79F1EFF886E9}"/>
                </a:ext>
              </a:extLst>
            </p:cNvPr>
            <p:cNvSpPr/>
            <p:nvPr/>
          </p:nvSpPr>
          <p:spPr>
            <a:xfrm>
              <a:off x="8662459" y="4982086"/>
              <a:ext cx="26255" cy="17672"/>
            </a:xfrm>
            <a:custGeom>
              <a:avLst/>
              <a:gdLst>
                <a:gd name="connsiteX0" fmla="*/ 0 w 26255"/>
                <a:gd name="connsiteY0" fmla="*/ 17672 h 17672"/>
                <a:gd name="connsiteX1" fmla="*/ 26255 w 26255"/>
                <a:gd name="connsiteY1" fmla="*/ 17672 h 17672"/>
                <a:gd name="connsiteX2" fmla="*/ 26255 w 26255"/>
                <a:gd name="connsiteY2" fmla="*/ 0 h 17672"/>
                <a:gd name="connsiteX3" fmla="*/ 0 w 26255"/>
                <a:gd name="connsiteY3" fmla="*/ 0 h 17672"/>
                <a:gd name="connsiteX4" fmla="*/ 0 w 26255"/>
                <a:gd name="connsiteY4" fmla="*/ 17672 h 1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5" h="17672">
                  <a:moveTo>
                    <a:pt x="0" y="17672"/>
                  </a:moveTo>
                  <a:lnTo>
                    <a:pt x="26255" y="17672"/>
                  </a:lnTo>
                  <a:lnTo>
                    <a:pt x="26255" y="0"/>
                  </a:lnTo>
                  <a:lnTo>
                    <a:pt x="0" y="0"/>
                  </a:lnTo>
                  <a:lnTo>
                    <a:pt x="0" y="17672"/>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11" name="Freeform 110">
              <a:extLst>
                <a:ext uri="{FF2B5EF4-FFF2-40B4-BE49-F238E27FC236}">
                  <a16:creationId xmlns:a16="http://schemas.microsoft.com/office/drawing/2014/main" id="{B83B365C-E81D-FF4A-A876-0CA60675990C}"/>
                </a:ext>
              </a:extLst>
            </p:cNvPr>
            <p:cNvSpPr/>
            <p:nvPr/>
          </p:nvSpPr>
          <p:spPr>
            <a:xfrm>
              <a:off x="8662459" y="5032395"/>
              <a:ext cx="26255" cy="17672"/>
            </a:xfrm>
            <a:custGeom>
              <a:avLst/>
              <a:gdLst>
                <a:gd name="connsiteX0" fmla="*/ 0 w 26255"/>
                <a:gd name="connsiteY0" fmla="*/ 17673 h 17672"/>
                <a:gd name="connsiteX1" fmla="*/ 26255 w 26255"/>
                <a:gd name="connsiteY1" fmla="*/ 17673 h 17672"/>
                <a:gd name="connsiteX2" fmla="*/ 26255 w 26255"/>
                <a:gd name="connsiteY2" fmla="*/ 0 h 17672"/>
                <a:gd name="connsiteX3" fmla="*/ 0 w 26255"/>
                <a:gd name="connsiteY3" fmla="*/ 0 h 17672"/>
                <a:gd name="connsiteX4" fmla="*/ 0 w 26255"/>
                <a:gd name="connsiteY4" fmla="*/ 17673 h 1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5" h="17672">
                  <a:moveTo>
                    <a:pt x="0" y="17673"/>
                  </a:moveTo>
                  <a:lnTo>
                    <a:pt x="26255" y="17673"/>
                  </a:lnTo>
                  <a:lnTo>
                    <a:pt x="26255" y="0"/>
                  </a:lnTo>
                  <a:lnTo>
                    <a:pt x="0" y="0"/>
                  </a:lnTo>
                  <a:lnTo>
                    <a:pt x="0" y="17673"/>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12" name="Freeform 111">
              <a:extLst>
                <a:ext uri="{FF2B5EF4-FFF2-40B4-BE49-F238E27FC236}">
                  <a16:creationId xmlns:a16="http://schemas.microsoft.com/office/drawing/2014/main" id="{1708478D-2E14-EE45-BF8A-2CC29566AB29}"/>
                </a:ext>
              </a:extLst>
            </p:cNvPr>
            <p:cNvSpPr/>
            <p:nvPr/>
          </p:nvSpPr>
          <p:spPr>
            <a:xfrm>
              <a:off x="8696463" y="5006977"/>
              <a:ext cx="27158" cy="18123"/>
            </a:xfrm>
            <a:custGeom>
              <a:avLst/>
              <a:gdLst>
                <a:gd name="connsiteX0" fmla="*/ 27158 w 27158"/>
                <a:gd name="connsiteY0" fmla="*/ 0 h 18123"/>
                <a:gd name="connsiteX1" fmla="*/ 0 w 27158"/>
                <a:gd name="connsiteY1" fmla="*/ 0 h 18123"/>
                <a:gd name="connsiteX2" fmla="*/ 0 w 27158"/>
                <a:gd name="connsiteY2" fmla="*/ 18123 h 18123"/>
                <a:gd name="connsiteX3" fmla="*/ 27158 w 27158"/>
                <a:gd name="connsiteY3" fmla="*/ 18123 h 18123"/>
                <a:gd name="connsiteX4" fmla="*/ 27158 w 27158"/>
                <a:gd name="connsiteY4" fmla="*/ 0 h 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8" h="18123">
                  <a:moveTo>
                    <a:pt x="27158" y="0"/>
                  </a:moveTo>
                  <a:lnTo>
                    <a:pt x="0" y="0"/>
                  </a:lnTo>
                  <a:lnTo>
                    <a:pt x="0" y="18123"/>
                  </a:lnTo>
                  <a:lnTo>
                    <a:pt x="27158" y="18123"/>
                  </a:lnTo>
                  <a:lnTo>
                    <a:pt x="27158" y="0"/>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13" name="Freeform 112">
              <a:extLst>
                <a:ext uri="{FF2B5EF4-FFF2-40B4-BE49-F238E27FC236}">
                  <a16:creationId xmlns:a16="http://schemas.microsoft.com/office/drawing/2014/main" id="{583AEE3F-AF47-DE4E-9A79-6033C6C10C89}"/>
                </a:ext>
              </a:extLst>
            </p:cNvPr>
            <p:cNvSpPr/>
            <p:nvPr/>
          </p:nvSpPr>
          <p:spPr>
            <a:xfrm>
              <a:off x="8627928" y="4982086"/>
              <a:ext cx="26781" cy="17672"/>
            </a:xfrm>
            <a:custGeom>
              <a:avLst/>
              <a:gdLst>
                <a:gd name="connsiteX0" fmla="*/ 75 w 26781"/>
                <a:gd name="connsiteY0" fmla="*/ 15867 h 17672"/>
                <a:gd name="connsiteX1" fmla="*/ 75 w 26781"/>
                <a:gd name="connsiteY1" fmla="*/ 17672 h 17672"/>
                <a:gd name="connsiteX2" fmla="*/ 26782 w 26781"/>
                <a:gd name="connsiteY2" fmla="*/ 17672 h 17672"/>
                <a:gd name="connsiteX3" fmla="*/ 26782 w 26781"/>
                <a:gd name="connsiteY3" fmla="*/ 0 h 17672"/>
                <a:gd name="connsiteX4" fmla="*/ 10908 w 26781"/>
                <a:gd name="connsiteY4" fmla="*/ 0 h 17672"/>
                <a:gd name="connsiteX5" fmla="*/ 0 w 26781"/>
                <a:gd name="connsiteY5" fmla="*/ 15867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1" h="17672">
                  <a:moveTo>
                    <a:pt x="75" y="15867"/>
                  </a:moveTo>
                  <a:lnTo>
                    <a:pt x="75" y="17672"/>
                  </a:lnTo>
                  <a:lnTo>
                    <a:pt x="26782" y="17672"/>
                  </a:lnTo>
                  <a:lnTo>
                    <a:pt x="26782" y="0"/>
                  </a:lnTo>
                  <a:lnTo>
                    <a:pt x="10908" y="0"/>
                  </a:lnTo>
                  <a:cubicBezTo>
                    <a:pt x="5492" y="1354"/>
                    <a:pt x="903" y="7670"/>
                    <a:pt x="0" y="15867"/>
                  </a:cubicBez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14" name="Freeform 113">
              <a:extLst>
                <a:ext uri="{FF2B5EF4-FFF2-40B4-BE49-F238E27FC236}">
                  <a16:creationId xmlns:a16="http://schemas.microsoft.com/office/drawing/2014/main" id="{0C9BF067-AB75-0E43-B82B-67CC29661359}"/>
                </a:ext>
              </a:extLst>
            </p:cNvPr>
            <p:cNvSpPr/>
            <p:nvPr/>
          </p:nvSpPr>
          <p:spPr>
            <a:xfrm>
              <a:off x="8628004" y="5032395"/>
              <a:ext cx="26781" cy="17672"/>
            </a:xfrm>
            <a:custGeom>
              <a:avLst/>
              <a:gdLst>
                <a:gd name="connsiteX0" fmla="*/ 0 w 26781"/>
                <a:gd name="connsiteY0" fmla="*/ 2256 h 17672"/>
                <a:gd name="connsiteX1" fmla="*/ 10457 w 26781"/>
                <a:gd name="connsiteY1" fmla="*/ 17673 h 17672"/>
                <a:gd name="connsiteX2" fmla="*/ 26782 w 26781"/>
                <a:gd name="connsiteY2" fmla="*/ 17673 h 17672"/>
                <a:gd name="connsiteX3" fmla="*/ 26782 w 26781"/>
                <a:gd name="connsiteY3" fmla="*/ 0 h 17672"/>
                <a:gd name="connsiteX4" fmla="*/ 75 w 26781"/>
                <a:gd name="connsiteY4" fmla="*/ 0 h 17672"/>
                <a:gd name="connsiteX5" fmla="*/ 75 w 26781"/>
                <a:gd name="connsiteY5" fmla="*/ 2256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1" h="17672">
                  <a:moveTo>
                    <a:pt x="0" y="2256"/>
                  </a:moveTo>
                  <a:cubicBezTo>
                    <a:pt x="225" y="8949"/>
                    <a:pt x="4288" y="14965"/>
                    <a:pt x="10457" y="17673"/>
                  </a:cubicBezTo>
                  <a:lnTo>
                    <a:pt x="26782" y="17673"/>
                  </a:lnTo>
                  <a:lnTo>
                    <a:pt x="26782" y="0"/>
                  </a:lnTo>
                  <a:lnTo>
                    <a:pt x="75" y="0"/>
                  </a:lnTo>
                  <a:lnTo>
                    <a:pt x="75" y="2256"/>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15" name="Freeform 114">
              <a:extLst>
                <a:ext uri="{FF2B5EF4-FFF2-40B4-BE49-F238E27FC236}">
                  <a16:creationId xmlns:a16="http://schemas.microsoft.com/office/drawing/2014/main" id="{20FBF21D-AF37-2644-953D-EC11F47B5852}"/>
                </a:ext>
              </a:extLst>
            </p:cNvPr>
            <p:cNvSpPr/>
            <p:nvPr/>
          </p:nvSpPr>
          <p:spPr>
            <a:xfrm>
              <a:off x="8696387" y="4982086"/>
              <a:ext cx="27233" cy="17672"/>
            </a:xfrm>
            <a:custGeom>
              <a:avLst/>
              <a:gdLst>
                <a:gd name="connsiteX0" fmla="*/ 27234 w 27233"/>
                <a:gd name="connsiteY0" fmla="*/ 15867 h 17672"/>
                <a:gd name="connsiteX1" fmla="*/ 15874 w 27233"/>
                <a:gd name="connsiteY1" fmla="*/ 0 h 17672"/>
                <a:gd name="connsiteX2" fmla="*/ 0 w 27233"/>
                <a:gd name="connsiteY2" fmla="*/ 0 h 17672"/>
                <a:gd name="connsiteX3" fmla="*/ 0 w 27233"/>
                <a:gd name="connsiteY3" fmla="*/ 17672 h 17672"/>
                <a:gd name="connsiteX4" fmla="*/ 27158 w 27233"/>
                <a:gd name="connsiteY4" fmla="*/ 17672 h 17672"/>
                <a:gd name="connsiteX5" fmla="*/ 27158 w 27233"/>
                <a:gd name="connsiteY5" fmla="*/ 15867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33" h="17672">
                  <a:moveTo>
                    <a:pt x="27234" y="15867"/>
                  </a:moveTo>
                  <a:cubicBezTo>
                    <a:pt x="25879" y="7670"/>
                    <a:pt x="21365" y="1354"/>
                    <a:pt x="15874" y="0"/>
                  </a:cubicBezTo>
                  <a:lnTo>
                    <a:pt x="0" y="0"/>
                  </a:lnTo>
                  <a:lnTo>
                    <a:pt x="0" y="17672"/>
                  </a:lnTo>
                  <a:lnTo>
                    <a:pt x="27158" y="17672"/>
                  </a:lnTo>
                  <a:lnTo>
                    <a:pt x="27158" y="15867"/>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16" name="Freeform 115">
              <a:extLst>
                <a:ext uri="{FF2B5EF4-FFF2-40B4-BE49-F238E27FC236}">
                  <a16:creationId xmlns:a16="http://schemas.microsoft.com/office/drawing/2014/main" id="{15298136-C0D7-8045-929D-4F42901659C7}"/>
                </a:ext>
              </a:extLst>
            </p:cNvPr>
            <p:cNvSpPr/>
            <p:nvPr/>
          </p:nvSpPr>
          <p:spPr>
            <a:xfrm>
              <a:off x="8696463" y="5032395"/>
              <a:ext cx="27233" cy="17672"/>
            </a:xfrm>
            <a:custGeom>
              <a:avLst/>
              <a:gdLst>
                <a:gd name="connsiteX0" fmla="*/ 27158 w 27233"/>
                <a:gd name="connsiteY0" fmla="*/ 2256 h 17672"/>
                <a:gd name="connsiteX1" fmla="*/ 27158 w 27233"/>
                <a:gd name="connsiteY1" fmla="*/ 0 h 17672"/>
                <a:gd name="connsiteX2" fmla="*/ 0 w 27233"/>
                <a:gd name="connsiteY2" fmla="*/ 0 h 17672"/>
                <a:gd name="connsiteX3" fmla="*/ 0 w 27233"/>
                <a:gd name="connsiteY3" fmla="*/ 17673 h 17672"/>
                <a:gd name="connsiteX4" fmla="*/ 16777 w 27233"/>
                <a:gd name="connsiteY4" fmla="*/ 17673 h 17672"/>
                <a:gd name="connsiteX5" fmla="*/ 27233 w 27233"/>
                <a:gd name="connsiteY5" fmla="*/ 2256 h 17672"/>
                <a:gd name="connsiteX6" fmla="*/ 27233 w 27233"/>
                <a:gd name="connsiteY6" fmla="*/ 2256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3" h="17672">
                  <a:moveTo>
                    <a:pt x="27158" y="2256"/>
                  </a:moveTo>
                  <a:lnTo>
                    <a:pt x="27158" y="0"/>
                  </a:lnTo>
                  <a:lnTo>
                    <a:pt x="0" y="0"/>
                  </a:lnTo>
                  <a:lnTo>
                    <a:pt x="0" y="17673"/>
                  </a:lnTo>
                  <a:lnTo>
                    <a:pt x="16777" y="17673"/>
                  </a:lnTo>
                  <a:cubicBezTo>
                    <a:pt x="22644" y="14664"/>
                    <a:pt x="26632" y="8874"/>
                    <a:pt x="27233" y="2256"/>
                  </a:cubicBezTo>
                  <a:lnTo>
                    <a:pt x="27233" y="2256"/>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nvGrpSpPr>
          <p:cNvPr id="117" name="Graphic 8">
            <a:extLst>
              <a:ext uri="{FF2B5EF4-FFF2-40B4-BE49-F238E27FC236}">
                <a16:creationId xmlns:a16="http://schemas.microsoft.com/office/drawing/2014/main" id="{1ED4DBCD-76BE-B547-94BF-A5795A62985D}"/>
              </a:ext>
            </a:extLst>
          </p:cNvPr>
          <p:cNvGrpSpPr/>
          <p:nvPr/>
        </p:nvGrpSpPr>
        <p:grpSpPr>
          <a:xfrm>
            <a:off x="10711270" y="4480344"/>
            <a:ext cx="376299" cy="376156"/>
            <a:chOff x="10711270" y="4480344"/>
            <a:chExt cx="376299" cy="376156"/>
          </a:xfrm>
        </p:grpSpPr>
        <p:sp>
          <p:nvSpPr>
            <p:cNvPr id="118" name="Freeform 117">
              <a:extLst>
                <a:ext uri="{FF2B5EF4-FFF2-40B4-BE49-F238E27FC236}">
                  <a16:creationId xmlns:a16="http://schemas.microsoft.com/office/drawing/2014/main" id="{B7AC393E-272C-564A-BB4B-BFD649A248D6}"/>
                </a:ext>
              </a:extLst>
            </p:cNvPr>
            <p:cNvSpPr/>
            <p:nvPr/>
          </p:nvSpPr>
          <p:spPr>
            <a:xfrm>
              <a:off x="10711270" y="4480344"/>
              <a:ext cx="376299" cy="376156"/>
            </a:xfrm>
            <a:custGeom>
              <a:avLst/>
              <a:gdLst>
                <a:gd name="connsiteX0" fmla="*/ 376300 w 376299"/>
                <a:gd name="connsiteY0" fmla="*/ 188078 h 376156"/>
                <a:gd name="connsiteX1" fmla="*/ 188150 w 376299"/>
                <a:gd name="connsiteY1" fmla="*/ 376156 h 376156"/>
                <a:gd name="connsiteX2" fmla="*/ 0 w 376299"/>
                <a:gd name="connsiteY2" fmla="*/ 188078 h 376156"/>
                <a:gd name="connsiteX3" fmla="*/ 188150 w 376299"/>
                <a:gd name="connsiteY3" fmla="*/ 0 h 376156"/>
                <a:gd name="connsiteX4" fmla="*/ 376300 w 376299"/>
                <a:gd name="connsiteY4" fmla="*/ 188078 h 37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9" h="376156">
                  <a:moveTo>
                    <a:pt x="376300" y="188078"/>
                  </a:moveTo>
                  <a:cubicBezTo>
                    <a:pt x="376300" y="291951"/>
                    <a:pt x="292062" y="376156"/>
                    <a:pt x="188150" y="376156"/>
                  </a:cubicBezTo>
                  <a:cubicBezTo>
                    <a:pt x="84238" y="376156"/>
                    <a:pt x="0" y="291951"/>
                    <a:pt x="0" y="188078"/>
                  </a:cubicBezTo>
                  <a:cubicBezTo>
                    <a:pt x="0" y="84205"/>
                    <a:pt x="84238" y="0"/>
                    <a:pt x="188150" y="0"/>
                  </a:cubicBezTo>
                  <a:cubicBezTo>
                    <a:pt x="292062" y="0"/>
                    <a:pt x="376300" y="84205"/>
                    <a:pt x="376300" y="188078"/>
                  </a:cubicBezTo>
                  <a:close/>
                </a:path>
              </a:pathLst>
            </a:custGeom>
            <a:solidFill>
              <a:srgbClr val="EE0F30"/>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119" name="Freeform 118">
              <a:extLst>
                <a:ext uri="{FF2B5EF4-FFF2-40B4-BE49-F238E27FC236}">
                  <a16:creationId xmlns:a16="http://schemas.microsoft.com/office/drawing/2014/main" id="{0480F91C-4760-CF4C-A061-C662F8F59549}"/>
                </a:ext>
              </a:extLst>
            </p:cNvPr>
            <p:cNvSpPr/>
            <p:nvPr/>
          </p:nvSpPr>
          <p:spPr>
            <a:xfrm>
              <a:off x="10806511" y="4549905"/>
              <a:ext cx="185817" cy="236958"/>
            </a:xfrm>
            <a:custGeom>
              <a:avLst/>
              <a:gdLst>
                <a:gd name="connsiteX0" fmla="*/ 184463 w 185817"/>
                <a:gd name="connsiteY0" fmla="*/ 28576 h 236958"/>
                <a:gd name="connsiteX1" fmla="*/ 92909 w 185817"/>
                <a:gd name="connsiteY1" fmla="*/ 0 h 236958"/>
                <a:gd name="connsiteX2" fmla="*/ 0 w 185817"/>
                <a:gd name="connsiteY2" fmla="*/ 28576 h 236958"/>
                <a:gd name="connsiteX3" fmla="*/ 0 w 185817"/>
                <a:gd name="connsiteY3" fmla="*/ 28576 h 236958"/>
                <a:gd name="connsiteX4" fmla="*/ 0 w 185817"/>
                <a:gd name="connsiteY4" fmla="*/ 140024 h 236958"/>
                <a:gd name="connsiteX5" fmla="*/ 92909 w 185817"/>
                <a:gd name="connsiteY5" fmla="*/ 236959 h 236958"/>
                <a:gd name="connsiteX6" fmla="*/ 185817 w 185817"/>
                <a:gd name="connsiteY6" fmla="*/ 140024 h 236958"/>
                <a:gd name="connsiteX7" fmla="*/ 185817 w 185817"/>
                <a:gd name="connsiteY7" fmla="*/ 28576 h 236958"/>
                <a:gd name="connsiteX8" fmla="*/ 184463 w 185817"/>
                <a:gd name="connsiteY8" fmla="*/ 28576 h 236958"/>
                <a:gd name="connsiteX9" fmla="*/ 167236 w 185817"/>
                <a:gd name="connsiteY9" fmla="*/ 140024 h 236958"/>
                <a:gd name="connsiteX10" fmla="*/ 135940 w 185817"/>
                <a:gd name="connsiteY10" fmla="*/ 192139 h 236958"/>
                <a:gd name="connsiteX11" fmla="*/ 92909 w 185817"/>
                <a:gd name="connsiteY11" fmla="*/ 217933 h 236958"/>
                <a:gd name="connsiteX12" fmla="*/ 50329 w 185817"/>
                <a:gd name="connsiteY12" fmla="*/ 192139 h 236958"/>
                <a:gd name="connsiteX13" fmla="*/ 18582 w 185817"/>
                <a:gd name="connsiteY13" fmla="*/ 140024 h 236958"/>
                <a:gd name="connsiteX14" fmla="*/ 18582 w 185817"/>
                <a:gd name="connsiteY14" fmla="*/ 46249 h 236958"/>
                <a:gd name="connsiteX15" fmla="*/ 92909 w 185817"/>
                <a:gd name="connsiteY15" fmla="*/ 22711 h 236958"/>
                <a:gd name="connsiteX16" fmla="*/ 167236 w 185817"/>
                <a:gd name="connsiteY16" fmla="*/ 46700 h 236958"/>
                <a:gd name="connsiteX17" fmla="*/ 167236 w 185817"/>
                <a:gd name="connsiteY17" fmla="*/ 140024 h 23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17" h="236958">
                  <a:moveTo>
                    <a:pt x="184463" y="28576"/>
                  </a:moveTo>
                  <a:cubicBezTo>
                    <a:pt x="151739" y="28576"/>
                    <a:pt x="119841" y="18575"/>
                    <a:pt x="92909" y="0"/>
                  </a:cubicBezTo>
                  <a:cubicBezTo>
                    <a:pt x="65525" y="18650"/>
                    <a:pt x="33101" y="28576"/>
                    <a:pt x="0" y="28576"/>
                  </a:cubicBezTo>
                  <a:lnTo>
                    <a:pt x="0" y="28576"/>
                  </a:lnTo>
                  <a:lnTo>
                    <a:pt x="0" y="140024"/>
                  </a:lnTo>
                  <a:cubicBezTo>
                    <a:pt x="0" y="191688"/>
                    <a:pt x="75230" y="236959"/>
                    <a:pt x="92909" y="236959"/>
                  </a:cubicBezTo>
                  <a:cubicBezTo>
                    <a:pt x="110588" y="236959"/>
                    <a:pt x="185817" y="191688"/>
                    <a:pt x="185817" y="140024"/>
                  </a:cubicBezTo>
                  <a:lnTo>
                    <a:pt x="185817" y="28576"/>
                  </a:lnTo>
                  <a:lnTo>
                    <a:pt x="184463" y="28576"/>
                  </a:lnTo>
                  <a:close/>
                  <a:moveTo>
                    <a:pt x="167236" y="140024"/>
                  </a:moveTo>
                  <a:cubicBezTo>
                    <a:pt x="167236" y="161307"/>
                    <a:pt x="147300" y="181686"/>
                    <a:pt x="135940" y="192139"/>
                  </a:cubicBezTo>
                  <a:cubicBezTo>
                    <a:pt x="116907" y="208006"/>
                    <a:pt x="98326" y="216579"/>
                    <a:pt x="92909" y="217933"/>
                  </a:cubicBezTo>
                  <a:cubicBezTo>
                    <a:pt x="87492" y="216579"/>
                    <a:pt x="68910" y="207931"/>
                    <a:pt x="50329" y="192139"/>
                  </a:cubicBezTo>
                  <a:cubicBezTo>
                    <a:pt x="38518" y="181686"/>
                    <a:pt x="18582" y="161307"/>
                    <a:pt x="18582" y="140024"/>
                  </a:cubicBezTo>
                  <a:lnTo>
                    <a:pt x="18582" y="46249"/>
                  </a:lnTo>
                  <a:cubicBezTo>
                    <a:pt x="44687" y="43617"/>
                    <a:pt x="70039" y="35570"/>
                    <a:pt x="92909" y="22711"/>
                  </a:cubicBezTo>
                  <a:cubicBezTo>
                    <a:pt x="115628" y="36021"/>
                    <a:pt x="140981" y="44218"/>
                    <a:pt x="167236" y="46700"/>
                  </a:cubicBezTo>
                  <a:lnTo>
                    <a:pt x="167236" y="140024"/>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20" name="Freeform 119">
              <a:extLst>
                <a:ext uri="{FF2B5EF4-FFF2-40B4-BE49-F238E27FC236}">
                  <a16:creationId xmlns:a16="http://schemas.microsoft.com/office/drawing/2014/main" id="{4A5BA6CE-3E39-9943-BF3B-FB88D3399FE6}"/>
                </a:ext>
              </a:extLst>
            </p:cNvPr>
            <p:cNvSpPr/>
            <p:nvPr/>
          </p:nvSpPr>
          <p:spPr>
            <a:xfrm>
              <a:off x="10851799" y="4651878"/>
              <a:ext cx="26706" cy="18123"/>
            </a:xfrm>
            <a:custGeom>
              <a:avLst/>
              <a:gdLst>
                <a:gd name="connsiteX0" fmla="*/ 0 w 26706"/>
                <a:gd name="connsiteY0" fmla="*/ 18123 h 18123"/>
                <a:gd name="connsiteX1" fmla="*/ 26707 w 26706"/>
                <a:gd name="connsiteY1" fmla="*/ 18123 h 18123"/>
                <a:gd name="connsiteX2" fmla="*/ 26707 w 26706"/>
                <a:gd name="connsiteY2" fmla="*/ 0 h 18123"/>
                <a:gd name="connsiteX3" fmla="*/ 0 w 26706"/>
                <a:gd name="connsiteY3" fmla="*/ 0 h 18123"/>
                <a:gd name="connsiteX4" fmla="*/ 0 w 26706"/>
                <a:gd name="connsiteY4" fmla="*/ 18123 h 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6" h="18123">
                  <a:moveTo>
                    <a:pt x="0" y="18123"/>
                  </a:moveTo>
                  <a:lnTo>
                    <a:pt x="26707" y="18123"/>
                  </a:lnTo>
                  <a:lnTo>
                    <a:pt x="26707" y="0"/>
                  </a:lnTo>
                  <a:lnTo>
                    <a:pt x="0" y="0"/>
                  </a:lnTo>
                  <a:lnTo>
                    <a:pt x="0" y="18123"/>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21" name="Freeform 120">
              <a:extLst>
                <a:ext uri="{FF2B5EF4-FFF2-40B4-BE49-F238E27FC236}">
                  <a16:creationId xmlns:a16="http://schemas.microsoft.com/office/drawing/2014/main" id="{81C66F60-9452-7241-AEFB-E34EAA2E3900}"/>
                </a:ext>
              </a:extLst>
            </p:cNvPr>
            <p:cNvSpPr/>
            <p:nvPr/>
          </p:nvSpPr>
          <p:spPr>
            <a:xfrm>
              <a:off x="10886254" y="4626986"/>
              <a:ext cx="26255" cy="17672"/>
            </a:xfrm>
            <a:custGeom>
              <a:avLst/>
              <a:gdLst>
                <a:gd name="connsiteX0" fmla="*/ 0 w 26255"/>
                <a:gd name="connsiteY0" fmla="*/ 17672 h 17672"/>
                <a:gd name="connsiteX1" fmla="*/ 26255 w 26255"/>
                <a:gd name="connsiteY1" fmla="*/ 17672 h 17672"/>
                <a:gd name="connsiteX2" fmla="*/ 26255 w 26255"/>
                <a:gd name="connsiteY2" fmla="*/ 0 h 17672"/>
                <a:gd name="connsiteX3" fmla="*/ 0 w 26255"/>
                <a:gd name="connsiteY3" fmla="*/ 0 h 17672"/>
                <a:gd name="connsiteX4" fmla="*/ 0 w 26255"/>
                <a:gd name="connsiteY4" fmla="*/ 17672 h 1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5" h="17672">
                  <a:moveTo>
                    <a:pt x="0" y="17672"/>
                  </a:moveTo>
                  <a:lnTo>
                    <a:pt x="26255" y="17672"/>
                  </a:lnTo>
                  <a:lnTo>
                    <a:pt x="26255" y="0"/>
                  </a:lnTo>
                  <a:lnTo>
                    <a:pt x="0" y="0"/>
                  </a:lnTo>
                  <a:lnTo>
                    <a:pt x="0" y="17672"/>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22" name="Freeform 121">
              <a:extLst>
                <a:ext uri="{FF2B5EF4-FFF2-40B4-BE49-F238E27FC236}">
                  <a16:creationId xmlns:a16="http://schemas.microsoft.com/office/drawing/2014/main" id="{C5254E75-CEF0-B54D-8454-4BAE48F56CAC}"/>
                </a:ext>
              </a:extLst>
            </p:cNvPr>
            <p:cNvSpPr/>
            <p:nvPr/>
          </p:nvSpPr>
          <p:spPr>
            <a:xfrm>
              <a:off x="10886254" y="4677220"/>
              <a:ext cx="26255" cy="17672"/>
            </a:xfrm>
            <a:custGeom>
              <a:avLst/>
              <a:gdLst>
                <a:gd name="connsiteX0" fmla="*/ 0 w 26255"/>
                <a:gd name="connsiteY0" fmla="*/ 17672 h 17672"/>
                <a:gd name="connsiteX1" fmla="*/ 26255 w 26255"/>
                <a:gd name="connsiteY1" fmla="*/ 17672 h 17672"/>
                <a:gd name="connsiteX2" fmla="*/ 26255 w 26255"/>
                <a:gd name="connsiteY2" fmla="*/ 0 h 17672"/>
                <a:gd name="connsiteX3" fmla="*/ 0 w 26255"/>
                <a:gd name="connsiteY3" fmla="*/ 0 h 17672"/>
                <a:gd name="connsiteX4" fmla="*/ 0 w 26255"/>
                <a:gd name="connsiteY4" fmla="*/ 17672 h 1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5" h="17672">
                  <a:moveTo>
                    <a:pt x="0" y="17672"/>
                  </a:moveTo>
                  <a:lnTo>
                    <a:pt x="26255" y="17672"/>
                  </a:lnTo>
                  <a:lnTo>
                    <a:pt x="26255" y="0"/>
                  </a:lnTo>
                  <a:lnTo>
                    <a:pt x="0" y="0"/>
                  </a:lnTo>
                  <a:lnTo>
                    <a:pt x="0" y="17672"/>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23" name="Freeform 122">
              <a:extLst>
                <a:ext uri="{FF2B5EF4-FFF2-40B4-BE49-F238E27FC236}">
                  <a16:creationId xmlns:a16="http://schemas.microsoft.com/office/drawing/2014/main" id="{E4887A8E-E5B2-7641-85C2-9B7BC110B5FF}"/>
                </a:ext>
              </a:extLst>
            </p:cNvPr>
            <p:cNvSpPr/>
            <p:nvPr/>
          </p:nvSpPr>
          <p:spPr>
            <a:xfrm>
              <a:off x="10920334" y="4651878"/>
              <a:ext cx="27157" cy="18123"/>
            </a:xfrm>
            <a:custGeom>
              <a:avLst/>
              <a:gdLst>
                <a:gd name="connsiteX0" fmla="*/ 27158 w 27157"/>
                <a:gd name="connsiteY0" fmla="*/ 0 h 18123"/>
                <a:gd name="connsiteX1" fmla="*/ 0 w 27157"/>
                <a:gd name="connsiteY1" fmla="*/ 0 h 18123"/>
                <a:gd name="connsiteX2" fmla="*/ 0 w 27157"/>
                <a:gd name="connsiteY2" fmla="*/ 18123 h 18123"/>
                <a:gd name="connsiteX3" fmla="*/ 27158 w 27157"/>
                <a:gd name="connsiteY3" fmla="*/ 18123 h 18123"/>
                <a:gd name="connsiteX4" fmla="*/ 27158 w 27157"/>
                <a:gd name="connsiteY4" fmla="*/ 0 h 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7" h="18123">
                  <a:moveTo>
                    <a:pt x="27158" y="0"/>
                  </a:moveTo>
                  <a:lnTo>
                    <a:pt x="0" y="0"/>
                  </a:lnTo>
                  <a:lnTo>
                    <a:pt x="0" y="18123"/>
                  </a:lnTo>
                  <a:lnTo>
                    <a:pt x="27158" y="18123"/>
                  </a:lnTo>
                  <a:lnTo>
                    <a:pt x="27158" y="0"/>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24" name="Freeform 123">
              <a:extLst>
                <a:ext uri="{FF2B5EF4-FFF2-40B4-BE49-F238E27FC236}">
                  <a16:creationId xmlns:a16="http://schemas.microsoft.com/office/drawing/2014/main" id="{A95846BD-18C3-0B40-BB96-D623F74F29F7}"/>
                </a:ext>
              </a:extLst>
            </p:cNvPr>
            <p:cNvSpPr/>
            <p:nvPr/>
          </p:nvSpPr>
          <p:spPr>
            <a:xfrm>
              <a:off x="10851724" y="4626911"/>
              <a:ext cx="26782" cy="17672"/>
            </a:xfrm>
            <a:custGeom>
              <a:avLst/>
              <a:gdLst>
                <a:gd name="connsiteX0" fmla="*/ 75 w 26782"/>
                <a:gd name="connsiteY0" fmla="*/ 15868 h 17672"/>
                <a:gd name="connsiteX1" fmla="*/ 75 w 26782"/>
                <a:gd name="connsiteY1" fmla="*/ 17672 h 17672"/>
                <a:gd name="connsiteX2" fmla="*/ 26782 w 26782"/>
                <a:gd name="connsiteY2" fmla="*/ 17672 h 17672"/>
                <a:gd name="connsiteX3" fmla="*/ 26782 w 26782"/>
                <a:gd name="connsiteY3" fmla="*/ 0 h 17672"/>
                <a:gd name="connsiteX4" fmla="*/ 10908 w 26782"/>
                <a:gd name="connsiteY4" fmla="*/ 0 h 17672"/>
                <a:gd name="connsiteX5" fmla="*/ 0 w 26782"/>
                <a:gd name="connsiteY5" fmla="*/ 15868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2" h="17672">
                  <a:moveTo>
                    <a:pt x="75" y="15868"/>
                  </a:moveTo>
                  <a:lnTo>
                    <a:pt x="75" y="17672"/>
                  </a:lnTo>
                  <a:lnTo>
                    <a:pt x="26782" y="17672"/>
                  </a:lnTo>
                  <a:lnTo>
                    <a:pt x="26782" y="0"/>
                  </a:lnTo>
                  <a:lnTo>
                    <a:pt x="10908" y="0"/>
                  </a:lnTo>
                  <a:cubicBezTo>
                    <a:pt x="5492" y="1354"/>
                    <a:pt x="903" y="7671"/>
                    <a:pt x="0" y="15868"/>
                  </a:cubicBez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25" name="Freeform 124">
              <a:extLst>
                <a:ext uri="{FF2B5EF4-FFF2-40B4-BE49-F238E27FC236}">
                  <a16:creationId xmlns:a16="http://schemas.microsoft.com/office/drawing/2014/main" id="{9E5C2C60-1D02-C949-8F86-E7983B0F5703}"/>
                </a:ext>
              </a:extLst>
            </p:cNvPr>
            <p:cNvSpPr/>
            <p:nvPr/>
          </p:nvSpPr>
          <p:spPr>
            <a:xfrm>
              <a:off x="10851799" y="4677220"/>
              <a:ext cx="26781" cy="17672"/>
            </a:xfrm>
            <a:custGeom>
              <a:avLst/>
              <a:gdLst>
                <a:gd name="connsiteX0" fmla="*/ 0 w 26781"/>
                <a:gd name="connsiteY0" fmla="*/ 2256 h 17672"/>
                <a:gd name="connsiteX1" fmla="*/ 10457 w 26781"/>
                <a:gd name="connsiteY1" fmla="*/ 17672 h 17672"/>
                <a:gd name="connsiteX2" fmla="*/ 26782 w 26781"/>
                <a:gd name="connsiteY2" fmla="*/ 17672 h 17672"/>
                <a:gd name="connsiteX3" fmla="*/ 26782 w 26781"/>
                <a:gd name="connsiteY3" fmla="*/ 0 h 17672"/>
                <a:gd name="connsiteX4" fmla="*/ 75 w 26781"/>
                <a:gd name="connsiteY4" fmla="*/ 0 h 17672"/>
                <a:gd name="connsiteX5" fmla="*/ 75 w 26781"/>
                <a:gd name="connsiteY5" fmla="*/ 2256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1" h="17672">
                  <a:moveTo>
                    <a:pt x="0" y="2256"/>
                  </a:moveTo>
                  <a:cubicBezTo>
                    <a:pt x="226" y="8949"/>
                    <a:pt x="4288" y="14965"/>
                    <a:pt x="10457" y="17672"/>
                  </a:cubicBezTo>
                  <a:lnTo>
                    <a:pt x="26782" y="17672"/>
                  </a:lnTo>
                  <a:lnTo>
                    <a:pt x="26782" y="0"/>
                  </a:lnTo>
                  <a:lnTo>
                    <a:pt x="75" y="0"/>
                  </a:lnTo>
                  <a:lnTo>
                    <a:pt x="75" y="2256"/>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26" name="Freeform 125">
              <a:extLst>
                <a:ext uri="{FF2B5EF4-FFF2-40B4-BE49-F238E27FC236}">
                  <a16:creationId xmlns:a16="http://schemas.microsoft.com/office/drawing/2014/main" id="{04FF0370-51AF-D545-8B6D-78BEDCA99B7A}"/>
                </a:ext>
              </a:extLst>
            </p:cNvPr>
            <p:cNvSpPr/>
            <p:nvPr/>
          </p:nvSpPr>
          <p:spPr>
            <a:xfrm>
              <a:off x="10920259" y="4626911"/>
              <a:ext cx="27233" cy="17672"/>
            </a:xfrm>
            <a:custGeom>
              <a:avLst/>
              <a:gdLst>
                <a:gd name="connsiteX0" fmla="*/ 27233 w 27233"/>
                <a:gd name="connsiteY0" fmla="*/ 15868 h 17672"/>
                <a:gd name="connsiteX1" fmla="*/ 15873 w 27233"/>
                <a:gd name="connsiteY1" fmla="*/ 0 h 17672"/>
                <a:gd name="connsiteX2" fmla="*/ 0 w 27233"/>
                <a:gd name="connsiteY2" fmla="*/ 0 h 17672"/>
                <a:gd name="connsiteX3" fmla="*/ 0 w 27233"/>
                <a:gd name="connsiteY3" fmla="*/ 17672 h 17672"/>
                <a:gd name="connsiteX4" fmla="*/ 27158 w 27233"/>
                <a:gd name="connsiteY4" fmla="*/ 17672 h 17672"/>
                <a:gd name="connsiteX5" fmla="*/ 27158 w 27233"/>
                <a:gd name="connsiteY5" fmla="*/ 15868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33" h="17672">
                  <a:moveTo>
                    <a:pt x="27233" y="15868"/>
                  </a:moveTo>
                  <a:cubicBezTo>
                    <a:pt x="25879" y="7671"/>
                    <a:pt x="21365" y="1354"/>
                    <a:pt x="15873" y="0"/>
                  </a:cubicBezTo>
                  <a:lnTo>
                    <a:pt x="0" y="0"/>
                  </a:lnTo>
                  <a:lnTo>
                    <a:pt x="0" y="17672"/>
                  </a:lnTo>
                  <a:lnTo>
                    <a:pt x="27158" y="17672"/>
                  </a:lnTo>
                  <a:lnTo>
                    <a:pt x="27158" y="15868"/>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957243AE-7CA0-274E-9CB3-436356E68294}"/>
                </a:ext>
              </a:extLst>
            </p:cNvPr>
            <p:cNvSpPr/>
            <p:nvPr/>
          </p:nvSpPr>
          <p:spPr>
            <a:xfrm>
              <a:off x="10920334" y="4677220"/>
              <a:ext cx="27233" cy="17672"/>
            </a:xfrm>
            <a:custGeom>
              <a:avLst/>
              <a:gdLst>
                <a:gd name="connsiteX0" fmla="*/ 27158 w 27233"/>
                <a:gd name="connsiteY0" fmla="*/ 2256 h 17672"/>
                <a:gd name="connsiteX1" fmla="*/ 27158 w 27233"/>
                <a:gd name="connsiteY1" fmla="*/ 0 h 17672"/>
                <a:gd name="connsiteX2" fmla="*/ 0 w 27233"/>
                <a:gd name="connsiteY2" fmla="*/ 0 h 17672"/>
                <a:gd name="connsiteX3" fmla="*/ 0 w 27233"/>
                <a:gd name="connsiteY3" fmla="*/ 17672 h 17672"/>
                <a:gd name="connsiteX4" fmla="*/ 16776 w 27233"/>
                <a:gd name="connsiteY4" fmla="*/ 17672 h 17672"/>
                <a:gd name="connsiteX5" fmla="*/ 27233 w 27233"/>
                <a:gd name="connsiteY5" fmla="*/ 2256 h 17672"/>
                <a:gd name="connsiteX6" fmla="*/ 27233 w 27233"/>
                <a:gd name="connsiteY6" fmla="*/ 2256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3" h="17672">
                  <a:moveTo>
                    <a:pt x="27158" y="2256"/>
                  </a:moveTo>
                  <a:lnTo>
                    <a:pt x="27158" y="0"/>
                  </a:lnTo>
                  <a:lnTo>
                    <a:pt x="0" y="0"/>
                  </a:lnTo>
                  <a:lnTo>
                    <a:pt x="0" y="17672"/>
                  </a:lnTo>
                  <a:lnTo>
                    <a:pt x="16776" y="17672"/>
                  </a:lnTo>
                  <a:cubicBezTo>
                    <a:pt x="22644" y="14664"/>
                    <a:pt x="26631" y="8874"/>
                    <a:pt x="27233" y="2256"/>
                  </a:cubicBezTo>
                  <a:lnTo>
                    <a:pt x="27233" y="2256"/>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grpSp>
        <p:nvGrpSpPr>
          <p:cNvPr id="128" name="Graphic 8">
            <a:extLst>
              <a:ext uri="{FF2B5EF4-FFF2-40B4-BE49-F238E27FC236}">
                <a16:creationId xmlns:a16="http://schemas.microsoft.com/office/drawing/2014/main" id="{3D877E10-EE58-6741-8F2E-802753D1F227}"/>
              </a:ext>
            </a:extLst>
          </p:cNvPr>
          <p:cNvGrpSpPr/>
          <p:nvPr/>
        </p:nvGrpSpPr>
        <p:grpSpPr>
          <a:xfrm>
            <a:off x="10711270" y="2484807"/>
            <a:ext cx="376299" cy="376156"/>
            <a:chOff x="10711270" y="2484807"/>
            <a:chExt cx="376299" cy="376156"/>
          </a:xfrm>
        </p:grpSpPr>
        <p:sp>
          <p:nvSpPr>
            <p:cNvPr id="129" name="Freeform 128">
              <a:extLst>
                <a:ext uri="{FF2B5EF4-FFF2-40B4-BE49-F238E27FC236}">
                  <a16:creationId xmlns:a16="http://schemas.microsoft.com/office/drawing/2014/main" id="{7579CDFE-C973-4C46-B434-E10F163BF1D2}"/>
                </a:ext>
              </a:extLst>
            </p:cNvPr>
            <p:cNvSpPr/>
            <p:nvPr/>
          </p:nvSpPr>
          <p:spPr>
            <a:xfrm>
              <a:off x="10711270" y="2484807"/>
              <a:ext cx="376299" cy="376156"/>
            </a:xfrm>
            <a:custGeom>
              <a:avLst/>
              <a:gdLst>
                <a:gd name="connsiteX0" fmla="*/ 376300 w 376299"/>
                <a:gd name="connsiteY0" fmla="*/ 188078 h 376156"/>
                <a:gd name="connsiteX1" fmla="*/ 188150 w 376299"/>
                <a:gd name="connsiteY1" fmla="*/ 376156 h 376156"/>
                <a:gd name="connsiteX2" fmla="*/ 0 w 376299"/>
                <a:gd name="connsiteY2" fmla="*/ 188078 h 376156"/>
                <a:gd name="connsiteX3" fmla="*/ 188150 w 376299"/>
                <a:gd name="connsiteY3" fmla="*/ 0 h 376156"/>
                <a:gd name="connsiteX4" fmla="*/ 376300 w 376299"/>
                <a:gd name="connsiteY4" fmla="*/ 188078 h 37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9" h="376156">
                  <a:moveTo>
                    <a:pt x="376300" y="188078"/>
                  </a:moveTo>
                  <a:cubicBezTo>
                    <a:pt x="376300" y="291951"/>
                    <a:pt x="292062" y="376156"/>
                    <a:pt x="188150" y="376156"/>
                  </a:cubicBezTo>
                  <a:cubicBezTo>
                    <a:pt x="84238" y="376156"/>
                    <a:pt x="0" y="291951"/>
                    <a:pt x="0" y="188078"/>
                  </a:cubicBezTo>
                  <a:cubicBezTo>
                    <a:pt x="0" y="84205"/>
                    <a:pt x="84238" y="0"/>
                    <a:pt x="188150" y="0"/>
                  </a:cubicBezTo>
                  <a:cubicBezTo>
                    <a:pt x="292062" y="0"/>
                    <a:pt x="376300" y="84205"/>
                    <a:pt x="376300" y="188078"/>
                  </a:cubicBezTo>
                  <a:close/>
                </a:path>
              </a:pathLst>
            </a:custGeom>
            <a:solidFill>
              <a:srgbClr val="EE0F30"/>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sp>
          <p:nvSpPr>
            <p:cNvPr id="130" name="Freeform 129">
              <a:extLst>
                <a:ext uri="{FF2B5EF4-FFF2-40B4-BE49-F238E27FC236}">
                  <a16:creationId xmlns:a16="http://schemas.microsoft.com/office/drawing/2014/main" id="{1899CAC1-AABC-CF48-8223-C208685C98F8}"/>
                </a:ext>
              </a:extLst>
            </p:cNvPr>
            <p:cNvSpPr/>
            <p:nvPr/>
          </p:nvSpPr>
          <p:spPr>
            <a:xfrm>
              <a:off x="10806511" y="2554368"/>
              <a:ext cx="185817" cy="236958"/>
            </a:xfrm>
            <a:custGeom>
              <a:avLst/>
              <a:gdLst>
                <a:gd name="connsiteX0" fmla="*/ 184463 w 185817"/>
                <a:gd name="connsiteY0" fmla="*/ 28576 h 236958"/>
                <a:gd name="connsiteX1" fmla="*/ 92909 w 185817"/>
                <a:gd name="connsiteY1" fmla="*/ 0 h 236958"/>
                <a:gd name="connsiteX2" fmla="*/ 0 w 185817"/>
                <a:gd name="connsiteY2" fmla="*/ 28576 h 236958"/>
                <a:gd name="connsiteX3" fmla="*/ 0 w 185817"/>
                <a:gd name="connsiteY3" fmla="*/ 28576 h 236958"/>
                <a:gd name="connsiteX4" fmla="*/ 0 w 185817"/>
                <a:gd name="connsiteY4" fmla="*/ 140024 h 236958"/>
                <a:gd name="connsiteX5" fmla="*/ 92909 w 185817"/>
                <a:gd name="connsiteY5" fmla="*/ 236959 h 236958"/>
                <a:gd name="connsiteX6" fmla="*/ 185817 w 185817"/>
                <a:gd name="connsiteY6" fmla="*/ 140024 h 236958"/>
                <a:gd name="connsiteX7" fmla="*/ 185817 w 185817"/>
                <a:gd name="connsiteY7" fmla="*/ 28576 h 236958"/>
                <a:gd name="connsiteX8" fmla="*/ 184463 w 185817"/>
                <a:gd name="connsiteY8" fmla="*/ 28576 h 236958"/>
                <a:gd name="connsiteX9" fmla="*/ 167236 w 185817"/>
                <a:gd name="connsiteY9" fmla="*/ 140024 h 236958"/>
                <a:gd name="connsiteX10" fmla="*/ 135940 w 185817"/>
                <a:gd name="connsiteY10" fmla="*/ 192139 h 236958"/>
                <a:gd name="connsiteX11" fmla="*/ 92909 w 185817"/>
                <a:gd name="connsiteY11" fmla="*/ 217933 h 236958"/>
                <a:gd name="connsiteX12" fmla="*/ 50329 w 185817"/>
                <a:gd name="connsiteY12" fmla="*/ 192139 h 236958"/>
                <a:gd name="connsiteX13" fmla="*/ 18582 w 185817"/>
                <a:gd name="connsiteY13" fmla="*/ 140024 h 236958"/>
                <a:gd name="connsiteX14" fmla="*/ 18582 w 185817"/>
                <a:gd name="connsiteY14" fmla="*/ 46249 h 236958"/>
                <a:gd name="connsiteX15" fmla="*/ 92909 w 185817"/>
                <a:gd name="connsiteY15" fmla="*/ 22711 h 236958"/>
                <a:gd name="connsiteX16" fmla="*/ 167236 w 185817"/>
                <a:gd name="connsiteY16" fmla="*/ 46700 h 236958"/>
                <a:gd name="connsiteX17" fmla="*/ 167236 w 185817"/>
                <a:gd name="connsiteY17" fmla="*/ 140024 h 23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17" h="236958">
                  <a:moveTo>
                    <a:pt x="184463" y="28576"/>
                  </a:moveTo>
                  <a:cubicBezTo>
                    <a:pt x="151739" y="28576"/>
                    <a:pt x="119841" y="18575"/>
                    <a:pt x="92909" y="0"/>
                  </a:cubicBezTo>
                  <a:cubicBezTo>
                    <a:pt x="65525" y="18650"/>
                    <a:pt x="33101" y="28576"/>
                    <a:pt x="0" y="28576"/>
                  </a:cubicBezTo>
                  <a:lnTo>
                    <a:pt x="0" y="28576"/>
                  </a:lnTo>
                  <a:lnTo>
                    <a:pt x="0" y="140024"/>
                  </a:lnTo>
                  <a:cubicBezTo>
                    <a:pt x="0" y="191688"/>
                    <a:pt x="75230" y="236959"/>
                    <a:pt x="92909" y="236959"/>
                  </a:cubicBezTo>
                  <a:cubicBezTo>
                    <a:pt x="110588" y="236959"/>
                    <a:pt x="185817" y="191688"/>
                    <a:pt x="185817" y="140024"/>
                  </a:cubicBezTo>
                  <a:lnTo>
                    <a:pt x="185817" y="28576"/>
                  </a:lnTo>
                  <a:lnTo>
                    <a:pt x="184463" y="28576"/>
                  </a:lnTo>
                  <a:close/>
                  <a:moveTo>
                    <a:pt x="167236" y="140024"/>
                  </a:moveTo>
                  <a:cubicBezTo>
                    <a:pt x="167236" y="161306"/>
                    <a:pt x="147300" y="181686"/>
                    <a:pt x="135940" y="192139"/>
                  </a:cubicBezTo>
                  <a:cubicBezTo>
                    <a:pt x="116907" y="208006"/>
                    <a:pt x="98326" y="216579"/>
                    <a:pt x="92909" y="217933"/>
                  </a:cubicBezTo>
                  <a:cubicBezTo>
                    <a:pt x="87492" y="216579"/>
                    <a:pt x="68910" y="207931"/>
                    <a:pt x="50329" y="192139"/>
                  </a:cubicBezTo>
                  <a:cubicBezTo>
                    <a:pt x="38518" y="181686"/>
                    <a:pt x="18582" y="161306"/>
                    <a:pt x="18582" y="140024"/>
                  </a:cubicBezTo>
                  <a:lnTo>
                    <a:pt x="18582" y="46249"/>
                  </a:lnTo>
                  <a:cubicBezTo>
                    <a:pt x="44687" y="43617"/>
                    <a:pt x="70039" y="35570"/>
                    <a:pt x="92909" y="22711"/>
                  </a:cubicBezTo>
                  <a:cubicBezTo>
                    <a:pt x="115628" y="36021"/>
                    <a:pt x="140981" y="44218"/>
                    <a:pt x="167236" y="46700"/>
                  </a:cubicBezTo>
                  <a:lnTo>
                    <a:pt x="167236" y="140024"/>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id="{EBE7DF24-3B05-F241-A94C-670A80444377}"/>
                </a:ext>
              </a:extLst>
            </p:cNvPr>
            <p:cNvSpPr/>
            <p:nvPr/>
          </p:nvSpPr>
          <p:spPr>
            <a:xfrm>
              <a:off x="10851799" y="2656341"/>
              <a:ext cx="26706" cy="18123"/>
            </a:xfrm>
            <a:custGeom>
              <a:avLst/>
              <a:gdLst>
                <a:gd name="connsiteX0" fmla="*/ 0 w 26706"/>
                <a:gd name="connsiteY0" fmla="*/ 18123 h 18123"/>
                <a:gd name="connsiteX1" fmla="*/ 26707 w 26706"/>
                <a:gd name="connsiteY1" fmla="*/ 18123 h 18123"/>
                <a:gd name="connsiteX2" fmla="*/ 26707 w 26706"/>
                <a:gd name="connsiteY2" fmla="*/ 0 h 18123"/>
                <a:gd name="connsiteX3" fmla="*/ 0 w 26706"/>
                <a:gd name="connsiteY3" fmla="*/ 0 h 18123"/>
                <a:gd name="connsiteX4" fmla="*/ 0 w 26706"/>
                <a:gd name="connsiteY4" fmla="*/ 18123 h 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6" h="18123">
                  <a:moveTo>
                    <a:pt x="0" y="18123"/>
                  </a:moveTo>
                  <a:lnTo>
                    <a:pt x="26707" y="18123"/>
                  </a:lnTo>
                  <a:lnTo>
                    <a:pt x="26707" y="0"/>
                  </a:lnTo>
                  <a:lnTo>
                    <a:pt x="0" y="0"/>
                  </a:lnTo>
                  <a:lnTo>
                    <a:pt x="0" y="18123"/>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32" name="Freeform 131">
              <a:extLst>
                <a:ext uri="{FF2B5EF4-FFF2-40B4-BE49-F238E27FC236}">
                  <a16:creationId xmlns:a16="http://schemas.microsoft.com/office/drawing/2014/main" id="{7F606808-615E-BE47-88A7-559C39C3D078}"/>
                </a:ext>
              </a:extLst>
            </p:cNvPr>
            <p:cNvSpPr/>
            <p:nvPr/>
          </p:nvSpPr>
          <p:spPr>
            <a:xfrm>
              <a:off x="10886254" y="2631449"/>
              <a:ext cx="26255" cy="17672"/>
            </a:xfrm>
            <a:custGeom>
              <a:avLst/>
              <a:gdLst>
                <a:gd name="connsiteX0" fmla="*/ 0 w 26255"/>
                <a:gd name="connsiteY0" fmla="*/ 17672 h 17672"/>
                <a:gd name="connsiteX1" fmla="*/ 26255 w 26255"/>
                <a:gd name="connsiteY1" fmla="*/ 17672 h 17672"/>
                <a:gd name="connsiteX2" fmla="*/ 26255 w 26255"/>
                <a:gd name="connsiteY2" fmla="*/ 0 h 17672"/>
                <a:gd name="connsiteX3" fmla="*/ 0 w 26255"/>
                <a:gd name="connsiteY3" fmla="*/ 0 h 17672"/>
                <a:gd name="connsiteX4" fmla="*/ 0 w 26255"/>
                <a:gd name="connsiteY4" fmla="*/ 17672 h 1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5" h="17672">
                  <a:moveTo>
                    <a:pt x="0" y="17672"/>
                  </a:moveTo>
                  <a:lnTo>
                    <a:pt x="26255" y="17672"/>
                  </a:lnTo>
                  <a:lnTo>
                    <a:pt x="26255" y="0"/>
                  </a:lnTo>
                  <a:lnTo>
                    <a:pt x="0" y="0"/>
                  </a:lnTo>
                  <a:lnTo>
                    <a:pt x="0" y="17672"/>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33" name="Freeform 132">
              <a:extLst>
                <a:ext uri="{FF2B5EF4-FFF2-40B4-BE49-F238E27FC236}">
                  <a16:creationId xmlns:a16="http://schemas.microsoft.com/office/drawing/2014/main" id="{4364F011-DCEB-8842-BB0B-FC5023D0620B}"/>
                </a:ext>
              </a:extLst>
            </p:cNvPr>
            <p:cNvSpPr/>
            <p:nvPr/>
          </p:nvSpPr>
          <p:spPr>
            <a:xfrm>
              <a:off x="10886254" y="2681759"/>
              <a:ext cx="26255" cy="17672"/>
            </a:xfrm>
            <a:custGeom>
              <a:avLst/>
              <a:gdLst>
                <a:gd name="connsiteX0" fmla="*/ 0 w 26255"/>
                <a:gd name="connsiteY0" fmla="*/ 17672 h 17672"/>
                <a:gd name="connsiteX1" fmla="*/ 26255 w 26255"/>
                <a:gd name="connsiteY1" fmla="*/ 17672 h 17672"/>
                <a:gd name="connsiteX2" fmla="*/ 26255 w 26255"/>
                <a:gd name="connsiteY2" fmla="*/ 0 h 17672"/>
                <a:gd name="connsiteX3" fmla="*/ 0 w 26255"/>
                <a:gd name="connsiteY3" fmla="*/ 0 h 17672"/>
                <a:gd name="connsiteX4" fmla="*/ 0 w 26255"/>
                <a:gd name="connsiteY4" fmla="*/ 17672 h 1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5" h="17672">
                  <a:moveTo>
                    <a:pt x="0" y="17672"/>
                  </a:moveTo>
                  <a:lnTo>
                    <a:pt x="26255" y="17672"/>
                  </a:lnTo>
                  <a:lnTo>
                    <a:pt x="26255" y="0"/>
                  </a:lnTo>
                  <a:lnTo>
                    <a:pt x="0" y="0"/>
                  </a:lnTo>
                  <a:lnTo>
                    <a:pt x="0" y="17672"/>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95DD032B-ECBF-624A-970D-17C03B3CBD41}"/>
                </a:ext>
              </a:extLst>
            </p:cNvPr>
            <p:cNvSpPr/>
            <p:nvPr/>
          </p:nvSpPr>
          <p:spPr>
            <a:xfrm>
              <a:off x="10920334" y="2656341"/>
              <a:ext cx="27157" cy="18123"/>
            </a:xfrm>
            <a:custGeom>
              <a:avLst/>
              <a:gdLst>
                <a:gd name="connsiteX0" fmla="*/ 27158 w 27157"/>
                <a:gd name="connsiteY0" fmla="*/ 0 h 18123"/>
                <a:gd name="connsiteX1" fmla="*/ 0 w 27157"/>
                <a:gd name="connsiteY1" fmla="*/ 0 h 18123"/>
                <a:gd name="connsiteX2" fmla="*/ 0 w 27157"/>
                <a:gd name="connsiteY2" fmla="*/ 18123 h 18123"/>
                <a:gd name="connsiteX3" fmla="*/ 27158 w 27157"/>
                <a:gd name="connsiteY3" fmla="*/ 18123 h 18123"/>
                <a:gd name="connsiteX4" fmla="*/ 27158 w 27157"/>
                <a:gd name="connsiteY4" fmla="*/ 0 h 1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7" h="18123">
                  <a:moveTo>
                    <a:pt x="27158" y="0"/>
                  </a:moveTo>
                  <a:lnTo>
                    <a:pt x="0" y="0"/>
                  </a:lnTo>
                  <a:lnTo>
                    <a:pt x="0" y="18123"/>
                  </a:lnTo>
                  <a:lnTo>
                    <a:pt x="27158" y="18123"/>
                  </a:lnTo>
                  <a:lnTo>
                    <a:pt x="27158" y="0"/>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265B96B7-34EE-3443-B8E5-B922E60543D5}"/>
                </a:ext>
              </a:extLst>
            </p:cNvPr>
            <p:cNvSpPr/>
            <p:nvPr/>
          </p:nvSpPr>
          <p:spPr>
            <a:xfrm>
              <a:off x="10851724" y="2631449"/>
              <a:ext cx="26782" cy="17672"/>
            </a:xfrm>
            <a:custGeom>
              <a:avLst/>
              <a:gdLst>
                <a:gd name="connsiteX0" fmla="*/ 75 w 26782"/>
                <a:gd name="connsiteY0" fmla="*/ 15867 h 17672"/>
                <a:gd name="connsiteX1" fmla="*/ 75 w 26782"/>
                <a:gd name="connsiteY1" fmla="*/ 17672 h 17672"/>
                <a:gd name="connsiteX2" fmla="*/ 26782 w 26782"/>
                <a:gd name="connsiteY2" fmla="*/ 17672 h 17672"/>
                <a:gd name="connsiteX3" fmla="*/ 26782 w 26782"/>
                <a:gd name="connsiteY3" fmla="*/ 0 h 17672"/>
                <a:gd name="connsiteX4" fmla="*/ 10908 w 26782"/>
                <a:gd name="connsiteY4" fmla="*/ 0 h 17672"/>
                <a:gd name="connsiteX5" fmla="*/ 0 w 26782"/>
                <a:gd name="connsiteY5" fmla="*/ 15867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2" h="17672">
                  <a:moveTo>
                    <a:pt x="75" y="15867"/>
                  </a:moveTo>
                  <a:lnTo>
                    <a:pt x="75" y="17672"/>
                  </a:lnTo>
                  <a:lnTo>
                    <a:pt x="26782" y="17672"/>
                  </a:lnTo>
                  <a:lnTo>
                    <a:pt x="26782" y="0"/>
                  </a:lnTo>
                  <a:lnTo>
                    <a:pt x="10908" y="0"/>
                  </a:lnTo>
                  <a:cubicBezTo>
                    <a:pt x="5492" y="1354"/>
                    <a:pt x="903" y="7671"/>
                    <a:pt x="0" y="15867"/>
                  </a:cubicBez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36" name="Freeform 135">
              <a:extLst>
                <a:ext uri="{FF2B5EF4-FFF2-40B4-BE49-F238E27FC236}">
                  <a16:creationId xmlns:a16="http://schemas.microsoft.com/office/drawing/2014/main" id="{011AB4A9-B5D9-8147-8BCE-57F024E32DE6}"/>
                </a:ext>
              </a:extLst>
            </p:cNvPr>
            <p:cNvSpPr/>
            <p:nvPr/>
          </p:nvSpPr>
          <p:spPr>
            <a:xfrm>
              <a:off x="10851799" y="2681759"/>
              <a:ext cx="26781" cy="17672"/>
            </a:xfrm>
            <a:custGeom>
              <a:avLst/>
              <a:gdLst>
                <a:gd name="connsiteX0" fmla="*/ 0 w 26781"/>
                <a:gd name="connsiteY0" fmla="*/ 2256 h 17672"/>
                <a:gd name="connsiteX1" fmla="*/ 10457 w 26781"/>
                <a:gd name="connsiteY1" fmla="*/ 17672 h 17672"/>
                <a:gd name="connsiteX2" fmla="*/ 26782 w 26781"/>
                <a:gd name="connsiteY2" fmla="*/ 17672 h 17672"/>
                <a:gd name="connsiteX3" fmla="*/ 26782 w 26781"/>
                <a:gd name="connsiteY3" fmla="*/ 0 h 17672"/>
                <a:gd name="connsiteX4" fmla="*/ 75 w 26781"/>
                <a:gd name="connsiteY4" fmla="*/ 0 h 17672"/>
                <a:gd name="connsiteX5" fmla="*/ 75 w 26781"/>
                <a:gd name="connsiteY5" fmla="*/ 2256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1" h="17672">
                  <a:moveTo>
                    <a:pt x="0" y="2256"/>
                  </a:moveTo>
                  <a:cubicBezTo>
                    <a:pt x="226" y="8949"/>
                    <a:pt x="4288" y="14965"/>
                    <a:pt x="10457" y="17672"/>
                  </a:cubicBezTo>
                  <a:lnTo>
                    <a:pt x="26782" y="17672"/>
                  </a:lnTo>
                  <a:lnTo>
                    <a:pt x="26782" y="0"/>
                  </a:lnTo>
                  <a:lnTo>
                    <a:pt x="75" y="0"/>
                  </a:lnTo>
                  <a:lnTo>
                    <a:pt x="75" y="2256"/>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37" name="Freeform 136">
              <a:extLst>
                <a:ext uri="{FF2B5EF4-FFF2-40B4-BE49-F238E27FC236}">
                  <a16:creationId xmlns:a16="http://schemas.microsoft.com/office/drawing/2014/main" id="{7A2F6406-15D4-6441-A5DF-F4D1489F3DFC}"/>
                </a:ext>
              </a:extLst>
            </p:cNvPr>
            <p:cNvSpPr/>
            <p:nvPr/>
          </p:nvSpPr>
          <p:spPr>
            <a:xfrm>
              <a:off x="10920259" y="2631449"/>
              <a:ext cx="27233" cy="17672"/>
            </a:xfrm>
            <a:custGeom>
              <a:avLst/>
              <a:gdLst>
                <a:gd name="connsiteX0" fmla="*/ 27233 w 27233"/>
                <a:gd name="connsiteY0" fmla="*/ 15867 h 17672"/>
                <a:gd name="connsiteX1" fmla="*/ 15873 w 27233"/>
                <a:gd name="connsiteY1" fmla="*/ 0 h 17672"/>
                <a:gd name="connsiteX2" fmla="*/ 0 w 27233"/>
                <a:gd name="connsiteY2" fmla="*/ 0 h 17672"/>
                <a:gd name="connsiteX3" fmla="*/ 0 w 27233"/>
                <a:gd name="connsiteY3" fmla="*/ 17672 h 17672"/>
                <a:gd name="connsiteX4" fmla="*/ 27158 w 27233"/>
                <a:gd name="connsiteY4" fmla="*/ 17672 h 17672"/>
                <a:gd name="connsiteX5" fmla="*/ 27158 w 27233"/>
                <a:gd name="connsiteY5" fmla="*/ 15867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33" h="17672">
                  <a:moveTo>
                    <a:pt x="27233" y="15867"/>
                  </a:moveTo>
                  <a:cubicBezTo>
                    <a:pt x="25879" y="7671"/>
                    <a:pt x="21365" y="1354"/>
                    <a:pt x="15873" y="0"/>
                  </a:cubicBezTo>
                  <a:lnTo>
                    <a:pt x="0" y="0"/>
                  </a:lnTo>
                  <a:lnTo>
                    <a:pt x="0" y="17672"/>
                  </a:lnTo>
                  <a:lnTo>
                    <a:pt x="27158" y="17672"/>
                  </a:lnTo>
                  <a:lnTo>
                    <a:pt x="27158" y="15867"/>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38" name="Freeform 137">
              <a:extLst>
                <a:ext uri="{FF2B5EF4-FFF2-40B4-BE49-F238E27FC236}">
                  <a16:creationId xmlns:a16="http://schemas.microsoft.com/office/drawing/2014/main" id="{DA044C87-D1BC-1240-8660-08F510D64625}"/>
                </a:ext>
              </a:extLst>
            </p:cNvPr>
            <p:cNvSpPr/>
            <p:nvPr/>
          </p:nvSpPr>
          <p:spPr>
            <a:xfrm>
              <a:off x="10920334" y="2681759"/>
              <a:ext cx="27233" cy="17672"/>
            </a:xfrm>
            <a:custGeom>
              <a:avLst/>
              <a:gdLst>
                <a:gd name="connsiteX0" fmla="*/ 27158 w 27233"/>
                <a:gd name="connsiteY0" fmla="*/ 2256 h 17672"/>
                <a:gd name="connsiteX1" fmla="*/ 27158 w 27233"/>
                <a:gd name="connsiteY1" fmla="*/ 0 h 17672"/>
                <a:gd name="connsiteX2" fmla="*/ 0 w 27233"/>
                <a:gd name="connsiteY2" fmla="*/ 0 h 17672"/>
                <a:gd name="connsiteX3" fmla="*/ 0 w 27233"/>
                <a:gd name="connsiteY3" fmla="*/ 17672 h 17672"/>
                <a:gd name="connsiteX4" fmla="*/ 16776 w 27233"/>
                <a:gd name="connsiteY4" fmla="*/ 17672 h 17672"/>
                <a:gd name="connsiteX5" fmla="*/ 27233 w 27233"/>
                <a:gd name="connsiteY5" fmla="*/ 2256 h 17672"/>
                <a:gd name="connsiteX6" fmla="*/ 27233 w 27233"/>
                <a:gd name="connsiteY6" fmla="*/ 2256 h 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3" h="17672">
                  <a:moveTo>
                    <a:pt x="27158" y="2256"/>
                  </a:moveTo>
                  <a:lnTo>
                    <a:pt x="27158" y="0"/>
                  </a:lnTo>
                  <a:lnTo>
                    <a:pt x="0" y="0"/>
                  </a:lnTo>
                  <a:lnTo>
                    <a:pt x="0" y="17672"/>
                  </a:lnTo>
                  <a:lnTo>
                    <a:pt x="16776" y="17672"/>
                  </a:lnTo>
                  <a:cubicBezTo>
                    <a:pt x="22644" y="14664"/>
                    <a:pt x="26631" y="8874"/>
                    <a:pt x="27233" y="2256"/>
                  </a:cubicBezTo>
                  <a:lnTo>
                    <a:pt x="27233" y="2256"/>
                  </a:lnTo>
                  <a:close/>
                </a:path>
              </a:pathLst>
            </a:custGeom>
            <a:solidFill>
              <a:srgbClr val="F2F2F2"/>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
        <p:nvSpPr>
          <p:cNvPr id="141" name="TextBox 140">
            <a:extLst>
              <a:ext uri="{FF2B5EF4-FFF2-40B4-BE49-F238E27FC236}">
                <a16:creationId xmlns:a16="http://schemas.microsoft.com/office/drawing/2014/main" id="{12D2E152-5830-7246-8DB7-724E496A2BB9}"/>
              </a:ext>
            </a:extLst>
          </p:cNvPr>
          <p:cNvSpPr txBox="1"/>
          <p:nvPr/>
        </p:nvSpPr>
        <p:spPr>
          <a:xfrm>
            <a:off x="7581900" y="37109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063A"/>
              </a:solidFill>
              <a:effectLst/>
              <a:uLnTx/>
              <a:uFillTx/>
              <a:latin typeface="Calibri" panose="020F0502020204030204"/>
              <a:ea typeface="+mn-ea"/>
              <a:cs typeface="+mn-cs"/>
            </a:endParaRPr>
          </a:p>
        </p:txBody>
      </p:sp>
      <p:grpSp>
        <p:nvGrpSpPr>
          <p:cNvPr id="154" name="Group 153">
            <a:extLst>
              <a:ext uri="{FF2B5EF4-FFF2-40B4-BE49-F238E27FC236}">
                <a16:creationId xmlns:a16="http://schemas.microsoft.com/office/drawing/2014/main" id="{974AFF7B-3A90-B942-A88D-2A5A33D33431}"/>
              </a:ext>
            </a:extLst>
          </p:cNvPr>
          <p:cNvGrpSpPr/>
          <p:nvPr/>
        </p:nvGrpSpPr>
        <p:grpSpPr>
          <a:xfrm>
            <a:off x="7403424" y="2698626"/>
            <a:ext cx="2061949" cy="2061160"/>
            <a:chOff x="7403424" y="2698626"/>
            <a:chExt cx="2061949" cy="2061160"/>
          </a:xfrm>
        </p:grpSpPr>
        <p:grpSp>
          <p:nvGrpSpPr>
            <p:cNvPr id="52" name="Graphic 8">
              <a:extLst>
                <a:ext uri="{FF2B5EF4-FFF2-40B4-BE49-F238E27FC236}">
                  <a16:creationId xmlns:a16="http://schemas.microsoft.com/office/drawing/2014/main" id="{E30794F7-AB24-9A41-996B-AC41B4796DEC}"/>
                </a:ext>
              </a:extLst>
            </p:cNvPr>
            <p:cNvGrpSpPr/>
            <p:nvPr/>
          </p:nvGrpSpPr>
          <p:grpSpPr>
            <a:xfrm>
              <a:off x="7403424" y="2698626"/>
              <a:ext cx="2061949" cy="2061160"/>
              <a:chOff x="7403424" y="2698626"/>
              <a:chExt cx="2061949" cy="2061160"/>
            </a:xfrm>
          </p:grpSpPr>
          <p:sp>
            <p:nvSpPr>
              <p:cNvPr id="53" name="Freeform 52">
                <a:extLst>
                  <a:ext uri="{FF2B5EF4-FFF2-40B4-BE49-F238E27FC236}">
                    <a16:creationId xmlns:a16="http://schemas.microsoft.com/office/drawing/2014/main" id="{4926CD16-B443-D541-B670-6B53155F7C27}"/>
                  </a:ext>
                </a:extLst>
              </p:cNvPr>
              <p:cNvSpPr/>
              <p:nvPr/>
            </p:nvSpPr>
            <p:spPr>
              <a:xfrm>
                <a:off x="8244256" y="3373834"/>
                <a:ext cx="409250" cy="409094"/>
              </a:xfrm>
              <a:custGeom>
                <a:avLst/>
                <a:gdLst>
                  <a:gd name="connsiteX0" fmla="*/ 204625 w 409250"/>
                  <a:gd name="connsiteY0" fmla="*/ 0 h 409094"/>
                  <a:gd name="connsiteX1" fmla="*/ 0 w 409250"/>
                  <a:gd name="connsiteY1" fmla="*/ 204547 h 409094"/>
                  <a:gd name="connsiteX2" fmla="*/ 204625 w 409250"/>
                  <a:gd name="connsiteY2" fmla="*/ 409094 h 409094"/>
                  <a:gd name="connsiteX3" fmla="*/ 409251 w 409250"/>
                  <a:gd name="connsiteY3" fmla="*/ 204547 h 409094"/>
                  <a:gd name="connsiteX4" fmla="*/ 204625 w 409250"/>
                  <a:gd name="connsiteY4" fmla="*/ 0 h 409094"/>
                  <a:gd name="connsiteX5" fmla="*/ 355386 w 409250"/>
                  <a:gd name="connsiteY5" fmla="*/ 176121 h 409094"/>
                  <a:gd name="connsiteX6" fmla="*/ 304154 w 409250"/>
                  <a:gd name="connsiteY6" fmla="*/ 176121 h 409094"/>
                  <a:gd name="connsiteX7" fmla="*/ 290463 w 409250"/>
                  <a:gd name="connsiteY7" fmla="*/ 77457 h 409094"/>
                  <a:gd name="connsiteX8" fmla="*/ 355461 w 409250"/>
                  <a:gd name="connsiteY8" fmla="*/ 176121 h 409094"/>
                  <a:gd name="connsiteX9" fmla="*/ 232159 w 409250"/>
                  <a:gd name="connsiteY9" fmla="*/ 53618 h 409094"/>
                  <a:gd name="connsiteX10" fmla="*/ 235996 w 409250"/>
                  <a:gd name="connsiteY10" fmla="*/ 70163 h 409094"/>
                  <a:gd name="connsiteX11" fmla="*/ 251343 w 409250"/>
                  <a:gd name="connsiteY11" fmla="*/ 176121 h 409094"/>
                  <a:gd name="connsiteX12" fmla="*/ 157832 w 409250"/>
                  <a:gd name="connsiteY12" fmla="*/ 176121 h 409094"/>
                  <a:gd name="connsiteX13" fmla="*/ 173179 w 409250"/>
                  <a:gd name="connsiteY13" fmla="*/ 70163 h 409094"/>
                  <a:gd name="connsiteX14" fmla="*/ 177016 w 409250"/>
                  <a:gd name="connsiteY14" fmla="*/ 53618 h 409094"/>
                  <a:gd name="connsiteX15" fmla="*/ 204550 w 409250"/>
                  <a:gd name="connsiteY15" fmla="*/ 51137 h 409094"/>
                  <a:gd name="connsiteX16" fmla="*/ 232159 w 409250"/>
                  <a:gd name="connsiteY16" fmla="*/ 53618 h 409094"/>
                  <a:gd name="connsiteX17" fmla="*/ 118788 w 409250"/>
                  <a:gd name="connsiteY17" fmla="*/ 77382 h 409094"/>
                  <a:gd name="connsiteX18" fmla="*/ 105021 w 409250"/>
                  <a:gd name="connsiteY18" fmla="*/ 176046 h 409094"/>
                  <a:gd name="connsiteX19" fmla="*/ 53790 w 409250"/>
                  <a:gd name="connsiteY19" fmla="*/ 176046 h 409094"/>
                  <a:gd name="connsiteX20" fmla="*/ 118788 w 409250"/>
                  <a:gd name="connsiteY20" fmla="*/ 77382 h 409094"/>
                  <a:gd name="connsiteX21" fmla="*/ 52962 w 409250"/>
                  <a:gd name="connsiteY21" fmla="*/ 228010 h 409094"/>
                  <a:gd name="connsiteX22" fmla="*/ 103968 w 409250"/>
                  <a:gd name="connsiteY22" fmla="*/ 228010 h 409094"/>
                  <a:gd name="connsiteX23" fmla="*/ 113672 w 409250"/>
                  <a:gd name="connsiteY23" fmla="*/ 327877 h 409094"/>
                  <a:gd name="connsiteX24" fmla="*/ 52962 w 409250"/>
                  <a:gd name="connsiteY24" fmla="*/ 228010 h 409094"/>
                  <a:gd name="connsiteX25" fmla="*/ 171675 w 409250"/>
                  <a:gd name="connsiteY25" fmla="*/ 354197 h 409094"/>
                  <a:gd name="connsiteX26" fmla="*/ 156779 w 409250"/>
                  <a:gd name="connsiteY26" fmla="*/ 228010 h 409094"/>
                  <a:gd name="connsiteX27" fmla="*/ 252472 w 409250"/>
                  <a:gd name="connsiteY27" fmla="*/ 228010 h 409094"/>
                  <a:gd name="connsiteX28" fmla="*/ 237576 w 409250"/>
                  <a:gd name="connsiteY28" fmla="*/ 354197 h 409094"/>
                  <a:gd name="connsiteX29" fmla="*/ 204625 w 409250"/>
                  <a:gd name="connsiteY29" fmla="*/ 357732 h 409094"/>
                  <a:gd name="connsiteX30" fmla="*/ 171675 w 409250"/>
                  <a:gd name="connsiteY30" fmla="*/ 354197 h 409094"/>
                  <a:gd name="connsiteX31" fmla="*/ 295503 w 409250"/>
                  <a:gd name="connsiteY31" fmla="*/ 327877 h 409094"/>
                  <a:gd name="connsiteX32" fmla="*/ 305208 w 409250"/>
                  <a:gd name="connsiteY32" fmla="*/ 228010 h 409094"/>
                  <a:gd name="connsiteX33" fmla="*/ 356213 w 409250"/>
                  <a:gd name="connsiteY33" fmla="*/ 228010 h 409094"/>
                  <a:gd name="connsiteX34" fmla="*/ 295503 w 409250"/>
                  <a:gd name="connsiteY34" fmla="*/ 327877 h 4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250" h="409094">
                    <a:moveTo>
                      <a:pt x="204625" y="0"/>
                    </a:moveTo>
                    <a:cubicBezTo>
                      <a:pt x="91630" y="0"/>
                      <a:pt x="0" y="91595"/>
                      <a:pt x="0" y="204547"/>
                    </a:cubicBezTo>
                    <a:cubicBezTo>
                      <a:pt x="0" y="317499"/>
                      <a:pt x="91630" y="409094"/>
                      <a:pt x="204625" y="409094"/>
                    </a:cubicBezTo>
                    <a:cubicBezTo>
                      <a:pt x="317621" y="409094"/>
                      <a:pt x="409251" y="317499"/>
                      <a:pt x="409251" y="204547"/>
                    </a:cubicBezTo>
                    <a:cubicBezTo>
                      <a:pt x="409251" y="91595"/>
                      <a:pt x="317621" y="0"/>
                      <a:pt x="204625" y="0"/>
                    </a:cubicBezTo>
                    <a:close/>
                    <a:moveTo>
                      <a:pt x="355386" y="176121"/>
                    </a:moveTo>
                    <a:lnTo>
                      <a:pt x="304154" y="176121"/>
                    </a:lnTo>
                    <a:cubicBezTo>
                      <a:pt x="302124" y="143033"/>
                      <a:pt x="297534" y="110019"/>
                      <a:pt x="290463" y="77457"/>
                    </a:cubicBezTo>
                    <a:cubicBezTo>
                      <a:pt x="323714" y="100018"/>
                      <a:pt x="347713" y="135212"/>
                      <a:pt x="355461" y="176121"/>
                    </a:cubicBezTo>
                    <a:close/>
                    <a:moveTo>
                      <a:pt x="232159" y="53618"/>
                    </a:moveTo>
                    <a:lnTo>
                      <a:pt x="235996" y="70163"/>
                    </a:lnTo>
                    <a:cubicBezTo>
                      <a:pt x="244046" y="105131"/>
                      <a:pt x="249161" y="140551"/>
                      <a:pt x="251343" y="176121"/>
                    </a:cubicBezTo>
                    <a:lnTo>
                      <a:pt x="157832" y="176121"/>
                    </a:lnTo>
                    <a:cubicBezTo>
                      <a:pt x="160014" y="140551"/>
                      <a:pt x="165130" y="105131"/>
                      <a:pt x="173179" y="70163"/>
                    </a:cubicBezTo>
                    <a:lnTo>
                      <a:pt x="177016" y="53618"/>
                    </a:lnTo>
                    <a:cubicBezTo>
                      <a:pt x="185969" y="51964"/>
                      <a:pt x="195146" y="51137"/>
                      <a:pt x="204550" y="51137"/>
                    </a:cubicBezTo>
                    <a:cubicBezTo>
                      <a:pt x="213954" y="51137"/>
                      <a:pt x="223207" y="51964"/>
                      <a:pt x="232159" y="53618"/>
                    </a:cubicBezTo>
                    <a:close/>
                    <a:moveTo>
                      <a:pt x="118788" y="77382"/>
                    </a:moveTo>
                    <a:cubicBezTo>
                      <a:pt x="111641" y="109944"/>
                      <a:pt x="107052" y="142957"/>
                      <a:pt x="105021" y="176046"/>
                    </a:cubicBezTo>
                    <a:lnTo>
                      <a:pt x="53790" y="176046"/>
                    </a:lnTo>
                    <a:cubicBezTo>
                      <a:pt x="61463" y="135136"/>
                      <a:pt x="85461" y="99867"/>
                      <a:pt x="118788" y="77382"/>
                    </a:cubicBezTo>
                    <a:close/>
                    <a:moveTo>
                      <a:pt x="52962" y="228010"/>
                    </a:moveTo>
                    <a:lnTo>
                      <a:pt x="103968" y="228010"/>
                    </a:lnTo>
                    <a:cubicBezTo>
                      <a:pt x="104645" y="261474"/>
                      <a:pt x="107805" y="294864"/>
                      <a:pt x="113672" y="327877"/>
                    </a:cubicBezTo>
                    <a:cubicBezTo>
                      <a:pt x="81775" y="304339"/>
                      <a:pt x="59281" y="268844"/>
                      <a:pt x="52962" y="228010"/>
                    </a:cubicBezTo>
                    <a:close/>
                    <a:moveTo>
                      <a:pt x="171675" y="354197"/>
                    </a:moveTo>
                    <a:cubicBezTo>
                      <a:pt x="162572" y="312611"/>
                      <a:pt x="157607" y="270348"/>
                      <a:pt x="156779" y="228010"/>
                    </a:cubicBezTo>
                    <a:lnTo>
                      <a:pt x="252472" y="228010"/>
                    </a:lnTo>
                    <a:cubicBezTo>
                      <a:pt x="251644" y="270348"/>
                      <a:pt x="246679" y="312611"/>
                      <a:pt x="237576" y="354197"/>
                    </a:cubicBezTo>
                    <a:cubicBezTo>
                      <a:pt x="226968" y="356529"/>
                      <a:pt x="215910" y="357732"/>
                      <a:pt x="204625" y="357732"/>
                    </a:cubicBezTo>
                    <a:cubicBezTo>
                      <a:pt x="193341" y="357732"/>
                      <a:pt x="182282" y="356529"/>
                      <a:pt x="171675" y="354197"/>
                    </a:cubicBezTo>
                    <a:close/>
                    <a:moveTo>
                      <a:pt x="295503" y="327877"/>
                    </a:moveTo>
                    <a:cubicBezTo>
                      <a:pt x="301296" y="294864"/>
                      <a:pt x="304530" y="261474"/>
                      <a:pt x="305208" y="228010"/>
                    </a:cubicBezTo>
                    <a:lnTo>
                      <a:pt x="356213" y="228010"/>
                    </a:lnTo>
                    <a:cubicBezTo>
                      <a:pt x="349894" y="268844"/>
                      <a:pt x="327401" y="304339"/>
                      <a:pt x="295503" y="327877"/>
                    </a:cubicBezTo>
                    <a:close/>
                  </a:path>
                </a:pathLst>
              </a:custGeom>
              <a:solidFill>
                <a:srgbClr val="FFFFFF"/>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54" name="Freeform 53">
                <a:extLst>
                  <a:ext uri="{FF2B5EF4-FFF2-40B4-BE49-F238E27FC236}">
                    <a16:creationId xmlns:a16="http://schemas.microsoft.com/office/drawing/2014/main" id="{ED972CA0-4179-0447-BB60-7F5168E7F01C}"/>
                  </a:ext>
                </a:extLst>
              </p:cNvPr>
              <p:cNvSpPr/>
              <p:nvPr/>
            </p:nvSpPr>
            <p:spPr>
              <a:xfrm rot="-1760999">
                <a:off x="7677322" y="2972420"/>
                <a:ext cx="1514152" cy="1513572"/>
              </a:xfrm>
              <a:custGeom>
                <a:avLst/>
                <a:gdLst>
                  <a:gd name="connsiteX0" fmla="*/ 757114 w 1514152"/>
                  <a:gd name="connsiteY0" fmla="*/ 0 h 1513572"/>
                  <a:gd name="connsiteX1" fmla="*/ 1514152 w 1514152"/>
                  <a:gd name="connsiteY1" fmla="*/ 756749 h 1513572"/>
                  <a:gd name="connsiteX2" fmla="*/ 1514152 w 1514152"/>
                  <a:gd name="connsiteY2" fmla="*/ 756824 h 1513572"/>
                  <a:gd name="connsiteX3" fmla="*/ 757114 w 1514152"/>
                  <a:gd name="connsiteY3" fmla="*/ 1513573 h 1513572"/>
                  <a:gd name="connsiteX4" fmla="*/ 757039 w 1514152"/>
                  <a:gd name="connsiteY4" fmla="*/ 1513573 h 1513572"/>
                  <a:gd name="connsiteX5" fmla="*/ 0 w 1514152"/>
                  <a:gd name="connsiteY5" fmla="*/ 756824 h 1513572"/>
                  <a:gd name="connsiteX6" fmla="*/ 0 w 1514152"/>
                  <a:gd name="connsiteY6" fmla="*/ 756749 h 1513572"/>
                  <a:gd name="connsiteX7" fmla="*/ 757039 w 1514152"/>
                  <a:gd name="connsiteY7" fmla="*/ 0 h 151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4152" h="1513572">
                    <a:moveTo>
                      <a:pt x="757114" y="0"/>
                    </a:moveTo>
                    <a:cubicBezTo>
                      <a:pt x="1175215" y="0"/>
                      <a:pt x="1514152" y="338808"/>
                      <a:pt x="1514152" y="756749"/>
                    </a:cubicBezTo>
                    <a:lnTo>
                      <a:pt x="1514152" y="756824"/>
                    </a:lnTo>
                    <a:cubicBezTo>
                      <a:pt x="1514152" y="1174765"/>
                      <a:pt x="1175215" y="1513573"/>
                      <a:pt x="757114" y="1513573"/>
                    </a:cubicBezTo>
                    <a:lnTo>
                      <a:pt x="757039" y="1513573"/>
                    </a:lnTo>
                    <a:cubicBezTo>
                      <a:pt x="338938" y="1513573"/>
                      <a:pt x="0" y="1174765"/>
                      <a:pt x="0" y="756824"/>
                    </a:cubicBezTo>
                    <a:lnTo>
                      <a:pt x="0" y="756749"/>
                    </a:lnTo>
                    <a:cubicBezTo>
                      <a:pt x="0" y="338808"/>
                      <a:pt x="338938" y="0"/>
                      <a:pt x="757039" y="0"/>
                    </a:cubicBezTo>
                    <a:close/>
                  </a:path>
                </a:pathLst>
              </a:custGeom>
              <a:noFill/>
              <a:ln w="22564" cap="flat">
                <a:solidFill>
                  <a:srgbClr val="F2F2F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grpSp>
        <p:sp>
          <p:nvSpPr>
            <p:cNvPr id="153" name="TextBox 152">
              <a:extLst>
                <a:ext uri="{FF2B5EF4-FFF2-40B4-BE49-F238E27FC236}">
                  <a16:creationId xmlns:a16="http://schemas.microsoft.com/office/drawing/2014/main" id="{5FCE8605-8D8C-C949-8AA6-0E9B019C4073}"/>
                </a:ext>
              </a:extLst>
            </p:cNvPr>
            <p:cNvSpPr txBox="1"/>
            <p:nvPr/>
          </p:nvSpPr>
          <p:spPr>
            <a:xfrm>
              <a:off x="7755721" y="3837062"/>
              <a:ext cx="13518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Internet</a:t>
              </a:r>
            </a:p>
          </p:txBody>
        </p:sp>
      </p:grpSp>
      <p:grpSp>
        <p:nvGrpSpPr>
          <p:cNvPr id="158" name="Group 157">
            <a:extLst>
              <a:ext uri="{FF2B5EF4-FFF2-40B4-BE49-F238E27FC236}">
                <a16:creationId xmlns:a16="http://schemas.microsoft.com/office/drawing/2014/main" id="{5456FAF1-5A22-F144-8B01-C079718054DE}"/>
              </a:ext>
            </a:extLst>
          </p:cNvPr>
          <p:cNvGrpSpPr/>
          <p:nvPr/>
        </p:nvGrpSpPr>
        <p:grpSpPr>
          <a:xfrm>
            <a:off x="10233267" y="1706550"/>
            <a:ext cx="1351863" cy="397513"/>
            <a:chOff x="10233267" y="1706550"/>
            <a:chExt cx="1351863" cy="397513"/>
          </a:xfrm>
        </p:grpSpPr>
        <p:sp>
          <p:nvSpPr>
            <p:cNvPr id="74" name="Freeform 73">
              <a:extLst>
                <a:ext uri="{FF2B5EF4-FFF2-40B4-BE49-F238E27FC236}">
                  <a16:creationId xmlns:a16="http://schemas.microsoft.com/office/drawing/2014/main" id="{375A80F2-D739-0349-8C17-F9B7DF3F1A15}"/>
                </a:ext>
              </a:extLst>
            </p:cNvPr>
            <p:cNvSpPr/>
            <p:nvPr/>
          </p:nvSpPr>
          <p:spPr>
            <a:xfrm>
              <a:off x="10330531" y="1706550"/>
              <a:ext cx="1157336" cy="397513"/>
            </a:xfrm>
            <a:custGeom>
              <a:avLst/>
              <a:gdLst>
                <a:gd name="connsiteX0" fmla="*/ 958504 w 1157336"/>
                <a:gd name="connsiteY0" fmla="*/ 0 h 397513"/>
                <a:gd name="connsiteX1" fmla="*/ 1157337 w 1157336"/>
                <a:gd name="connsiteY1" fmla="*/ 198757 h 397513"/>
                <a:gd name="connsiteX2" fmla="*/ 1157337 w 1157336"/>
                <a:gd name="connsiteY2" fmla="*/ 198757 h 397513"/>
                <a:gd name="connsiteX3" fmla="*/ 958504 w 1157336"/>
                <a:gd name="connsiteY3" fmla="*/ 397513 h 397513"/>
                <a:gd name="connsiteX4" fmla="*/ 198833 w 1157336"/>
                <a:gd name="connsiteY4" fmla="*/ 397513 h 397513"/>
                <a:gd name="connsiteX5" fmla="*/ 0 w 1157336"/>
                <a:gd name="connsiteY5" fmla="*/ 198757 h 397513"/>
                <a:gd name="connsiteX6" fmla="*/ 0 w 1157336"/>
                <a:gd name="connsiteY6" fmla="*/ 198757 h 397513"/>
                <a:gd name="connsiteX7" fmla="*/ 198833 w 1157336"/>
                <a:gd name="connsiteY7" fmla="*/ 0 h 39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336" h="397513">
                  <a:moveTo>
                    <a:pt x="958504" y="0"/>
                  </a:moveTo>
                  <a:cubicBezTo>
                    <a:pt x="1068316" y="0"/>
                    <a:pt x="1157337" y="88986"/>
                    <a:pt x="1157337" y="198757"/>
                  </a:cubicBezTo>
                  <a:lnTo>
                    <a:pt x="1157337" y="198757"/>
                  </a:lnTo>
                  <a:cubicBezTo>
                    <a:pt x="1157337" y="308527"/>
                    <a:pt x="1068316" y="397513"/>
                    <a:pt x="958504" y="397513"/>
                  </a:cubicBezTo>
                  <a:lnTo>
                    <a:pt x="198833" y="397513"/>
                  </a:lnTo>
                  <a:cubicBezTo>
                    <a:pt x="89021" y="397513"/>
                    <a:pt x="0" y="308527"/>
                    <a:pt x="0" y="198757"/>
                  </a:cubicBezTo>
                  <a:lnTo>
                    <a:pt x="0" y="198757"/>
                  </a:lnTo>
                  <a:cubicBezTo>
                    <a:pt x="0" y="88986"/>
                    <a:pt x="89021" y="0"/>
                    <a:pt x="198833" y="0"/>
                  </a:cubicBezTo>
                  <a:close/>
                </a:path>
              </a:pathLst>
            </a:custGeom>
            <a:solidFill>
              <a:srgbClr val="EE0F30"/>
            </a:solidFill>
            <a:ln w="7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063A"/>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36991DAB-6949-F84A-A934-8E6E3B25DA38}"/>
                </a:ext>
              </a:extLst>
            </p:cNvPr>
            <p:cNvSpPr txBox="1"/>
            <p:nvPr/>
          </p:nvSpPr>
          <p:spPr>
            <a:xfrm>
              <a:off x="10233267" y="1743431"/>
              <a:ext cx="13518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ilroy" pitchFamily="2" charset="77"/>
                  <a:ea typeface="+mn-ea"/>
                  <a:cs typeface="+mn-cs"/>
                </a:rPr>
                <a:t>Apps</a:t>
              </a:r>
            </a:p>
          </p:txBody>
        </p:sp>
      </p:grpSp>
    </p:spTree>
    <p:extLst>
      <p:ext uri="{BB962C8B-B14F-4D97-AF65-F5344CB8AC3E}">
        <p14:creationId xmlns:p14="http://schemas.microsoft.com/office/powerpoint/2010/main" val="248978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p:cTn id="7" dur="1000" fill="hold"/>
                                        <p:tgtEl>
                                          <p:spTgt spid="154"/>
                                        </p:tgtEl>
                                        <p:attrNameLst>
                                          <p:attrName>ppt_w</p:attrName>
                                        </p:attrNameLst>
                                      </p:cBhvr>
                                      <p:tavLst>
                                        <p:tav tm="0">
                                          <p:val>
                                            <p:fltVal val="0"/>
                                          </p:val>
                                        </p:tav>
                                        <p:tav tm="100000">
                                          <p:val>
                                            <p:strVal val="#ppt_w"/>
                                          </p:val>
                                        </p:tav>
                                      </p:tavLst>
                                    </p:anim>
                                    <p:anim calcmode="lin" valueType="num">
                                      <p:cBhvr>
                                        <p:cTn id="8" dur="1000" fill="hold"/>
                                        <p:tgtEl>
                                          <p:spTgt spid="154"/>
                                        </p:tgtEl>
                                        <p:attrNameLst>
                                          <p:attrName>ppt_h</p:attrName>
                                        </p:attrNameLst>
                                      </p:cBhvr>
                                      <p:tavLst>
                                        <p:tav tm="0">
                                          <p:val>
                                            <p:fltVal val="0"/>
                                          </p:val>
                                        </p:tav>
                                        <p:tav tm="100000">
                                          <p:val>
                                            <p:strVal val="#ppt_h"/>
                                          </p:val>
                                        </p:tav>
                                      </p:tavLst>
                                    </p:anim>
                                    <p:animEffect transition="in" filter="fade">
                                      <p:cBhvr>
                                        <p:cTn id="9" dur="1000"/>
                                        <p:tgtEl>
                                          <p:spTgt spid="15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9" fill="hold" grpId="0"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strips(upLeft)">
                                      <p:cBhvr>
                                        <p:cTn id="14" dur="1000"/>
                                        <p:tgtEl>
                                          <p:spTgt spid="70"/>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strips(downLeft)">
                                      <p:cBhvr>
                                        <p:cTn id="17" dur="1000"/>
                                        <p:tgtEl>
                                          <p:spTgt spid="69"/>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strips(downLeft)">
                                      <p:cBhvr>
                                        <p:cTn id="20" dur="1000"/>
                                        <p:tgtEl>
                                          <p:spTgt spid="71"/>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strips(downLeft)">
                                      <p:cBhvr>
                                        <p:cTn id="23" dur="1000"/>
                                        <p:tgtEl>
                                          <p:spTgt spid="72"/>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strips(downRight)">
                                      <p:cBhvr>
                                        <p:cTn id="26" dur="1000"/>
                                        <p:tgtEl>
                                          <p:spTgt spid="73"/>
                                        </p:tgtEl>
                                      </p:cBhvr>
                                    </p:animEffect>
                                  </p:childTnLst>
                                </p:cTn>
                              </p:par>
                              <p:par>
                                <p:cTn id="27" presetID="18" presetClass="entr" presetSubtype="3"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strips(upRight)">
                                      <p:cBhvr>
                                        <p:cTn id="29" dur="1000"/>
                                        <p:tgtEl>
                                          <p:spTgt spid="75"/>
                                        </p:tgtEl>
                                      </p:cBhvr>
                                    </p:animEffect>
                                  </p:childTnLst>
                                </p:cTn>
                              </p:par>
                              <p:par>
                                <p:cTn id="30" presetID="53" presetClass="entr" presetSubtype="16" fill="hold" nodeType="withEffect">
                                  <p:stCondLst>
                                    <p:cond delay="0"/>
                                  </p:stCondLst>
                                  <p:childTnLst>
                                    <p:set>
                                      <p:cBhvr>
                                        <p:cTn id="31" dur="1" fill="hold">
                                          <p:stCondLst>
                                            <p:cond delay="0"/>
                                          </p:stCondLst>
                                        </p:cTn>
                                        <p:tgtEl>
                                          <p:spTgt spid="139"/>
                                        </p:tgtEl>
                                        <p:attrNameLst>
                                          <p:attrName>style.visibility</p:attrName>
                                        </p:attrNameLst>
                                      </p:cBhvr>
                                      <p:to>
                                        <p:strVal val="visible"/>
                                      </p:to>
                                    </p:set>
                                    <p:anim calcmode="lin" valueType="num">
                                      <p:cBhvr>
                                        <p:cTn id="32" dur="1000" fill="hold"/>
                                        <p:tgtEl>
                                          <p:spTgt spid="139"/>
                                        </p:tgtEl>
                                        <p:attrNameLst>
                                          <p:attrName>ppt_w</p:attrName>
                                        </p:attrNameLst>
                                      </p:cBhvr>
                                      <p:tavLst>
                                        <p:tav tm="0">
                                          <p:val>
                                            <p:fltVal val="0"/>
                                          </p:val>
                                        </p:tav>
                                        <p:tav tm="100000">
                                          <p:val>
                                            <p:strVal val="#ppt_w"/>
                                          </p:val>
                                        </p:tav>
                                      </p:tavLst>
                                    </p:anim>
                                    <p:anim calcmode="lin" valueType="num">
                                      <p:cBhvr>
                                        <p:cTn id="33" dur="1000" fill="hold"/>
                                        <p:tgtEl>
                                          <p:spTgt spid="139"/>
                                        </p:tgtEl>
                                        <p:attrNameLst>
                                          <p:attrName>ppt_h</p:attrName>
                                        </p:attrNameLst>
                                      </p:cBhvr>
                                      <p:tavLst>
                                        <p:tav tm="0">
                                          <p:val>
                                            <p:fltVal val="0"/>
                                          </p:val>
                                        </p:tav>
                                        <p:tav tm="100000">
                                          <p:val>
                                            <p:strVal val="#ppt_h"/>
                                          </p:val>
                                        </p:tav>
                                      </p:tavLst>
                                    </p:anim>
                                    <p:animEffect transition="in" filter="fade">
                                      <p:cBhvr>
                                        <p:cTn id="34" dur="1000"/>
                                        <p:tgtEl>
                                          <p:spTgt spid="139"/>
                                        </p:tgtEl>
                                      </p:cBhvr>
                                    </p:animEffect>
                                  </p:childTnLst>
                                </p:cTn>
                              </p:par>
                              <p:par>
                                <p:cTn id="35" presetID="53" presetClass="entr" presetSubtype="16" fill="hold" nodeType="withEffect">
                                  <p:stCondLst>
                                    <p:cond delay="0"/>
                                  </p:stCondLst>
                                  <p:childTnLst>
                                    <p:set>
                                      <p:cBhvr>
                                        <p:cTn id="36" dur="1" fill="hold">
                                          <p:stCondLst>
                                            <p:cond delay="0"/>
                                          </p:stCondLst>
                                        </p:cTn>
                                        <p:tgtEl>
                                          <p:spTgt spid="140"/>
                                        </p:tgtEl>
                                        <p:attrNameLst>
                                          <p:attrName>style.visibility</p:attrName>
                                        </p:attrNameLst>
                                      </p:cBhvr>
                                      <p:to>
                                        <p:strVal val="visible"/>
                                      </p:to>
                                    </p:set>
                                    <p:anim calcmode="lin" valueType="num">
                                      <p:cBhvr>
                                        <p:cTn id="37" dur="1000" fill="hold"/>
                                        <p:tgtEl>
                                          <p:spTgt spid="140"/>
                                        </p:tgtEl>
                                        <p:attrNameLst>
                                          <p:attrName>ppt_w</p:attrName>
                                        </p:attrNameLst>
                                      </p:cBhvr>
                                      <p:tavLst>
                                        <p:tav tm="0">
                                          <p:val>
                                            <p:fltVal val="0"/>
                                          </p:val>
                                        </p:tav>
                                        <p:tav tm="100000">
                                          <p:val>
                                            <p:strVal val="#ppt_w"/>
                                          </p:val>
                                        </p:tav>
                                      </p:tavLst>
                                    </p:anim>
                                    <p:anim calcmode="lin" valueType="num">
                                      <p:cBhvr>
                                        <p:cTn id="38" dur="1000" fill="hold"/>
                                        <p:tgtEl>
                                          <p:spTgt spid="140"/>
                                        </p:tgtEl>
                                        <p:attrNameLst>
                                          <p:attrName>ppt_h</p:attrName>
                                        </p:attrNameLst>
                                      </p:cBhvr>
                                      <p:tavLst>
                                        <p:tav tm="0">
                                          <p:val>
                                            <p:fltVal val="0"/>
                                          </p:val>
                                        </p:tav>
                                        <p:tav tm="100000">
                                          <p:val>
                                            <p:strVal val="#ppt_h"/>
                                          </p:val>
                                        </p:tav>
                                      </p:tavLst>
                                    </p:anim>
                                    <p:animEffect transition="in" filter="fade">
                                      <p:cBhvr>
                                        <p:cTn id="39" dur="1000"/>
                                        <p:tgtEl>
                                          <p:spTgt spid="140"/>
                                        </p:tgtEl>
                                      </p:cBhvr>
                                    </p:animEffect>
                                  </p:childTnLst>
                                </p:cTn>
                              </p:par>
                              <p:par>
                                <p:cTn id="40" presetID="53" presetClass="entr" presetSubtype="16" fill="hold" nodeType="withEffect">
                                  <p:stCondLst>
                                    <p:cond delay="0"/>
                                  </p:stCondLst>
                                  <p:childTnLst>
                                    <p:set>
                                      <p:cBhvr>
                                        <p:cTn id="41" dur="1" fill="hold">
                                          <p:stCondLst>
                                            <p:cond delay="0"/>
                                          </p:stCondLst>
                                        </p:cTn>
                                        <p:tgtEl>
                                          <p:spTgt spid="95"/>
                                        </p:tgtEl>
                                        <p:attrNameLst>
                                          <p:attrName>style.visibility</p:attrName>
                                        </p:attrNameLst>
                                      </p:cBhvr>
                                      <p:to>
                                        <p:strVal val="visible"/>
                                      </p:to>
                                    </p:set>
                                    <p:anim calcmode="lin" valueType="num">
                                      <p:cBhvr>
                                        <p:cTn id="42" dur="1000" fill="hold"/>
                                        <p:tgtEl>
                                          <p:spTgt spid="95"/>
                                        </p:tgtEl>
                                        <p:attrNameLst>
                                          <p:attrName>ppt_w</p:attrName>
                                        </p:attrNameLst>
                                      </p:cBhvr>
                                      <p:tavLst>
                                        <p:tav tm="0">
                                          <p:val>
                                            <p:fltVal val="0"/>
                                          </p:val>
                                        </p:tav>
                                        <p:tav tm="100000">
                                          <p:val>
                                            <p:strVal val="#ppt_w"/>
                                          </p:val>
                                        </p:tav>
                                      </p:tavLst>
                                    </p:anim>
                                    <p:anim calcmode="lin" valueType="num">
                                      <p:cBhvr>
                                        <p:cTn id="43" dur="1000" fill="hold"/>
                                        <p:tgtEl>
                                          <p:spTgt spid="95"/>
                                        </p:tgtEl>
                                        <p:attrNameLst>
                                          <p:attrName>ppt_h</p:attrName>
                                        </p:attrNameLst>
                                      </p:cBhvr>
                                      <p:tavLst>
                                        <p:tav tm="0">
                                          <p:val>
                                            <p:fltVal val="0"/>
                                          </p:val>
                                        </p:tav>
                                        <p:tav tm="100000">
                                          <p:val>
                                            <p:strVal val="#ppt_h"/>
                                          </p:val>
                                        </p:tav>
                                      </p:tavLst>
                                    </p:anim>
                                    <p:animEffect transition="in" filter="fade">
                                      <p:cBhvr>
                                        <p:cTn id="44" dur="1000"/>
                                        <p:tgtEl>
                                          <p:spTgt spid="95"/>
                                        </p:tgtEl>
                                      </p:cBhvr>
                                    </p:animEffect>
                                  </p:childTnLst>
                                </p:cTn>
                              </p:par>
                              <p:par>
                                <p:cTn id="45" presetID="53" presetClass="entr" presetSubtype="16" fill="hold" nodeType="withEffect">
                                  <p:stCondLst>
                                    <p:cond delay="0"/>
                                  </p:stCondLst>
                                  <p:childTnLst>
                                    <p:set>
                                      <p:cBhvr>
                                        <p:cTn id="46" dur="1" fill="hold">
                                          <p:stCondLst>
                                            <p:cond delay="0"/>
                                          </p:stCondLst>
                                        </p:cTn>
                                        <p:tgtEl>
                                          <p:spTgt spid="106"/>
                                        </p:tgtEl>
                                        <p:attrNameLst>
                                          <p:attrName>style.visibility</p:attrName>
                                        </p:attrNameLst>
                                      </p:cBhvr>
                                      <p:to>
                                        <p:strVal val="visible"/>
                                      </p:to>
                                    </p:set>
                                    <p:anim calcmode="lin" valueType="num">
                                      <p:cBhvr>
                                        <p:cTn id="47" dur="1000" fill="hold"/>
                                        <p:tgtEl>
                                          <p:spTgt spid="106"/>
                                        </p:tgtEl>
                                        <p:attrNameLst>
                                          <p:attrName>ppt_w</p:attrName>
                                        </p:attrNameLst>
                                      </p:cBhvr>
                                      <p:tavLst>
                                        <p:tav tm="0">
                                          <p:val>
                                            <p:fltVal val="0"/>
                                          </p:val>
                                        </p:tav>
                                        <p:tav tm="100000">
                                          <p:val>
                                            <p:strVal val="#ppt_w"/>
                                          </p:val>
                                        </p:tav>
                                      </p:tavLst>
                                    </p:anim>
                                    <p:anim calcmode="lin" valueType="num">
                                      <p:cBhvr>
                                        <p:cTn id="48" dur="1000" fill="hold"/>
                                        <p:tgtEl>
                                          <p:spTgt spid="106"/>
                                        </p:tgtEl>
                                        <p:attrNameLst>
                                          <p:attrName>ppt_h</p:attrName>
                                        </p:attrNameLst>
                                      </p:cBhvr>
                                      <p:tavLst>
                                        <p:tav tm="0">
                                          <p:val>
                                            <p:fltVal val="0"/>
                                          </p:val>
                                        </p:tav>
                                        <p:tav tm="100000">
                                          <p:val>
                                            <p:strVal val="#ppt_h"/>
                                          </p:val>
                                        </p:tav>
                                      </p:tavLst>
                                    </p:anim>
                                    <p:animEffect transition="in" filter="fade">
                                      <p:cBhvr>
                                        <p:cTn id="49" dur="1000"/>
                                        <p:tgtEl>
                                          <p:spTgt spid="106"/>
                                        </p:tgtEl>
                                      </p:cBhvr>
                                    </p:animEffect>
                                  </p:childTnLst>
                                </p:cTn>
                              </p:par>
                              <p:par>
                                <p:cTn id="50" presetID="53" presetClass="entr" presetSubtype="16" fill="hold" nodeType="withEffect">
                                  <p:stCondLst>
                                    <p:cond delay="0"/>
                                  </p:stCondLst>
                                  <p:childTnLst>
                                    <p:set>
                                      <p:cBhvr>
                                        <p:cTn id="51" dur="1" fill="hold">
                                          <p:stCondLst>
                                            <p:cond delay="0"/>
                                          </p:stCondLst>
                                        </p:cTn>
                                        <p:tgtEl>
                                          <p:spTgt spid="117"/>
                                        </p:tgtEl>
                                        <p:attrNameLst>
                                          <p:attrName>style.visibility</p:attrName>
                                        </p:attrNameLst>
                                      </p:cBhvr>
                                      <p:to>
                                        <p:strVal val="visible"/>
                                      </p:to>
                                    </p:set>
                                    <p:anim calcmode="lin" valueType="num">
                                      <p:cBhvr>
                                        <p:cTn id="52" dur="1000" fill="hold"/>
                                        <p:tgtEl>
                                          <p:spTgt spid="117"/>
                                        </p:tgtEl>
                                        <p:attrNameLst>
                                          <p:attrName>ppt_w</p:attrName>
                                        </p:attrNameLst>
                                      </p:cBhvr>
                                      <p:tavLst>
                                        <p:tav tm="0">
                                          <p:val>
                                            <p:fltVal val="0"/>
                                          </p:val>
                                        </p:tav>
                                        <p:tav tm="100000">
                                          <p:val>
                                            <p:strVal val="#ppt_w"/>
                                          </p:val>
                                        </p:tav>
                                      </p:tavLst>
                                    </p:anim>
                                    <p:anim calcmode="lin" valueType="num">
                                      <p:cBhvr>
                                        <p:cTn id="53" dur="1000" fill="hold"/>
                                        <p:tgtEl>
                                          <p:spTgt spid="117"/>
                                        </p:tgtEl>
                                        <p:attrNameLst>
                                          <p:attrName>ppt_h</p:attrName>
                                        </p:attrNameLst>
                                      </p:cBhvr>
                                      <p:tavLst>
                                        <p:tav tm="0">
                                          <p:val>
                                            <p:fltVal val="0"/>
                                          </p:val>
                                        </p:tav>
                                        <p:tav tm="100000">
                                          <p:val>
                                            <p:strVal val="#ppt_h"/>
                                          </p:val>
                                        </p:tav>
                                      </p:tavLst>
                                    </p:anim>
                                    <p:animEffect transition="in" filter="fade">
                                      <p:cBhvr>
                                        <p:cTn id="54" dur="1000"/>
                                        <p:tgtEl>
                                          <p:spTgt spid="117"/>
                                        </p:tgtEl>
                                      </p:cBhvr>
                                    </p:animEffect>
                                  </p:childTnLst>
                                </p:cTn>
                              </p:par>
                              <p:par>
                                <p:cTn id="55" presetID="53" presetClass="entr" presetSubtype="16" fill="hold" nodeType="withEffect">
                                  <p:stCondLst>
                                    <p:cond delay="0"/>
                                  </p:stCondLst>
                                  <p:childTnLst>
                                    <p:set>
                                      <p:cBhvr>
                                        <p:cTn id="56" dur="1" fill="hold">
                                          <p:stCondLst>
                                            <p:cond delay="0"/>
                                          </p:stCondLst>
                                        </p:cTn>
                                        <p:tgtEl>
                                          <p:spTgt spid="128"/>
                                        </p:tgtEl>
                                        <p:attrNameLst>
                                          <p:attrName>style.visibility</p:attrName>
                                        </p:attrNameLst>
                                      </p:cBhvr>
                                      <p:to>
                                        <p:strVal val="visible"/>
                                      </p:to>
                                    </p:set>
                                    <p:anim calcmode="lin" valueType="num">
                                      <p:cBhvr>
                                        <p:cTn id="57" dur="1000" fill="hold"/>
                                        <p:tgtEl>
                                          <p:spTgt spid="128"/>
                                        </p:tgtEl>
                                        <p:attrNameLst>
                                          <p:attrName>ppt_w</p:attrName>
                                        </p:attrNameLst>
                                      </p:cBhvr>
                                      <p:tavLst>
                                        <p:tav tm="0">
                                          <p:val>
                                            <p:fltVal val="0"/>
                                          </p:val>
                                        </p:tav>
                                        <p:tav tm="100000">
                                          <p:val>
                                            <p:strVal val="#ppt_w"/>
                                          </p:val>
                                        </p:tav>
                                      </p:tavLst>
                                    </p:anim>
                                    <p:anim calcmode="lin" valueType="num">
                                      <p:cBhvr>
                                        <p:cTn id="58" dur="1000" fill="hold"/>
                                        <p:tgtEl>
                                          <p:spTgt spid="128"/>
                                        </p:tgtEl>
                                        <p:attrNameLst>
                                          <p:attrName>ppt_h</p:attrName>
                                        </p:attrNameLst>
                                      </p:cBhvr>
                                      <p:tavLst>
                                        <p:tav tm="0">
                                          <p:val>
                                            <p:fltVal val="0"/>
                                          </p:val>
                                        </p:tav>
                                        <p:tav tm="100000">
                                          <p:val>
                                            <p:strVal val="#ppt_h"/>
                                          </p:val>
                                        </p:tav>
                                      </p:tavLst>
                                    </p:anim>
                                    <p:animEffect transition="in" filter="fade">
                                      <p:cBhvr>
                                        <p:cTn id="59" dur="1000"/>
                                        <p:tgtEl>
                                          <p:spTgt spid="128"/>
                                        </p:tgtEl>
                                      </p:cBhvr>
                                    </p:animEffect>
                                  </p:childTnLst>
                                </p:cTn>
                              </p:par>
                              <p:par>
                                <p:cTn id="60" presetID="53" presetClass="entr" presetSubtype="16" fill="hold" nodeType="withEffect">
                                  <p:stCondLst>
                                    <p:cond delay="0"/>
                                  </p:stCondLst>
                                  <p:childTnLst>
                                    <p:set>
                                      <p:cBhvr>
                                        <p:cTn id="61" dur="1" fill="hold">
                                          <p:stCondLst>
                                            <p:cond delay="0"/>
                                          </p:stCondLst>
                                        </p:cTn>
                                        <p:tgtEl>
                                          <p:spTgt spid="143"/>
                                        </p:tgtEl>
                                        <p:attrNameLst>
                                          <p:attrName>style.visibility</p:attrName>
                                        </p:attrNameLst>
                                      </p:cBhvr>
                                      <p:to>
                                        <p:strVal val="visible"/>
                                      </p:to>
                                    </p:set>
                                    <p:anim calcmode="lin" valueType="num">
                                      <p:cBhvr>
                                        <p:cTn id="62" dur="1000" fill="hold"/>
                                        <p:tgtEl>
                                          <p:spTgt spid="143"/>
                                        </p:tgtEl>
                                        <p:attrNameLst>
                                          <p:attrName>ppt_w</p:attrName>
                                        </p:attrNameLst>
                                      </p:cBhvr>
                                      <p:tavLst>
                                        <p:tav tm="0">
                                          <p:val>
                                            <p:fltVal val="0"/>
                                          </p:val>
                                        </p:tav>
                                        <p:tav tm="100000">
                                          <p:val>
                                            <p:strVal val="#ppt_w"/>
                                          </p:val>
                                        </p:tav>
                                      </p:tavLst>
                                    </p:anim>
                                    <p:anim calcmode="lin" valueType="num">
                                      <p:cBhvr>
                                        <p:cTn id="63" dur="1000" fill="hold"/>
                                        <p:tgtEl>
                                          <p:spTgt spid="143"/>
                                        </p:tgtEl>
                                        <p:attrNameLst>
                                          <p:attrName>ppt_h</p:attrName>
                                        </p:attrNameLst>
                                      </p:cBhvr>
                                      <p:tavLst>
                                        <p:tav tm="0">
                                          <p:val>
                                            <p:fltVal val="0"/>
                                          </p:val>
                                        </p:tav>
                                        <p:tav tm="100000">
                                          <p:val>
                                            <p:strVal val="#ppt_h"/>
                                          </p:val>
                                        </p:tav>
                                      </p:tavLst>
                                    </p:anim>
                                    <p:animEffect transition="in" filter="fade">
                                      <p:cBhvr>
                                        <p:cTn id="64" dur="1000"/>
                                        <p:tgtEl>
                                          <p:spTgt spid="143"/>
                                        </p:tgtEl>
                                      </p:cBhvr>
                                    </p:animEffect>
                                  </p:childTnLst>
                                </p:cTn>
                              </p:par>
                              <p:par>
                                <p:cTn id="65" presetID="53" presetClass="entr" presetSubtype="16" fill="hold" nodeType="withEffect">
                                  <p:stCondLst>
                                    <p:cond delay="0"/>
                                  </p:stCondLst>
                                  <p:childTnLst>
                                    <p:set>
                                      <p:cBhvr>
                                        <p:cTn id="66" dur="1" fill="hold">
                                          <p:stCondLst>
                                            <p:cond delay="0"/>
                                          </p:stCondLst>
                                        </p:cTn>
                                        <p:tgtEl>
                                          <p:spTgt spid="150"/>
                                        </p:tgtEl>
                                        <p:attrNameLst>
                                          <p:attrName>style.visibility</p:attrName>
                                        </p:attrNameLst>
                                      </p:cBhvr>
                                      <p:to>
                                        <p:strVal val="visible"/>
                                      </p:to>
                                    </p:set>
                                    <p:anim calcmode="lin" valueType="num">
                                      <p:cBhvr>
                                        <p:cTn id="67" dur="1000" fill="hold"/>
                                        <p:tgtEl>
                                          <p:spTgt spid="150"/>
                                        </p:tgtEl>
                                        <p:attrNameLst>
                                          <p:attrName>ppt_w</p:attrName>
                                        </p:attrNameLst>
                                      </p:cBhvr>
                                      <p:tavLst>
                                        <p:tav tm="0">
                                          <p:val>
                                            <p:fltVal val="0"/>
                                          </p:val>
                                        </p:tav>
                                        <p:tav tm="100000">
                                          <p:val>
                                            <p:strVal val="#ppt_w"/>
                                          </p:val>
                                        </p:tav>
                                      </p:tavLst>
                                    </p:anim>
                                    <p:anim calcmode="lin" valueType="num">
                                      <p:cBhvr>
                                        <p:cTn id="68" dur="1000" fill="hold"/>
                                        <p:tgtEl>
                                          <p:spTgt spid="150"/>
                                        </p:tgtEl>
                                        <p:attrNameLst>
                                          <p:attrName>ppt_h</p:attrName>
                                        </p:attrNameLst>
                                      </p:cBhvr>
                                      <p:tavLst>
                                        <p:tav tm="0">
                                          <p:val>
                                            <p:fltVal val="0"/>
                                          </p:val>
                                        </p:tav>
                                        <p:tav tm="100000">
                                          <p:val>
                                            <p:strVal val="#ppt_h"/>
                                          </p:val>
                                        </p:tav>
                                      </p:tavLst>
                                    </p:anim>
                                    <p:animEffect transition="in" filter="fade">
                                      <p:cBhvr>
                                        <p:cTn id="69" dur="1000"/>
                                        <p:tgtEl>
                                          <p:spTgt spid="150"/>
                                        </p:tgtEl>
                                      </p:cBhvr>
                                    </p:animEffect>
                                  </p:childTnLst>
                                </p:cTn>
                              </p:par>
                              <p:par>
                                <p:cTn id="70" presetID="53" presetClass="entr" presetSubtype="16" fill="hold" nodeType="withEffect">
                                  <p:stCondLst>
                                    <p:cond delay="0"/>
                                  </p:stCondLst>
                                  <p:childTnLst>
                                    <p:set>
                                      <p:cBhvr>
                                        <p:cTn id="71" dur="1" fill="hold">
                                          <p:stCondLst>
                                            <p:cond delay="0"/>
                                          </p:stCondLst>
                                        </p:cTn>
                                        <p:tgtEl>
                                          <p:spTgt spid="149"/>
                                        </p:tgtEl>
                                        <p:attrNameLst>
                                          <p:attrName>style.visibility</p:attrName>
                                        </p:attrNameLst>
                                      </p:cBhvr>
                                      <p:to>
                                        <p:strVal val="visible"/>
                                      </p:to>
                                    </p:set>
                                    <p:anim calcmode="lin" valueType="num">
                                      <p:cBhvr>
                                        <p:cTn id="72" dur="1000" fill="hold"/>
                                        <p:tgtEl>
                                          <p:spTgt spid="149"/>
                                        </p:tgtEl>
                                        <p:attrNameLst>
                                          <p:attrName>ppt_w</p:attrName>
                                        </p:attrNameLst>
                                      </p:cBhvr>
                                      <p:tavLst>
                                        <p:tav tm="0">
                                          <p:val>
                                            <p:fltVal val="0"/>
                                          </p:val>
                                        </p:tav>
                                        <p:tav tm="100000">
                                          <p:val>
                                            <p:strVal val="#ppt_w"/>
                                          </p:val>
                                        </p:tav>
                                      </p:tavLst>
                                    </p:anim>
                                    <p:anim calcmode="lin" valueType="num">
                                      <p:cBhvr>
                                        <p:cTn id="73" dur="1000" fill="hold"/>
                                        <p:tgtEl>
                                          <p:spTgt spid="149"/>
                                        </p:tgtEl>
                                        <p:attrNameLst>
                                          <p:attrName>ppt_h</p:attrName>
                                        </p:attrNameLst>
                                      </p:cBhvr>
                                      <p:tavLst>
                                        <p:tav tm="0">
                                          <p:val>
                                            <p:fltVal val="0"/>
                                          </p:val>
                                        </p:tav>
                                        <p:tav tm="100000">
                                          <p:val>
                                            <p:strVal val="#ppt_h"/>
                                          </p:val>
                                        </p:tav>
                                      </p:tavLst>
                                    </p:anim>
                                    <p:animEffect transition="in" filter="fade">
                                      <p:cBhvr>
                                        <p:cTn id="74" dur="1000"/>
                                        <p:tgtEl>
                                          <p:spTgt spid="149"/>
                                        </p:tgtEl>
                                      </p:cBhvr>
                                    </p:animEffect>
                                  </p:childTnLst>
                                </p:cTn>
                              </p:par>
                              <p:par>
                                <p:cTn id="75" presetID="53" presetClass="entr" presetSubtype="16" fill="hold" nodeType="withEffect">
                                  <p:stCondLst>
                                    <p:cond delay="0"/>
                                  </p:stCondLst>
                                  <p:childTnLst>
                                    <p:set>
                                      <p:cBhvr>
                                        <p:cTn id="76" dur="1" fill="hold">
                                          <p:stCondLst>
                                            <p:cond delay="0"/>
                                          </p:stCondLst>
                                        </p:cTn>
                                        <p:tgtEl>
                                          <p:spTgt spid="156"/>
                                        </p:tgtEl>
                                        <p:attrNameLst>
                                          <p:attrName>style.visibility</p:attrName>
                                        </p:attrNameLst>
                                      </p:cBhvr>
                                      <p:to>
                                        <p:strVal val="visible"/>
                                      </p:to>
                                    </p:set>
                                    <p:anim calcmode="lin" valueType="num">
                                      <p:cBhvr>
                                        <p:cTn id="77" dur="1000" fill="hold"/>
                                        <p:tgtEl>
                                          <p:spTgt spid="156"/>
                                        </p:tgtEl>
                                        <p:attrNameLst>
                                          <p:attrName>ppt_w</p:attrName>
                                        </p:attrNameLst>
                                      </p:cBhvr>
                                      <p:tavLst>
                                        <p:tav tm="0">
                                          <p:val>
                                            <p:fltVal val="0"/>
                                          </p:val>
                                        </p:tav>
                                        <p:tav tm="100000">
                                          <p:val>
                                            <p:strVal val="#ppt_w"/>
                                          </p:val>
                                        </p:tav>
                                      </p:tavLst>
                                    </p:anim>
                                    <p:anim calcmode="lin" valueType="num">
                                      <p:cBhvr>
                                        <p:cTn id="78" dur="1000" fill="hold"/>
                                        <p:tgtEl>
                                          <p:spTgt spid="156"/>
                                        </p:tgtEl>
                                        <p:attrNameLst>
                                          <p:attrName>ppt_h</p:attrName>
                                        </p:attrNameLst>
                                      </p:cBhvr>
                                      <p:tavLst>
                                        <p:tav tm="0">
                                          <p:val>
                                            <p:fltVal val="0"/>
                                          </p:val>
                                        </p:tav>
                                        <p:tav tm="100000">
                                          <p:val>
                                            <p:strVal val="#ppt_h"/>
                                          </p:val>
                                        </p:tav>
                                      </p:tavLst>
                                    </p:anim>
                                    <p:animEffect transition="in" filter="fade">
                                      <p:cBhvr>
                                        <p:cTn id="79" dur="1000"/>
                                        <p:tgtEl>
                                          <p:spTgt spid="156"/>
                                        </p:tgtEl>
                                      </p:cBhvr>
                                    </p:animEffect>
                                  </p:childTnLst>
                                </p:cTn>
                              </p:par>
                              <p:par>
                                <p:cTn id="80" presetID="53" presetClass="entr" presetSubtype="16"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000" fill="hold"/>
                                        <p:tgtEl>
                                          <p:spTgt spid="57"/>
                                        </p:tgtEl>
                                        <p:attrNameLst>
                                          <p:attrName>ppt_w</p:attrName>
                                        </p:attrNameLst>
                                      </p:cBhvr>
                                      <p:tavLst>
                                        <p:tav tm="0">
                                          <p:val>
                                            <p:fltVal val="0"/>
                                          </p:val>
                                        </p:tav>
                                        <p:tav tm="100000">
                                          <p:val>
                                            <p:strVal val="#ppt_w"/>
                                          </p:val>
                                        </p:tav>
                                      </p:tavLst>
                                    </p:anim>
                                    <p:anim calcmode="lin" valueType="num">
                                      <p:cBhvr>
                                        <p:cTn id="83" dur="1000" fill="hold"/>
                                        <p:tgtEl>
                                          <p:spTgt spid="57"/>
                                        </p:tgtEl>
                                        <p:attrNameLst>
                                          <p:attrName>ppt_h</p:attrName>
                                        </p:attrNameLst>
                                      </p:cBhvr>
                                      <p:tavLst>
                                        <p:tav tm="0">
                                          <p:val>
                                            <p:fltVal val="0"/>
                                          </p:val>
                                        </p:tav>
                                        <p:tav tm="100000">
                                          <p:val>
                                            <p:strVal val="#ppt_h"/>
                                          </p:val>
                                        </p:tav>
                                      </p:tavLst>
                                    </p:anim>
                                    <p:animEffect transition="in" filter="fade">
                                      <p:cBhvr>
                                        <p:cTn id="84" dur="1000"/>
                                        <p:tgtEl>
                                          <p:spTgt spid="57"/>
                                        </p:tgtEl>
                                      </p:cBhvr>
                                    </p:animEffect>
                                  </p:childTnLst>
                                </p:cTn>
                              </p:par>
                              <p:par>
                                <p:cTn id="85" presetID="53" presetClass="entr" presetSubtype="16"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anim calcmode="lin" valueType="num">
                                      <p:cBhvr>
                                        <p:cTn id="87" dur="1000" fill="hold"/>
                                        <p:tgtEl>
                                          <p:spTgt spid="60"/>
                                        </p:tgtEl>
                                        <p:attrNameLst>
                                          <p:attrName>ppt_w</p:attrName>
                                        </p:attrNameLst>
                                      </p:cBhvr>
                                      <p:tavLst>
                                        <p:tav tm="0">
                                          <p:val>
                                            <p:fltVal val="0"/>
                                          </p:val>
                                        </p:tav>
                                        <p:tav tm="100000">
                                          <p:val>
                                            <p:strVal val="#ppt_w"/>
                                          </p:val>
                                        </p:tav>
                                      </p:tavLst>
                                    </p:anim>
                                    <p:anim calcmode="lin" valueType="num">
                                      <p:cBhvr>
                                        <p:cTn id="88" dur="1000" fill="hold"/>
                                        <p:tgtEl>
                                          <p:spTgt spid="60"/>
                                        </p:tgtEl>
                                        <p:attrNameLst>
                                          <p:attrName>ppt_h</p:attrName>
                                        </p:attrNameLst>
                                      </p:cBhvr>
                                      <p:tavLst>
                                        <p:tav tm="0">
                                          <p:val>
                                            <p:fltVal val="0"/>
                                          </p:val>
                                        </p:tav>
                                        <p:tav tm="100000">
                                          <p:val>
                                            <p:strVal val="#ppt_h"/>
                                          </p:val>
                                        </p:tav>
                                      </p:tavLst>
                                    </p:anim>
                                    <p:animEffect transition="in" filter="fade">
                                      <p:cBhvr>
                                        <p:cTn id="89" dur="1000"/>
                                        <p:tgtEl>
                                          <p:spTgt spid="60"/>
                                        </p:tgtEl>
                                      </p:cBhvr>
                                    </p:animEffect>
                                  </p:childTnLst>
                                </p:cTn>
                              </p:par>
                              <p:par>
                                <p:cTn id="90" presetID="18" presetClass="entr" presetSubtype="9"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strips(upLeft)">
                                      <p:cBhvr>
                                        <p:cTn id="92" dur="500"/>
                                        <p:tgtEl>
                                          <p:spTgt spid="56"/>
                                        </p:tgtEl>
                                      </p:cBhvr>
                                    </p:animEffect>
                                  </p:childTnLst>
                                </p:cTn>
                              </p:par>
                              <p:par>
                                <p:cTn id="93" presetID="53" presetClass="entr" presetSubtype="16" fill="hold" nodeType="withEffect">
                                  <p:stCondLst>
                                    <p:cond delay="0"/>
                                  </p:stCondLst>
                                  <p:childTnLst>
                                    <p:set>
                                      <p:cBhvr>
                                        <p:cTn id="94" dur="1" fill="hold">
                                          <p:stCondLst>
                                            <p:cond delay="0"/>
                                          </p:stCondLst>
                                        </p:cTn>
                                        <p:tgtEl>
                                          <p:spTgt spid="158"/>
                                        </p:tgtEl>
                                        <p:attrNameLst>
                                          <p:attrName>style.visibility</p:attrName>
                                        </p:attrNameLst>
                                      </p:cBhvr>
                                      <p:to>
                                        <p:strVal val="visible"/>
                                      </p:to>
                                    </p:set>
                                    <p:anim calcmode="lin" valueType="num">
                                      <p:cBhvr>
                                        <p:cTn id="95" dur="1000" fill="hold"/>
                                        <p:tgtEl>
                                          <p:spTgt spid="158"/>
                                        </p:tgtEl>
                                        <p:attrNameLst>
                                          <p:attrName>ppt_w</p:attrName>
                                        </p:attrNameLst>
                                      </p:cBhvr>
                                      <p:tavLst>
                                        <p:tav tm="0">
                                          <p:val>
                                            <p:fltVal val="0"/>
                                          </p:val>
                                        </p:tav>
                                        <p:tav tm="100000">
                                          <p:val>
                                            <p:strVal val="#ppt_w"/>
                                          </p:val>
                                        </p:tav>
                                      </p:tavLst>
                                    </p:anim>
                                    <p:anim calcmode="lin" valueType="num">
                                      <p:cBhvr>
                                        <p:cTn id="96" dur="1000" fill="hold"/>
                                        <p:tgtEl>
                                          <p:spTgt spid="158"/>
                                        </p:tgtEl>
                                        <p:attrNameLst>
                                          <p:attrName>ppt_h</p:attrName>
                                        </p:attrNameLst>
                                      </p:cBhvr>
                                      <p:tavLst>
                                        <p:tav tm="0">
                                          <p:val>
                                            <p:fltVal val="0"/>
                                          </p:val>
                                        </p:tav>
                                        <p:tav tm="100000">
                                          <p:val>
                                            <p:strVal val="#ppt_h"/>
                                          </p:val>
                                        </p:tav>
                                      </p:tavLst>
                                    </p:anim>
                                    <p:animEffect transition="in" filter="fade">
                                      <p:cBhvr>
                                        <p:cTn id="9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9" grpId="0" animBg="1"/>
      <p:bldP spid="70" grpId="0" animBg="1"/>
      <p:bldP spid="71" grpId="0" animBg="1"/>
      <p:bldP spid="72" grpId="0" animBg="1"/>
      <p:bldP spid="73"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EFF913-EEB9-48DC-94D4-47D5335861D8}"/>
              </a:ext>
            </a:extLst>
          </p:cNvPr>
          <p:cNvSpPr>
            <a:spLocks noGrp="1"/>
          </p:cNvSpPr>
          <p:nvPr>
            <p:ph type="body" sz="quarter" idx="13"/>
          </p:nvPr>
        </p:nvSpPr>
        <p:spPr>
          <a:xfrm>
            <a:off x="771217" y="2848191"/>
            <a:ext cx="4669614" cy="1871663"/>
          </a:xfrm>
        </p:spPr>
        <p:txBody>
          <a:bodyPr/>
          <a:lstStyle/>
          <a:p>
            <a:r>
              <a:rPr lang="en-GB" sz="5400" dirty="0"/>
              <a:t>Get in touch</a:t>
            </a:r>
          </a:p>
        </p:txBody>
      </p:sp>
    </p:spTree>
    <p:extLst>
      <p:ext uri="{BB962C8B-B14F-4D97-AF65-F5344CB8AC3E}">
        <p14:creationId xmlns:p14="http://schemas.microsoft.com/office/powerpoint/2010/main" val="99713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466B5B0-8831-D84A-90E2-A6B1A28DCFB8}"/>
              </a:ext>
            </a:extLst>
          </p:cNvPr>
          <p:cNvSpPr txBox="1">
            <a:spLocks/>
          </p:cNvSpPr>
          <p:nvPr/>
        </p:nvSpPr>
        <p:spPr>
          <a:xfrm>
            <a:off x="473521" y="399415"/>
            <a:ext cx="7825527" cy="7643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Our Offices Are No Longer</a:t>
            </a:r>
          </a:p>
          <a:p>
            <a:r>
              <a:rPr lang="en-US" dirty="0"/>
              <a:t>Where We Do Business</a:t>
            </a:r>
          </a:p>
        </p:txBody>
      </p:sp>
      <p:sp>
        <p:nvSpPr>
          <p:cNvPr id="8" name="Rectangle 7">
            <a:extLst>
              <a:ext uri="{FF2B5EF4-FFF2-40B4-BE49-F238E27FC236}">
                <a16:creationId xmlns:a16="http://schemas.microsoft.com/office/drawing/2014/main" id="{1006FDE2-0443-5D4C-9B7C-4D4A03B436BF}"/>
              </a:ext>
            </a:extLst>
          </p:cNvPr>
          <p:cNvSpPr/>
          <p:nvPr/>
        </p:nvSpPr>
        <p:spPr>
          <a:xfrm>
            <a:off x="497474" y="2174829"/>
            <a:ext cx="6225297" cy="2751522"/>
          </a:xfrm>
          <a:prstGeom prst="rect">
            <a:avLst/>
          </a:prstGeom>
        </p:spPr>
        <p:txBody>
          <a:bodyPr wrap="square">
            <a:spAutoFit/>
          </a:bodyPr>
          <a:lstStyle/>
          <a:p>
            <a:pPr defTabSz="1373063">
              <a:spcBef>
                <a:spcPct val="30000"/>
              </a:spcBef>
              <a:buClr>
                <a:srgbClr val="CF0111"/>
              </a:buClr>
            </a:pPr>
            <a:r>
              <a:rPr lang="en-US" dirty="0">
                <a:solidFill>
                  <a:srgbClr val="2D073A"/>
                </a:solidFill>
                <a:latin typeface="Gilroy" pitchFamily="2" charset="77"/>
              </a:rPr>
              <a:t>With business apps now in the cloud and prevalent high-speed Internet access, remote working is on the rise. </a:t>
            </a:r>
            <a:br>
              <a:rPr lang="en-US" dirty="0">
                <a:solidFill>
                  <a:srgbClr val="2D073A"/>
                </a:solidFill>
                <a:latin typeface="Gilroy" pitchFamily="2" charset="77"/>
              </a:rPr>
            </a:br>
            <a:endParaRPr lang="en-US" dirty="0">
              <a:solidFill>
                <a:srgbClr val="2D073A"/>
              </a:solidFill>
              <a:latin typeface="Gilroy" pitchFamily="2" charset="77"/>
            </a:endParaRPr>
          </a:p>
          <a:p>
            <a:pPr defTabSz="1373063">
              <a:spcBef>
                <a:spcPct val="30000"/>
              </a:spcBef>
              <a:buClr>
                <a:srgbClr val="CF0111"/>
              </a:buClr>
            </a:pPr>
            <a:r>
              <a:rPr lang="en-US" dirty="0">
                <a:solidFill>
                  <a:srgbClr val="2D073A"/>
                </a:solidFill>
                <a:latin typeface="Gilroy" pitchFamily="2" charset="77"/>
              </a:rPr>
              <a:t>Our teams can work flexibly around family commitments. Reducing stress, avoid time lost time in commuting and overall helping to support mental wellbeing. </a:t>
            </a:r>
            <a:br>
              <a:rPr lang="en-US" dirty="0">
                <a:solidFill>
                  <a:srgbClr val="2D073A"/>
                </a:solidFill>
                <a:latin typeface="Gilroy" pitchFamily="2" charset="77"/>
              </a:rPr>
            </a:br>
            <a:endParaRPr lang="en-US" dirty="0">
              <a:solidFill>
                <a:srgbClr val="2D073A"/>
              </a:solidFill>
              <a:latin typeface="Gilroy" pitchFamily="2" charset="77"/>
            </a:endParaRPr>
          </a:p>
          <a:p>
            <a:pPr defTabSz="1373063">
              <a:spcBef>
                <a:spcPct val="30000"/>
              </a:spcBef>
              <a:buClr>
                <a:srgbClr val="CF0111"/>
              </a:buClr>
            </a:pPr>
            <a:r>
              <a:rPr lang="en-US" dirty="0">
                <a:solidFill>
                  <a:srgbClr val="2D073A"/>
                </a:solidFill>
                <a:latin typeface="Gilroy" pitchFamily="2" charset="77"/>
              </a:rPr>
              <a:t>UK Businesses are downsizing office space and implementing desk-sharing policies to reduce overheads. </a:t>
            </a:r>
          </a:p>
        </p:txBody>
      </p:sp>
      <p:grpSp>
        <p:nvGrpSpPr>
          <p:cNvPr id="7" name="Group 6">
            <a:extLst>
              <a:ext uri="{FF2B5EF4-FFF2-40B4-BE49-F238E27FC236}">
                <a16:creationId xmlns:a16="http://schemas.microsoft.com/office/drawing/2014/main" id="{24B10268-EE47-4849-93C9-608C230E3128}"/>
              </a:ext>
            </a:extLst>
          </p:cNvPr>
          <p:cNvGrpSpPr/>
          <p:nvPr/>
        </p:nvGrpSpPr>
        <p:grpSpPr>
          <a:xfrm>
            <a:off x="497474" y="5290005"/>
            <a:ext cx="3634740" cy="855342"/>
            <a:chOff x="582930" y="5488308"/>
            <a:chExt cx="4614275" cy="1085850"/>
          </a:xfrm>
        </p:grpSpPr>
        <p:sp>
          <p:nvSpPr>
            <p:cNvPr id="5" name="Rounded Rectangle 4">
              <a:extLst>
                <a:ext uri="{FF2B5EF4-FFF2-40B4-BE49-F238E27FC236}">
                  <a16:creationId xmlns:a16="http://schemas.microsoft.com/office/drawing/2014/main" id="{55F2574B-626A-B846-8A7D-08EC53D6D3D2}"/>
                </a:ext>
              </a:extLst>
            </p:cNvPr>
            <p:cNvSpPr/>
            <p:nvPr/>
          </p:nvSpPr>
          <p:spPr>
            <a:xfrm>
              <a:off x="582930" y="5488308"/>
              <a:ext cx="4614275" cy="108585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D9F1BD97-D7CF-2945-B59D-CA8F722D4543}"/>
                </a:ext>
              </a:extLst>
            </p:cNvPr>
            <p:cNvSpPr txBox="1">
              <a:spLocks/>
            </p:cNvSpPr>
            <p:nvPr/>
          </p:nvSpPr>
          <p:spPr>
            <a:xfrm>
              <a:off x="930721" y="5705232"/>
              <a:ext cx="1298130" cy="7643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solidFill>
                    <a:schemeClr val="bg1"/>
                  </a:solidFill>
                </a:rPr>
                <a:t>61%</a:t>
              </a:r>
            </a:p>
          </p:txBody>
        </p:sp>
        <p:sp>
          <p:nvSpPr>
            <p:cNvPr id="11" name="Text Placeholder 2">
              <a:extLst>
                <a:ext uri="{FF2B5EF4-FFF2-40B4-BE49-F238E27FC236}">
                  <a16:creationId xmlns:a16="http://schemas.microsoft.com/office/drawing/2014/main" id="{3125D338-CAC9-1949-8743-9B0DAC6DBF4D}"/>
                </a:ext>
              </a:extLst>
            </p:cNvPr>
            <p:cNvSpPr txBox="1">
              <a:spLocks/>
            </p:cNvSpPr>
            <p:nvPr/>
          </p:nvSpPr>
          <p:spPr>
            <a:xfrm>
              <a:off x="2228851" y="5748558"/>
              <a:ext cx="2767534" cy="5653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latin typeface="Gilroy" pitchFamily="2" charset="77"/>
                </a:rPr>
                <a:t>of UK companies had </a:t>
              </a:r>
              <a:br>
                <a:rPr lang="en-US" sz="1400" dirty="0">
                  <a:solidFill>
                    <a:schemeClr val="bg1"/>
                  </a:solidFill>
                  <a:latin typeface="Gilroy" pitchFamily="2" charset="77"/>
                </a:rPr>
              </a:br>
              <a:r>
                <a:rPr lang="en-US" sz="1400" dirty="0">
                  <a:solidFill>
                    <a:schemeClr val="bg1"/>
                  </a:solidFill>
                  <a:latin typeface="Gilroy" pitchFamily="2" charset="77"/>
                </a:rPr>
                <a:t>a cyberattack in 2019</a:t>
              </a:r>
            </a:p>
          </p:txBody>
        </p:sp>
      </p:grpSp>
      <p:pic>
        <p:nvPicPr>
          <p:cNvPr id="4" name="Picture 3" descr="A picture containing icon&#10;&#10;Description automatically generated">
            <a:extLst>
              <a:ext uri="{FF2B5EF4-FFF2-40B4-BE49-F238E27FC236}">
                <a16:creationId xmlns:a16="http://schemas.microsoft.com/office/drawing/2014/main" id="{BC60AB07-09A3-1846-A388-5E23232C8DA3}"/>
              </a:ext>
            </a:extLst>
          </p:cNvPr>
          <p:cNvPicPr>
            <a:picLocks noChangeAspect="1"/>
          </p:cNvPicPr>
          <p:nvPr/>
        </p:nvPicPr>
        <p:blipFill>
          <a:blip r:embed="rId3"/>
          <a:stretch>
            <a:fillRect/>
          </a:stretch>
        </p:blipFill>
        <p:spPr>
          <a:xfrm>
            <a:off x="7581224" y="2128966"/>
            <a:ext cx="3975100" cy="4305300"/>
          </a:xfrm>
          <a:prstGeom prst="rect">
            <a:avLst/>
          </a:prstGeom>
        </p:spPr>
      </p:pic>
      <p:pic>
        <p:nvPicPr>
          <p:cNvPr id="20" name="Picture 19" descr="Shape&#10;&#10;Description automatically generated">
            <a:extLst>
              <a:ext uri="{FF2B5EF4-FFF2-40B4-BE49-F238E27FC236}">
                <a16:creationId xmlns:a16="http://schemas.microsoft.com/office/drawing/2014/main" id="{4E89D9F3-6A63-A744-A505-09C8F257DD37}"/>
              </a:ext>
            </a:extLst>
          </p:cNvPr>
          <p:cNvPicPr>
            <a:picLocks noChangeAspect="1"/>
          </p:cNvPicPr>
          <p:nvPr/>
        </p:nvPicPr>
        <p:blipFill>
          <a:blip r:embed="rId4"/>
          <a:stretch>
            <a:fillRect/>
          </a:stretch>
        </p:blipFill>
        <p:spPr>
          <a:xfrm>
            <a:off x="11753045" y="2385059"/>
            <a:ext cx="545767" cy="736924"/>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6881D344-DAC4-6C4B-A755-24A738FF093C}"/>
              </a:ext>
            </a:extLst>
          </p:cNvPr>
          <p:cNvPicPr>
            <a:picLocks noChangeAspect="1"/>
          </p:cNvPicPr>
          <p:nvPr/>
        </p:nvPicPr>
        <p:blipFill>
          <a:blip r:embed="rId5"/>
          <a:stretch>
            <a:fillRect/>
          </a:stretch>
        </p:blipFill>
        <p:spPr>
          <a:xfrm>
            <a:off x="11321153" y="3731216"/>
            <a:ext cx="653787" cy="711902"/>
          </a:xfrm>
          <a:prstGeom prst="rect">
            <a:avLst/>
          </a:prstGeom>
        </p:spPr>
      </p:pic>
      <p:pic>
        <p:nvPicPr>
          <p:cNvPr id="22" name="Picture 21" descr="Shape&#10;&#10;Description automatically generated">
            <a:extLst>
              <a:ext uri="{FF2B5EF4-FFF2-40B4-BE49-F238E27FC236}">
                <a16:creationId xmlns:a16="http://schemas.microsoft.com/office/drawing/2014/main" id="{7520C2D6-57EB-0C41-9E71-8180D23780E0}"/>
              </a:ext>
            </a:extLst>
          </p:cNvPr>
          <p:cNvPicPr>
            <a:picLocks noChangeAspect="1"/>
          </p:cNvPicPr>
          <p:nvPr/>
        </p:nvPicPr>
        <p:blipFill>
          <a:blip r:embed="rId4"/>
          <a:stretch>
            <a:fillRect/>
          </a:stretch>
        </p:blipFill>
        <p:spPr>
          <a:xfrm>
            <a:off x="8299048" y="870876"/>
            <a:ext cx="1235860" cy="1668725"/>
          </a:xfrm>
          <a:prstGeom prst="rect">
            <a:avLst/>
          </a:prstGeom>
        </p:spPr>
      </p:pic>
      <p:pic>
        <p:nvPicPr>
          <p:cNvPr id="24" name="Picture 23" descr="A picture containing text, computer, electronics, dark&#10;&#10;Description automatically generated">
            <a:extLst>
              <a:ext uri="{FF2B5EF4-FFF2-40B4-BE49-F238E27FC236}">
                <a16:creationId xmlns:a16="http://schemas.microsoft.com/office/drawing/2014/main" id="{1E58DE2F-DB53-ED42-8D48-35E98CFDF078}"/>
              </a:ext>
            </a:extLst>
          </p:cNvPr>
          <p:cNvPicPr>
            <a:picLocks noChangeAspect="1"/>
          </p:cNvPicPr>
          <p:nvPr/>
        </p:nvPicPr>
        <p:blipFill>
          <a:blip r:embed="rId6"/>
          <a:stretch>
            <a:fillRect/>
          </a:stretch>
        </p:blipFill>
        <p:spPr>
          <a:xfrm>
            <a:off x="6990831" y="3216843"/>
            <a:ext cx="967533" cy="1064773"/>
          </a:xfrm>
          <a:prstGeom prst="rect">
            <a:avLst/>
          </a:prstGeom>
        </p:spPr>
      </p:pic>
      <p:pic>
        <p:nvPicPr>
          <p:cNvPr id="25" name="Picture 24" descr="A picture containing text, computer, electronics, dark&#10;&#10;Description automatically generated">
            <a:extLst>
              <a:ext uri="{FF2B5EF4-FFF2-40B4-BE49-F238E27FC236}">
                <a16:creationId xmlns:a16="http://schemas.microsoft.com/office/drawing/2014/main" id="{AE74F4AF-E103-D843-B7D2-8CBE967FD796}"/>
              </a:ext>
            </a:extLst>
          </p:cNvPr>
          <p:cNvPicPr>
            <a:picLocks noChangeAspect="1"/>
          </p:cNvPicPr>
          <p:nvPr/>
        </p:nvPicPr>
        <p:blipFill>
          <a:blip r:embed="rId6"/>
          <a:stretch>
            <a:fillRect/>
          </a:stretch>
        </p:blipFill>
        <p:spPr>
          <a:xfrm>
            <a:off x="11221560" y="5460880"/>
            <a:ext cx="1850314" cy="2036276"/>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id="{C4EE9158-7602-4840-AF1A-6076329640BF}"/>
              </a:ext>
            </a:extLst>
          </p:cNvPr>
          <p:cNvPicPr>
            <a:picLocks noChangeAspect="1"/>
          </p:cNvPicPr>
          <p:nvPr/>
        </p:nvPicPr>
        <p:blipFill>
          <a:blip r:embed="rId7"/>
          <a:stretch>
            <a:fillRect/>
          </a:stretch>
        </p:blipFill>
        <p:spPr>
          <a:xfrm>
            <a:off x="10393361" y="1221667"/>
            <a:ext cx="1068421" cy="1163392"/>
          </a:xfrm>
          <a:prstGeom prst="rect">
            <a:avLst/>
          </a:prstGeom>
        </p:spPr>
      </p:pic>
      <p:pic>
        <p:nvPicPr>
          <p:cNvPr id="28" name="Picture 27" descr="A picture containing shape&#10;&#10;Description automatically generated">
            <a:extLst>
              <a:ext uri="{FF2B5EF4-FFF2-40B4-BE49-F238E27FC236}">
                <a16:creationId xmlns:a16="http://schemas.microsoft.com/office/drawing/2014/main" id="{5E23033B-ED21-E94D-A3C2-CD7AC63AF65D}"/>
              </a:ext>
            </a:extLst>
          </p:cNvPr>
          <p:cNvPicPr>
            <a:picLocks noChangeAspect="1"/>
          </p:cNvPicPr>
          <p:nvPr/>
        </p:nvPicPr>
        <p:blipFill>
          <a:blip r:embed="rId7"/>
          <a:stretch>
            <a:fillRect/>
          </a:stretch>
        </p:blipFill>
        <p:spPr>
          <a:xfrm>
            <a:off x="5970944" y="5495008"/>
            <a:ext cx="1503654" cy="1637312"/>
          </a:xfrm>
          <a:prstGeom prst="rect">
            <a:avLst/>
          </a:prstGeom>
        </p:spPr>
      </p:pic>
    </p:spTree>
    <p:extLst>
      <p:ext uri="{BB962C8B-B14F-4D97-AF65-F5344CB8AC3E}">
        <p14:creationId xmlns:p14="http://schemas.microsoft.com/office/powerpoint/2010/main" val="307427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466B5B0-8831-D84A-90E2-A6B1A28DCFB8}"/>
              </a:ext>
            </a:extLst>
          </p:cNvPr>
          <p:cNvSpPr txBox="1">
            <a:spLocks/>
          </p:cNvSpPr>
          <p:nvPr/>
        </p:nvSpPr>
        <p:spPr>
          <a:xfrm>
            <a:off x="473521" y="399415"/>
            <a:ext cx="9024809" cy="7643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way we work has changed</a:t>
            </a:r>
          </a:p>
        </p:txBody>
      </p:sp>
      <p:sp>
        <p:nvSpPr>
          <p:cNvPr id="8" name="Rectangle 7">
            <a:extLst>
              <a:ext uri="{FF2B5EF4-FFF2-40B4-BE49-F238E27FC236}">
                <a16:creationId xmlns:a16="http://schemas.microsoft.com/office/drawing/2014/main" id="{1006FDE2-0443-5D4C-9B7C-4D4A03B436BF}"/>
              </a:ext>
            </a:extLst>
          </p:cNvPr>
          <p:cNvSpPr/>
          <p:nvPr/>
        </p:nvSpPr>
        <p:spPr>
          <a:xfrm>
            <a:off x="497474" y="1424032"/>
            <a:ext cx="6225297" cy="2834622"/>
          </a:xfrm>
          <a:prstGeom prst="rect">
            <a:avLst/>
          </a:prstGeom>
        </p:spPr>
        <p:txBody>
          <a:bodyPr wrap="square">
            <a:spAutoFit/>
          </a:bodyPr>
          <a:lstStyle/>
          <a:p>
            <a:pPr defTabSz="1373063">
              <a:spcBef>
                <a:spcPct val="30000"/>
              </a:spcBef>
              <a:buClr>
                <a:srgbClr val="CF0111"/>
              </a:buClr>
            </a:pPr>
            <a:r>
              <a:rPr lang="en-US" dirty="0">
                <a:solidFill>
                  <a:srgbClr val="2D073A"/>
                </a:solidFill>
                <a:latin typeface="Gilroy" pitchFamily="2" charset="77"/>
              </a:rPr>
              <a:t>Every day our teams are using multiple devices to work with their colleagues and customers. We spend less time sitting at fixed locations on desktop devices, the office is no longer the single place of business</a:t>
            </a:r>
          </a:p>
          <a:p>
            <a:pPr defTabSz="1373063">
              <a:spcBef>
                <a:spcPct val="30000"/>
              </a:spcBef>
              <a:buClr>
                <a:srgbClr val="CF0111"/>
              </a:buClr>
            </a:pPr>
            <a:endParaRPr lang="en-US" dirty="0">
              <a:solidFill>
                <a:srgbClr val="2D073A"/>
              </a:solidFill>
              <a:latin typeface="Gilroy" pitchFamily="2" charset="77"/>
            </a:endParaRPr>
          </a:p>
          <a:p>
            <a:pPr marL="285750" indent="-285750" defTabSz="1373063">
              <a:spcBef>
                <a:spcPct val="30000"/>
              </a:spcBef>
              <a:buClr>
                <a:srgbClr val="CF0111"/>
              </a:buClr>
              <a:buFont typeface="Arial" panose="020B0604020202020204" pitchFamily="34" charset="0"/>
              <a:buChar char="•"/>
            </a:pPr>
            <a:r>
              <a:rPr lang="en-US" dirty="0">
                <a:solidFill>
                  <a:srgbClr val="2D073A"/>
                </a:solidFill>
                <a:latin typeface="Gilroy" pitchFamily="2" charset="77"/>
              </a:rPr>
              <a:t>We use Cloud based SaaS apps and collaborate with HD Video calls, instant messaging and file sharing. </a:t>
            </a:r>
          </a:p>
          <a:p>
            <a:pPr marL="285750" indent="-285750" defTabSz="1373063">
              <a:spcBef>
                <a:spcPct val="30000"/>
              </a:spcBef>
              <a:buClr>
                <a:srgbClr val="CF0111"/>
              </a:buClr>
              <a:buFont typeface="Arial" panose="020B0604020202020204" pitchFamily="34" charset="0"/>
              <a:buChar char="•"/>
            </a:pPr>
            <a:r>
              <a:rPr lang="en-US" dirty="0">
                <a:solidFill>
                  <a:srgbClr val="2D073A"/>
                </a:solidFill>
                <a:latin typeface="Gilroy" pitchFamily="2" charset="77"/>
              </a:rPr>
              <a:t>COVID has enforced home working, but it is here to stay in one form or another </a:t>
            </a:r>
          </a:p>
        </p:txBody>
      </p:sp>
      <p:pic>
        <p:nvPicPr>
          <p:cNvPr id="4" name="Picture 3" descr="Background pattern&#10;&#10;Description automatically generated">
            <a:extLst>
              <a:ext uri="{FF2B5EF4-FFF2-40B4-BE49-F238E27FC236}">
                <a16:creationId xmlns:a16="http://schemas.microsoft.com/office/drawing/2014/main" id="{496A6714-97DB-D14D-8927-D13BFC276B5A}"/>
              </a:ext>
            </a:extLst>
          </p:cNvPr>
          <p:cNvPicPr>
            <a:picLocks noChangeAspect="1"/>
          </p:cNvPicPr>
          <p:nvPr/>
        </p:nvPicPr>
        <p:blipFill>
          <a:blip r:embed="rId3"/>
          <a:stretch>
            <a:fillRect/>
          </a:stretch>
        </p:blipFill>
        <p:spPr>
          <a:xfrm>
            <a:off x="6722772" y="785498"/>
            <a:ext cx="5347678" cy="5662247"/>
          </a:xfrm>
          <a:prstGeom prst="rect">
            <a:avLst/>
          </a:prstGeom>
        </p:spPr>
      </p:pic>
      <p:grpSp>
        <p:nvGrpSpPr>
          <p:cNvPr id="15" name="Group 14">
            <a:extLst>
              <a:ext uri="{FF2B5EF4-FFF2-40B4-BE49-F238E27FC236}">
                <a16:creationId xmlns:a16="http://schemas.microsoft.com/office/drawing/2014/main" id="{89E24A66-F3BF-5A43-9114-3B3DADF7E575}"/>
              </a:ext>
            </a:extLst>
          </p:cNvPr>
          <p:cNvGrpSpPr/>
          <p:nvPr/>
        </p:nvGrpSpPr>
        <p:grpSpPr>
          <a:xfrm>
            <a:off x="582930" y="5648328"/>
            <a:ext cx="4999887" cy="855342"/>
            <a:chOff x="582930" y="5488308"/>
            <a:chExt cx="6347320" cy="1085850"/>
          </a:xfrm>
        </p:grpSpPr>
        <p:sp>
          <p:nvSpPr>
            <p:cNvPr id="16" name="Rounded Rectangle 15">
              <a:extLst>
                <a:ext uri="{FF2B5EF4-FFF2-40B4-BE49-F238E27FC236}">
                  <a16:creationId xmlns:a16="http://schemas.microsoft.com/office/drawing/2014/main" id="{2F46C658-5B3E-7149-AE3B-510E5ABF1198}"/>
                </a:ext>
              </a:extLst>
            </p:cNvPr>
            <p:cNvSpPr/>
            <p:nvPr/>
          </p:nvSpPr>
          <p:spPr>
            <a:xfrm>
              <a:off x="582930" y="5488308"/>
              <a:ext cx="6347320" cy="1085850"/>
            </a:xfrm>
            <a:prstGeom prst="roundRect">
              <a:avLst>
                <a:gd name="adj" fmla="val 128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a:extLst>
                <a:ext uri="{FF2B5EF4-FFF2-40B4-BE49-F238E27FC236}">
                  <a16:creationId xmlns:a16="http://schemas.microsoft.com/office/drawing/2014/main" id="{678CDEC6-6A17-4B48-AB59-46A4B6E94867}"/>
                </a:ext>
              </a:extLst>
            </p:cNvPr>
            <p:cNvSpPr txBox="1">
              <a:spLocks/>
            </p:cNvSpPr>
            <p:nvPr/>
          </p:nvSpPr>
          <p:spPr>
            <a:xfrm>
              <a:off x="930721" y="5705232"/>
              <a:ext cx="1298130" cy="7643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solidFill>
                    <a:schemeClr val="bg1"/>
                  </a:solidFill>
                </a:rPr>
                <a:t>70%</a:t>
              </a:r>
            </a:p>
          </p:txBody>
        </p:sp>
        <p:sp>
          <p:nvSpPr>
            <p:cNvPr id="18" name="Text Placeholder 2">
              <a:extLst>
                <a:ext uri="{FF2B5EF4-FFF2-40B4-BE49-F238E27FC236}">
                  <a16:creationId xmlns:a16="http://schemas.microsoft.com/office/drawing/2014/main" id="{8F89AAF4-4BAF-D648-93B4-7B1EF901F62F}"/>
                </a:ext>
              </a:extLst>
            </p:cNvPr>
            <p:cNvSpPr txBox="1">
              <a:spLocks/>
            </p:cNvSpPr>
            <p:nvPr/>
          </p:nvSpPr>
          <p:spPr>
            <a:xfrm>
              <a:off x="2228851" y="5748558"/>
              <a:ext cx="4593509" cy="5653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latin typeface="Gilroy" pitchFamily="2" charset="77"/>
                </a:rPr>
                <a:t>of employers will expand or introduce working from home on a regular basis </a:t>
              </a:r>
            </a:p>
          </p:txBody>
        </p:sp>
      </p:grpSp>
      <p:grpSp>
        <p:nvGrpSpPr>
          <p:cNvPr id="19" name="Group 18">
            <a:extLst>
              <a:ext uri="{FF2B5EF4-FFF2-40B4-BE49-F238E27FC236}">
                <a16:creationId xmlns:a16="http://schemas.microsoft.com/office/drawing/2014/main" id="{DF419F8C-50EE-C147-B984-68FE709C430E}"/>
              </a:ext>
            </a:extLst>
          </p:cNvPr>
          <p:cNvGrpSpPr/>
          <p:nvPr/>
        </p:nvGrpSpPr>
        <p:grpSpPr>
          <a:xfrm>
            <a:off x="582930" y="4619628"/>
            <a:ext cx="4999887" cy="855342"/>
            <a:chOff x="582930" y="5488308"/>
            <a:chExt cx="6347319" cy="1085850"/>
          </a:xfrm>
        </p:grpSpPr>
        <p:sp>
          <p:nvSpPr>
            <p:cNvPr id="20" name="Rounded Rectangle 19">
              <a:extLst>
                <a:ext uri="{FF2B5EF4-FFF2-40B4-BE49-F238E27FC236}">
                  <a16:creationId xmlns:a16="http://schemas.microsoft.com/office/drawing/2014/main" id="{AA44CE5B-DCF9-A246-B688-7B9AF880E20E}"/>
                </a:ext>
              </a:extLst>
            </p:cNvPr>
            <p:cNvSpPr/>
            <p:nvPr/>
          </p:nvSpPr>
          <p:spPr>
            <a:xfrm>
              <a:off x="582930" y="5488308"/>
              <a:ext cx="6347319" cy="1085850"/>
            </a:xfrm>
            <a:prstGeom prst="roundRect">
              <a:avLst>
                <a:gd name="adj" fmla="val 14660"/>
              </a:avLst>
            </a:prstGeom>
            <a:solidFill>
              <a:srgbClr val="65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B8175ECD-6261-9444-92C8-4AAE3BF62AC0}"/>
                </a:ext>
              </a:extLst>
            </p:cNvPr>
            <p:cNvSpPr txBox="1">
              <a:spLocks/>
            </p:cNvSpPr>
            <p:nvPr/>
          </p:nvSpPr>
          <p:spPr>
            <a:xfrm>
              <a:off x="930721" y="5705232"/>
              <a:ext cx="1298130" cy="7643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solidFill>
                    <a:schemeClr val="bg1"/>
                  </a:solidFill>
                </a:rPr>
                <a:t>81%</a:t>
              </a:r>
            </a:p>
          </p:txBody>
        </p:sp>
        <p:sp>
          <p:nvSpPr>
            <p:cNvPr id="22" name="Text Placeholder 2">
              <a:extLst>
                <a:ext uri="{FF2B5EF4-FFF2-40B4-BE49-F238E27FC236}">
                  <a16:creationId xmlns:a16="http://schemas.microsoft.com/office/drawing/2014/main" id="{B898443E-907E-9348-87AD-EA9848F7F303}"/>
                </a:ext>
              </a:extLst>
            </p:cNvPr>
            <p:cNvSpPr txBox="1">
              <a:spLocks/>
            </p:cNvSpPr>
            <p:nvPr/>
          </p:nvSpPr>
          <p:spPr>
            <a:xfrm>
              <a:off x="2228850" y="5748558"/>
              <a:ext cx="4375853" cy="5653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latin typeface="Gilroy" pitchFamily="2" charset="77"/>
                </a:rPr>
                <a:t>of workers expect to work from home at least one day a week post lockdown</a:t>
              </a:r>
            </a:p>
          </p:txBody>
        </p:sp>
      </p:grpSp>
      <p:pic>
        <p:nvPicPr>
          <p:cNvPr id="13" name="Picture 12" descr="A picture containing text, computer, electronics, dark&#10;&#10;Description automatically generated">
            <a:extLst>
              <a:ext uri="{FF2B5EF4-FFF2-40B4-BE49-F238E27FC236}">
                <a16:creationId xmlns:a16="http://schemas.microsoft.com/office/drawing/2014/main" id="{C295BAE7-183F-1647-A129-8F2ED73837CD}"/>
              </a:ext>
            </a:extLst>
          </p:cNvPr>
          <p:cNvPicPr>
            <a:picLocks noChangeAspect="1"/>
          </p:cNvPicPr>
          <p:nvPr/>
        </p:nvPicPr>
        <p:blipFill>
          <a:blip r:embed="rId4"/>
          <a:stretch>
            <a:fillRect/>
          </a:stretch>
        </p:blipFill>
        <p:spPr>
          <a:xfrm>
            <a:off x="11543733" y="4636198"/>
            <a:ext cx="967533" cy="1064773"/>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6B3134DC-6C3E-5441-AC80-F232E5AD840B}"/>
              </a:ext>
            </a:extLst>
          </p:cNvPr>
          <p:cNvPicPr>
            <a:picLocks noChangeAspect="1"/>
          </p:cNvPicPr>
          <p:nvPr/>
        </p:nvPicPr>
        <p:blipFill>
          <a:blip r:embed="rId5"/>
          <a:stretch>
            <a:fillRect/>
          </a:stretch>
        </p:blipFill>
        <p:spPr>
          <a:xfrm>
            <a:off x="11345330" y="781598"/>
            <a:ext cx="1068421" cy="1163392"/>
          </a:xfrm>
          <a:prstGeom prst="rect">
            <a:avLst/>
          </a:prstGeom>
        </p:spPr>
      </p:pic>
      <p:pic>
        <p:nvPicPr>
          <p:cNvPr id="23" name="Picture 22" descr="A picture containing shape&#10;&#10;Description automatically generated">
            <a:extLst>
              <a:ext uri="{FF2B5EF4-FFF2-40B4-BE49-F238E27FC236}">
                <a16:creationId xmlns:a16="http://schemas.microsoft.com/office/drawing/2014/main" id="{C5906E95-847E-1346-9EF4-A76A87AE6AF3}"/>
              </a:ext>
            </a:extLst>
          </p:cNvPr>
          <p:cNvPicPr>
            <a:picLocks noChangeAspect="1"/>
          </p:cNvPicPr>
          <p:nvPr/>
        </p:nvPicPr>
        <p:blipFill>
          <a:blip r:embed="rId5"/>
          <a:stretch>
            <a:fillRect/>
          </a:stretch>
        </p:blipFill>
        <p:spPr>
          <a:xfrm>
            <a:off x="8623041" y="1944989"/>
            <a:ext cx="589038" cy="641397"/>
          </a:xfrm>
          <a:prstGeom prst="rect">
            <a:avLst/>
          </a:prstGeom>
        </p:spPr>
      </p:pic>
      <p:pic>
        <p:nvPicPr>
          <p:cNvPr id="3" name="Picture 2" descr="Icon&#10;&#10;Description automatically generated">
            <a:extLst>
              <a:ext uri="{FF2B5EF4-FFF2-40B4-BE49-F238E27FC236}">
                <a16:creationId xmlns:a16="http://schemas.microsoft.com/office/drawing/2014/main" id="{62E6D64E-B131-4A46-804F-F542C17FD0DB}"/>
              </a:ext>
            </a:extLst>
          </p:cNvPr>
          <p:cNvPicPr>
            <a:picLocks noChangeAspect="1"/>
          </p:cNvPicPr>
          <p:nvPr/>
        </p:nvPicPr>
        <p:blipFill>
          <a:blip r:embed="rId6"/>
          <a:stretch>
            <a:fillRect/>
          </a:stretch>
        </p:blipFill>
        <p:spPr>
          <a:xfrm>
            <a:off x="7216758" y="1330135"/>
            <a:ext cx="1062982" cy="1256251"/>
          </a:xfrm>
          <a:prstGeom prst="rect">
            <a:avLst/>
          </a:prstGeom>
        </p:spPr>
      </p:pic>
      <p:pic>
        <p:nvPicPr>
          <p:cNvPr id="24" name="Picture 23" descr="Icon&#10;&#10;Description automatically generated">
            <a:extLst>
              <a:ext uri="{FF2B5EF4-FFF2-40B4-BE49-F238E27FC236}">
                <a16:creationId xmlns:a16="http://schemas.microsoft.com/office/drawing/2014/main" id="{EBC9A11D-23B4-2F44-93FA-F674FC94E16A}"/>
              </a:ext>
            </a:extLst>
          </p:cNvPr>
          <p:cNvPicPr>
            <a:picLocks noChangeAspect="1"/>
          </p:cNvPicPr>
          <p:nvPr/>
        </p:nvPicPr>
        <p:blipFill>
          <a:blip r:embed="rId6"/>
          <a:stretch>
            <a:fillRect/>
          </a:stretch>
        </p:blipFill>
        <p:spPr>
          <a:xfrm>
            <a:off x="9876208" y="5474970"/>
            <a:ext cx="1870874" cy="2211032"/>
          </a:xfrm>
          <a:prstGeom prst="rect">
            <a:avLst/>
          </a:prstGeom>
        </p:spPr>
      </p:pic>
      <p:pic>
        <p:nvPicPr>
          <p:cNvPr id="26" name="Picture 25" descr="Shape&#10;&#10;Description automatically generated">
            <a:extLst>
              <a:ext uri="{FF2B5EF4-FFF2-40B4-BE49-F238E27FC236}">
                <a16:creationId xmlns:a16="http://schemas.microsoft.com/office/drawing/2014/main" id="{4807E452-A6A1-4646-9537-64988098A293}"/>
              </a:ext>
            </a:extLst>
          </p:cNvPr>
          <p:cNvPicPr>
            <a:picLocks noChangeAspect="1"/>
          </p:cNvPicPr>
          <p:nvPr/>
        </p:nvPicPr>
        <p:blipFill>
          <a:blip r:embed="rId7"/>
          <a:stretch>
            <a:fillRect/>
          </a:stretch>
        </p:blipFill>
        <p:spPr>
          <a:xfrm>
            <a:off x="9732937" y="781598"/>
            <a:ext cx="545767" cy="736924"/>
          </a:xfrm>
          <a:prstGeom prst="rect">
            <a:avLst/>
          </a:prstGeom>
        </p:spPr>
      </p:pic>
    </p:spTree>
    <p:extLst>
      <p:ext uri="{BB962C8B-B14F-4D97-AF65-F5344CB8AC3E}">
        <p14:creationId xmlns:p14="http://schemas.microsoft.com/office/powerpoint/2010/main" val="49397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466B5B0-8831-D84A-90E2-A6B1A28DCFB8}"/>
              </a:ext>
            </a:extLst>
          </p:cNvPr>
          <p:cNvSpPr txBox="1">
            <a:spLocks/>
          </p:cNvSpPr>
          <p:nvPr/>
        </p:nvSpPr>
        <p:spPr>
          <a:xfrm>
            <a:off x="473521" y="399415"/>
            <a:ext cx="6933119" cy="7643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Our Business Data Isn’t Where It Used To Be</a:t>
            </a:r>
          </a:p>
        </p:txBody>
      </p:sp>
      <p:sp>
        <p:nvSpPr>
          <p:cNvPr id="27" name="Rectangle 26">
            <a:extLst>
              <a:ext uri="{FF2B5EF4-FFF2-40B4-BE49-F238E27FC236}">
                <a16:creationId xmlns:a16="http://schemas.microsoft.com/office/drawing/2014/main" id="{70AE4A8E-A636-1341-B612-4847E802C1DE}"/>
              </a:ext>
            </a:extLst>
          </p:cNvPr>
          <p:cNvSpPr/>
          <p:nvPr/>
        </p:nvSpPr>
        <p:spPr>
          <a:xfrm>
            <a:off x="497474" y="2174829"/>
            <a:ext cx="6225297" cy="2114425"/>
          </a:xfrm>
          <a:prstGeom prst="rect">
            <a:avLst/>
          </a:prstGeom>
        </p:spPr>
        <p:txBody>
          <a:bodyPr wrap="square">
            <a:spAutoFit/>
          </a:bodyPr>
          <a:lstStyle/>
          <a:p>
            <a:pPr defTabSz="1373063">
              <a:spcBef>
                <a:spcPct val="30000"/>
              </a:spcBef>
              <a:buClr>
                <a:srgbClr val="CF0111"/>
              </a:buClr>
            </a:pPr>
            <a:r>
              <a:rPr lang="en-US" dirty="0">
                <a:solidFill>
                  <a:srgbClr val="2D073A"/>
                </a:solidFill>
                <a:latin typeface="Gilroy" pitchFamily="2" charset="77"/>
              </a:rPr>
              <a:t>The trend of moving data and applications off-premise and into the cloud continues. Whether that's public </a:t>
            </a:r>
            <a:br>
              <a:rPr lang="en-US" dirty="0">
                <a:solidFill>
                  <a:srgbClr val="2D073A"/>
                </a:solidFill>
                <a:latin typeface="Gilroy" pitchFamily="2" charset="77"/>
              </a:rPr>
            </a:br>
            <a:r>
              <a:rPr lang="en-US" dirty="0">
                <a:solidFill>
                  <a:srgbClr val="2D073A"/>
                </a:solidFill>
                <a:latin typeface="Gilroy" pitchFamily="2" charset="77"/>
              </a:rPr>
              <a:t>cloud from AWS, Google or Microsoft. </a:t>
            </a:r>
            <a:br>
              <a:rPr lang="en-US" dirty="0">
                <a:solidFill>
                  <a:srgbClr val="2D073A"/>
                </a:solidFill>
                <a:latin typeface="Gilroy" pitchFamily="2" charset="77"/>
              </a:rPr>
            </a:br>
            <a:endParaRPr lang="en-US" dirty="0">
              <a:solidFill>
                <a:srgbClr val="2D073A"/>
              </a:solidFill>
              <a:latin typeface="Gilroy" pitchFamily="2" charset="77"/>
            </a:endParaRPr>
          </a:p>
          <a:p>
            <a:pPr defTabSz="1373063">
              <a:spcBef>
                <a:spcPct val="30000"/>
              </a:spcBef>
              <a:buClr>
                <a:srgbClr val="CF0111"/>
              </a:buClr>
            </a:pPr>
            <a:r>
              <a:rPr lang="en-US" dirty="0">
                <a:solidFill>
                  <a:srgbClr val="2D073A"/>
                </a:solidFill>
                <a:latin typeface="Gilroy" pitchFamily="2" charset="77"/>
              </a:rPr>
              <a:t>Businesses are continuing to place their data</a:t>
            </a:r>
            <a:br>
              <a:rPr lang="en-US" dirty="0">
                <a:solidFill>
                  <a:srgbClr val="2D073A"/>
                </a:solidFill>
                <a:latin typeface="Gilroy" pitchFamily="2" charset="77"/>
              </a:rPr>
            </a:br>
            <a:r>
              <a:rPr lang="en-US" dirty="0">
                <a:solidFill>
                  <a:srgbClr val="2D073A"/>
                </a:solidFill>
                <a:latin typeface="Gilroy" pitchFamily="2" charset="77"/>
              </a:rPr>
              <a:t>off-site which is changing what they need from </a:t>
            </a:r>
            <a:br>
              <a:rPr lang="en-US" dirty="0">
                <a:solidFill>
                  <a:srgbClr val="2D073A"/>
                </a:solidFill>
                <a:latin typeface="Gilroy" pitchFamily="2" charset="77"/>
              </a:rPr>
            </a:br>
            <a:r>
              <a:rPr lang="en-US" dirty="0">
                <a:solidFill>
                  <a:srgbClr val="2D073A"/>
                </a:solidFill>
                <a:latin typeface="Gilroy" pitchFamily="2" charset="77"/>
              </a:rPr>
              <a:t>their WAN solution </a:t>
            </a:r>
          </a:p>
        </p:txBody>
      </p:sp>
      <p:pic>
        <p:nvPicPr>
          <p:cNvPr id="28" name="Picture 27" descr="Icon&#10;&#10;Description automatically generated">
            <a:extLst>
              <a:ext uri="{FF2B5EF4-FFF2-40B4-BE49-F238E27FC236}">
                <a16:creationId xmlns:a16="http://schemas.microsoft.com/office/drawing/2014/main" id="{AA581AA7-AC3A-6D4C-B304-6433CFD24A45}"/>
              </a:ext>
            </a:extLst>
          </p:cNvPr>
          <p:cNvPicPr>
            <a:picLocks noChangeAspect="1"/>
          </p:cNvPicPr>
          <p:nvPr/>
        </p:nvPicPr>
        <p:blipFill>
          <a:blip r:embed="rId3"/>
          <a:stretch>
            <a:fillRect/>
          </a:stretch>
        </p:blipFill>
        <p:spPr>
          <a:xfrm>
            <a:off x="7406641" y="1009732"/>
            <a:ext cx="3809430" cy="3086472"/>
          </a:xfrm>
          <a:prstGeom prst="rect">
            <a:avLst/>
          </a:prstGeom>
        </p:spPr>
      </p:pic>
      <p:sp>
        <p:nvSpPr>
          <p:cNvPr id="29" name="Rectangle 28">
            <a:extLst>
              <a:ext uri="{FF2B5EF4-FFF2-40B4-BE49-F238E27FC236}">
                <a16:creationId xmlns:a16="http://schemas.microsoft.com/office/drawing/2014/main" id="{FE9E19BC-13B4-AF40-A839-95B19AE4B037}"/>
              </a:ext>
            </a:extLst>
          </p:cNvPr>
          <p:cNvSpPr/>
          <p:nvPr/>
        </p:nvSpPr>
        <p:spPr>
          <a:xfrm>
            <a:off x="497474" y="6219462"/>
            <a:ext cx="6499257" cy="369332"/>
          </a:xfrm>
          <a:prstGeom prst="rect">
            <a:avLst/>
          </a:prstGeom>
        </p:spPr>
        <p:txBody>
          <a:bodyPr wrap="square">
            <a:spAutoFit/>
          </a:bodyPr>
          <a:lstStyle/>
          <a:p>
            <a:pPr defTabSz="1373063">
              <a:spcBef>
                <a:spcPct val="30000"/>
              </a:spcBef>
              <a:buClr>
                <a:srgbClr val="CF0111"/>
              </a:buClr>
            </a:pPr>
            <a:r>
              <a:rPr lang="en-US" dirty="0">
                <a:solidFill>
                  <a:srgbClr val="2D073A"/>
                </a:solidFill>
                <a:latin typeface="Gilroy" pitchFamily="2" charset="77"/>
              </a:rPr>
              <a:t>How do we control security and end-to-end performance?</a:t>
            </a:r>
          </a:p>
        </p:txBody>
      </p:sp>
      <p:sp>
        <p:nvSpPr>
          <p:cNvPr id="30" name="Rounded Rectangle 29">
            <a:extLst>
              <a:ext uri="{FF2B5EF4-FFF2-40B4-BE49-F238E27FC236}">
                <a16:creationId xmlns:a16="http://schemas.microsoft.com/office/drawing/2014/main" id="{3DF85963-0DBF-A149-AF5E-32AB7DD000F7}"/>
              </a:ext>
            </a:extLst>
          </p:cNvPr>
          <p:cNvSpPr/>
          <p:nvPr/>
        </p:nvSpPr>
        <p:spPr>
          <a:xfrm>
            <a:off x="497474" y="4498743"/>
            <a:ext cx="10853318" cy="1480368"/>
          </a:xfrm>
          <a:prstGeom prst="roundRect">
            <a:avLst>
              <a:gd name="adj" fmla="val 50000"/>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Logo, company name&#10;&#10;Description automatically generated">
            <a:extLst>
              <a:ext uri="{FF2B5EF4-FFF2-40B4-BE49-F238E27FC236}">
                <a16:creationId xmlns:a16="http://schemas.microsoft.com/office/drawing/2014/main" id="{766D5008-D07A-1041-9E46-C2A27487B458}"/>
              </a:ext>
            </a:extLst>
          </p:cNvPr>
          <p:cNvPicPr>
            <a:picLocks noChangeAspect="1"/>
          </p:cNvPicPr>
          <p:nvPr/>
        </p:nvPicPr>
        <p:blipFill>
          <a:blip r:embed="rId4"/>
          <a:stretch>
            <a:fillRect/>
          </a:stretch>
        </p:blipFill>
        <p:spPr>
          <a:xfrm>
            <a:off x="841208" y="4925341"/>
            <a:ext cx="1063583" cy="598758"/>
          </a:xfrm>
          <a:prstGeom prst="rect">
            <a:avLst/>
          </a:prstGeom>
        </p:spPr>
      </p:pic>
      <p:pic>
        <p:nvPicPr>
          <p:cNvPr id="34" name="Picture 33" descr="A picture containing icon&#10;&#10;Description automatically generated">
            <a:extLst>
              <a:ext uri="{FF2B5EF4-FFF2-40B4-BE49-F238E27FC236}">
                <a16:creationId xmlns:a16="http://schemas.microsoft.com/office/drawing/2014/main" id="{3D375A4F-9A67-5F4A-8DDF-CCCAB7AEDB43}"/>
              </a:ext>
            </a:extLst>
          </p:cNvPr>
          <p:cNvPicPr>
            <a:picLocks noChangeAspect="1"/>
          </p:cNvPicPr>
          <p:nvPr/>
        </p:nvPicPr>
        <p:blipFill>
          <a:blip r:embed="rId5"/>
          <a:stretch>
            <a:fillRect/>
          </a:stretch>
        </p:blipFill>
        <p:spPr>
          <a:xfrm>
            <a:off x="2127468" y="4954263"/>
            <a:ext cx="815311" cy="570718"/>
          </a:xfrm>
          <a:prstGeom prst="rect">
            <a:avLst/>
          </a:prstGeom>
        </p:spPr>
      </p:pic>
      <p:pic>
        <p:nvPicPr>
          <p:cNvPr id="36" name="Picture 35" descr="Icon&#10;&#10;Description automatically generated">
            <a:extLst>
              <a:ext uri="{FF2B5EF4-FFF2-40B4-BE49-F238E27FC236}">
                <a16:creationId xmlns:a16="http://schemas.microsoft.com/office/drawing/2014/main" id="{1B7F07E4-48B7-694C-8B13-A14C39D775A8}"/>
              </a:ext>
            </a:extLst>
          </p:cNvPr>
          <p:cNvPicPr>
            <a:picLocks noChangeAspect="1"/>
          </p:cNvPicPr>
          <p:nvPr/>
        </p:nvPicPr>
        <p:blipFill>
          <a:blip r:embed="rId6"/>
          <a:stretch>
            <a:fillRect/>
          </a:stretch>
        </p:blipFill>
        <p:spPr>
          <a:xfrm>
            <a:off x="3242426" y="5021445"/>
            <a:ext cx="768406" cy="412418"/>
          </a:xfrm>
          <a:prstGeom prst="rect">
            <a:avLst/>
          </a:prstGeom>
        </p:spPr>
      </p:pic>
      <p:pic>
        <p:nvPicPr>
          <p:cNvPr id="38" name="Picture 37" descr="Logo&#10;&#10;Description automatically generated">
            <a:extLst>
              <a:ext uri="{FF2B5EF4-FFF2-40B4-BE49-F238E27FC236}">
                <a16:creationId xmlns:a16="http://schemas.microsoft.com/office/drawing/2014/main" id="{40032FF7-7A46-4243-80FC-1EC0C6FCD5C7}"/>
              </a:ext>
            </a:extLst>
          </p:cNvPr>
          <p:cNvPicPr>
            <a:picLocks noChangeAspect="1"/>
          </p:cNvPicPr>
          <p:nvPr/>
        </p:nvPicPr>
        <p:blipFill>
          <a:blip r:embed="rId7"/>
          <a:stretch>
            <a:fillRect/>
          </a:stretch>
        </p:blipFill>
        <p:spPr>
          <a:xfrm>
            <a:off x="4330375" y="4923760"/>
            <a:ext cx="1119755" cy="629862"/>
          </a:xfrm>
          <a:prstGeom prst="rect">
            <a:avLst/>
          </a:prstGeom>
        </p:spPr>
      </p:pic>
      <p:pic>
        <p:nvPicPr>
          <p:cNvPr id="40" name="Picture 39" descr="Icon&#10;&#10;Description automatically generated">
            <a:extLst>
              <a:ext uri="{FF2B5EF4-FFF2-40B4-BE49-F238E27FC236}">
                <a16:creationId xmlns:a16="http://schemas.microsoft.com/office/drawing/2014/main" id="{A628FF85-6778-2245-A2C2-93E882FE9A8C}"/>
              </a:ext>
            </a:extLst>
          </p:cNvPr>
          <p:cNvPicPr>
            <a:picLocks noChangeAspect="1"/>
          </p:cNvPicPr>
          <p:nvPr/>
        </p:nvPicPr>
        <p:blipFill>
          <a:blip r:embed="rId8"/>
          <a:stretch>
            <a:fillRect/>
          </a:stretch>
        </p:blipFill>
        <p:spPr>
          <a:xfrm>
            <a:off x="5342380" y="4850326"/>
            <a:ext cx="1417530" cy="744203"/>
          </a:xfrm>
          <a:prstGeom prst="rect">
            <a:avLst/>
          </a:prstGeom>
        </p:spPr>
      </p:pic>
      <p:pic>
        <p:nvPicPr>
          <p:cNvPr id="42" name="Picture 41" descr="Shape&#10;&#10;Description automatically generated with medium confidence">
            <a:extLst>
              <a:ext uri="{FF2B5EF4-FFF2-40B4-BE49-F238E27FC236}">
                <a16:creationId xmlns:a16="http://schemas.microsoft.com/office/drawing/2014/main" id="{45D0035B-A483-B140-A02A-1FDF91029593}"/>
              </a:ext>
            </a:extLst>
          </p:cNvPr>
          <p:cNvPicPr>
            <a:picLocks noChangeAspect="1"/>
          </p:cNvPicPr>
          <p:nvPr/>
        </p:nvPicPr>
        <p:blipFill>
          <a:blip r:embed="rId9"/>
          <a:stretch>
            <a:fillRect/>
          </a:stretch>
        </p:blipFill>
        <p:spPr>
          <a:xfrm>
            <a:off x="6747194" y="5051564"/>
            <a:ext cx="1737589" cy="341726"/>
          </a:xfrm>
          <a:prstGeom prst="rect">
            <a:avLst/>
          </a:prstGeom>
        </p:spPr>
      </p:pic>
      <p:pic>
        <p:nvPicPr>
          <p:cNvPr id="45" name="Picture 44" descr="Icon&#10;&#10;Description automatically generated">
            <a:extLst>
              <a:ext uri="{FF2B5EF4-FFF2-40B4-BE49-F238E27FC236}">
                <a16:creationId xmlns:a16="http://schemas.microsoft.com/office/drawing/2014/main" id="{60F05358-78C9-DF4D-AD6B-771DF3B75F50}"/>
              </a:ext>
            </a:extLst>
          </p:cNvPr>
          <p:cNvPicPr>
            <a:picLocks noChangeAspect="1"/>
          </p:cNvPicPr>
          <p:nvPr/>
        </p:nvPicPr>
        <p:blipFill>
          <a:blip r:embed="rId10"/>
          <a:stretch>
            <a:fillRect/>
          </a:stretch>
        </p:blipFill>
        <p:spPr>
          <a:xfrm>
            <a:off x="9804202" y="4569284"/>
            <a:ext cx="1306286" cy="1306286"/>
          </a:xfrm>
          <a:prstGeom prst="rect">
            <a:avLst/>
          </a:prstGeom>
        </p:spPr>
      </p:pic>
      <p:pic>
        <p:nvPicPr>
          <p:cNvPr id="3" name="Picture 2" descr="Chart, waterfall chart&#10;&#10;Description automatically generated">
            <a:extLst>
              <a:ext uri="{FF2B5EF4-FFF2-40B4-BE49-F238E27FC236}">
                <a16:creationId xmlns:a16="http://schemas.microsoft.com/office/drawing/2014/main" id="{6F182548-6232-5F4A-A383-8401F01C00BE}"/>
              </a:ext>
            </a:extLst>
          </p:cNvPr>
          <p:cNvPicPr>
            <a:picLocks noChangeAspect="1"/>
          </p:cNvPicPr>
          <p:nvPr/>
        </p:nvPicPr>
        <p:blipFill>
          <a:blip r:embed="rId11"/>
          <a:stretch>
            <a:fillRect/>
          </a:stretch>
        </p:blipFill>
        <p:spPr>
          <a:xfrm>
            <a:off x="8789465" y="4976437"/>
            <a:ext cx="992382" cy="457426"/>
          </a:xfrm>
          <a:prstGeom prst="rect">
            <a:avLst/>
          </a:prstGeom>
        </p:spPr>
      </p:pic>
    </p:spTree>
    <p:extLst>
      <p:ext uri="{BB962C8B-B14F-4D97-AF65-F5344CB8AC3E}">
        <p14:creationId xmlns:p14="http://schemas.microsoft.com/office/powerpoint/2010/main" val="365221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466B5B0-8831-D84A-90E2-A6B1A28DCFB8}"/>
              </a:ext>
            </a:extLst>
          </p:cNvPr>
          <p:cNvSpPr txBox="1">
            <a:spLocks/>
          </p:cNvSpPr>
          <p:nvPr/>
        </p:nvSpPr>
        <p:spPr>
          <a:xfrm>
            <a:off x="473521" y="399415"/>
            <a:ext cx="9024809" cy="7643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Virus and Malware Impact</a:t>
            </a:r>
          </a:p>
        </p:txBody>
      </p:sp>
      <p:sp>
        <p:nvSpPr>
          <p:cNvPr id="8" name="Rectangle 7">
            <a:extLst>
              <a:ext uri="{FF2B5EF4-FFF2-40B4-BE49-F238E27FC236}">
                <a16:creationId xmlns:a16="http://schemas.microsoft.com/office/drawing/2014/main" id="{1006FDE2-0443-5D4C-9B7C-4D4A03B436BF}"/>
              </a:ext>
            </a:extLst>
          </p:cNvPr>
          <p:cNvSpPr/>
          <p:nvPr/>
        </p:nvSpPr>
        <p:spPr>
          <a:xfrm>
            <a:off x="497474" y="1424032"/>
            <a:ext cx="6225297" cy="923330"/>
          </a:xfrm>
          <a:prstGeom prst="rect">
            <a:avLst/>
          </a:prstGeom>
        </p:spPr>
        <p:txBody>
          <a:bodyPr wrap="square">
            <a:spAutoFit/>
          </a:bodyPr>
          <a:lstStyle/>
          <a:p>
            <a:pPr defTabSz="1373063">
              <a:spcBef>
                <a:spcPct val="30000"/>
              </a:spcBef>
              <a:buClr>
                <a:srgbClr val="CF0111"/>
              </a:buClr>
            </a:pPr>
            <a:r>
              <a:rPr lang="en-US" dirty="0">
                <a:solidFill>
                  <a:srgbClr val="2D073A"/>
                </a:solidFill>
                <a:latin typeface="Gilroy" pitchFamily="2" charset="77"/>
              </a:rPr>
              <a:t>Over half of UK businesses have fallen victim to Cyberattacks or security breaches in the last 12 months. It's not just large enterprises who are being targeted;</a:t>
            </a:r>
          </a:p>
        </p:txBody>
      </p:sp>
      <p:grpSp>
        <p:nvGrpSpPr>
          <p:cNvPr id="19" name="Group 18">
            <a:extLst>
              <a:ext uri="{FF2B5EF4-FFF2-40B4-BE49-F238E27FC236}">
                <a16:creationId xmlns:a16="http://schemas.microsoft.com/office/drawing/2014/main" id="{DF419F8C-50EE-C147-B984-68FE709C430E}"/>
              </a:ext>
            </a:extLst>
          </p:cNvPr>
          <p:cNvGrpSpPr/>
          <p:nvPr/>
        </p:nvGrpSpPr>
        <p:grpSpPr>
          <a:xfrm>
            <a:off x="582931" y="2611321"/>
            <a:ext cx="2784264" cy="855342"/>
            <a:chOff x="582931" y="5488310"/>
            <a:chExt cx="3534602" cy="1085850"/>
          </a:xfrm>
        </p:grpSpPr>
        <p:sp>
          <p:nvSpPr>
            <p:cNvPr id="20" name="Rounded Rectangle 19">
              <a:extLst>
                <a:ext uri="{FF2B5EF4-FFF2-40B4-BE49-F238E27FC236}">
                  <a16:creationId xmlns:a16="http://schemas.microsoft.com/office/drawing/2014/main" id="{AA44CE5B-DCF9-A246-B688-7B9AF880E20E}"/>
                </a:ext>
              </a:extLst>
            </p:cNvPr>
            <p:cNvSpPr/>
            <p:nvPr/>
          </p:nvSpPr>
          <p:spPr>
            <a:xfrm>
              <a:off x="582931" y="5488310"/>
              <a:ext cx="3534602" cy="1085850"/>
            </a:xfrm>
            <a:prstGeom prst="roundRect">
              <a:avLst>
                <a:gd name="adj" fmla="val 14606"/>
              </a:avLst>
            </a:prstGeom>
            <a:solidFill>
              <a:srgbClr val="65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B8175ECD-6261-9444-92C8-4AAE3BF62AC0}"/>
                </a:ext>
              </a:extLst>
            </p:cNvPr>
            <p:cNvSpPr txBox="1">
              <a:spLocks/>
            </p:cNvSpPr>
            <p:nvPr/>
          </p:nvSpPr>
          <p:spPr>
            <a:xfrm>
              <a:off x="930721" y="5705232"/>
              <a:ext cx="1298130" cy="7643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solidFill>
                    <a:schemeClr val="bg1"/>
                  </a:solidFill>
                </a:rPr>
                <a:t>68%</a:t>
              </a:r>
            </a:p>
          </p:txBody>
        </p:sp>
        <p:sp>
          <p:nvSpPr>
            <p:cNvPr id="22" name="Text Placeholder 2">
              <a:extLst>
                <a:ext uri="{FF2B5EF4-FFF2-40B4-BE49-F238E27FC236}">
                  <a16:creationId xmlns:a16="http://schemas.microsoft.com/office/drawing/2014/main" id="{B898443E-907E-9348-87AD-EA9848F7F303}"/>
                </a:ext>
              </a:extLst>
            </p:cNvPr>
            <p:cNvSpPr txBox="1">
              <a:spLocks/>
            </p:cNvSpPr>
            <p:nvPr/>
          </p:nvSpPr>
          <p:spPr>
            <a:xfrm>
              <a:off x="2228851" y="5748558"/>
              <a:ext cx="1888682" cy="56395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latin typeface="Gilroy" pitchFamily="2" charset="77"/>
                </a:rPr>
                <a:t>of small UK businesses</a:t>
              </a:r>
            </a:p>
          </p:txBody>
        </p:sp>
      </p:grpSp>
      <p:grpSp>
        <p:nvGrpSpPr>
          <p:cNvPr id="13" name="Group 12">
            <a:extLst>
              <a:ext uri="{FF2B5EF4-FFF2-40B4-BE49-F238E27FC236}">
                <a16:creationId xmlns:a16="http://schemas.microsoft.com/office/drawing/2014/main" id="{FDBBAD15-D13F-8F43-A36A-A503826D87BB}"/>
              </a:ext>
            </a:extLst>
          </p:cNvPr>
          <p:cNvGrpSpPr/>
          <p:nvPr/>
        </p:nvGrpSpPr>
        <p:grpSpPr>
          <a:xfrm>
            <a:off x="582930" y="3622529"/>
            <a:ext cx="4999887" cy="855342"/>
            <a:chOff x="582930" y="5488308"/>
            <a:chExt cx="6347320" cy="1085850"/>
          </a:xfrm>
        </p:grpSpPr>
        <p:sp>
          <p:nvSpPr>
            <p:cNvPr id="14" name="Rounded Rectangle 13">
              <a:extLst>
                <a:ext uri="{FF2B5EF4-FFF2-40B4-BE49-F238E27FC236}">
                  <a16:creationId xmlns:a16="http://schemas.microsoft.com/office/drawing/2014/main" id="{B91B7A2C-665F-3A45-9936-26FAE9BBD585}"/>
                </a:ext>
              </a:extLst>
            </p:cNvPr>
            <p:cNvSpPr/>
            <p:nvPr/>
          </p:nvSpPr>
          <p:spPr>
            <a:xfrm>
              <a:off x="582930" y="5488308"/>
              <a:ext cx="6347320" cy="1085850"/>
            </a:xfrm>
            <a:prstGeom prst="roundRect">
              <a:avLst>
                <a:gd name="adj" fmla="val 167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
              <a:extLst>
                <a:ext uri="{FF2B5EF4-FFF2-40B4-BE49-F238E27FC236}">
                  <a16:creationId xmlns:a16="http://schemas.microsoft.com/office/drawing/2014/main" id="{211FEAA3-0D9F-5D43-A4B0-0209E4A40738}"/>
                </a:ext>
              </a:extLst>
            </p:cNvPr>
            <p:cNvSpPr txBox="1">
              <a:spLocks/>
            </p:cNvSpPr>
            <p:nvPr/>
          </p:nvSpPr>
          <p:spPr>
            <a:xfrm>
              <a:off x="930721" y="5705232"/>
              <a:ext cx="1298130" cy="7643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solidFill>
                    <a:schemeClr val="bg1"/>
                  </a:solidFill>
                </a:rPr>
                <a:t>57%</a:t>
              </a:r>
            </a:p>
          </p:txBody>
        </p:sp>
        <p:sp>
          <p:nvSpPr>
            <p:cNvPr id="24" name="Text Placeholder 2">
              <a:extLst>
                <a:ext uri="{FF2B5EF4-FFF2-40B4-BE49-F238E27FC236}">
                  <a16:creationId xmlns:a16="http://schemas.microsoft.com/office/drawing/2014/main" id="{E924E2D8-DBCA-4A4E-9DDF-C35432782234}"/>
                </a:ext>
              </a:extLst>
            </p:cNvPr>
            <p:cNvSpPr txBox="1">
              <a:spLocks/>
            </p:cNvSpPr>
            <p:nvPr/>
          </p:nvSpPr>
          <p:spPr>
            <a:xfrm>
              <a:off x="2228851" y="5836944"/>
              <a:ext cx="4593510" cy="32322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latin typeface="Gilroy" pitchFamily="2" charset="77"/>
                </a:rPr>
                <a:t>of charities with income over £5 million</a:t>
              </a:r>
            </a:p>
          </p:txBody>
        </p:sp>
      </p:grpSp>
      <p:sp>
        <p:nvSpPr>
          <p:cNvPr id="25" name="Rectangle 24">
            <a:extLst>
              <a:ext uri="{FF2B5EF4-FFF2-40B4-BE49-F238E27FC236}">
                <a16:creationId xmlns:a16="http://schemas.microsoft.com/office/drawing/2014/main" id="{60F142CB-EE08-C24C-BEA6-F02ED769C355}"/>
              </a:ext>
            </a:extLst>
          </p:cNvPr>
          <p:cNvSpPr/>
          <p:nvPr/>
        </p:nvSpPr>
        <p:spPr>
          <a:xfrm>
            <a:off x="497474" y="4839842"/>
            <a:ext cx="5939421" cy="923330"/>
          </a:xfrm>
          <a:prstGeom prst="rect">
            <a:avLst/>
          </a:prstGeom>
        </p:spPr>
        <p:txBody>
          <a:bodyPr wrap="square">
            <a:spAutoFit/>
          </a:bodyPr>
          <a:lstStyle/>
          <a:p>
            <a:pPr defTabSz="1373063">
              <a:spcBef>
                <a:spcPct val="30000"/>
              </a:spcBef>
              <a:buClr>
                <a:srgbClr val="CF0111"/>
              </a:buClr>
            </a:pPr>
            <a:r>
              <a:rPr lang="en-US" dirty="0">
                <a:solidFill>
                  <a:srgbClr val="2D073A"/>
                </a:solidFill>
                <a:latin typeface="Gilroy" pitchFamily="2" charset="77"/>
              </a:rPr>
              <a:t>In addition the reputational brand and trust damage can have long term impacts which are difficult to put a financial number on. </a:t>
            </a:r>
          </a:p>
        </p:txBody>
      </p:sp>
      <p:grpSp>
        <p:nvGrpSpPr>
          <p:cNvPr id="26" name="Group 25">
            <a:extLst>
              <a:ext uri="{FF2B5EF4-FFF2-40B4-BE49-F238E27FC236}">
                <a16:creationId xmlns:a16="http://schemas.microsoft.com/office/drawing/2014/main" id="{F0CC3CB0-40B9-FA40-9DBD-96267C694837}"/>
              </a:ext>
            </a:extLst>
          </p:cNvPr>
          <p:cNvGrpSpPr/>
          <p:nvPr/>
        </p:nvGrpSpPr>
        <p:grpSpPr>
          <a:xfrm>
            <a:off x="3467184" y="2611321"/>
            <a:ext cx="2784264" cy="855342"/>
            <a:chOff x="582931" y="5488310"/>
            <a:chExt cx="3534602" cy="1085850"/>
          </a:xfrm>
        </p:grpSpPr>
        <p:sp>
          <p:nvSpPr>
            <p:cNvPr id="27" name="Rounded Rectangle 26">
              <a:extLst>
                <a:ext uri="{FF2B5EF4-FFF2-40B4-BE49-F238E27FC236}">
                  <a16:creationId xmlns:a16="http://schemas.microsoft.com/office/drawing/2014/main" id="{7D212420-B957-0E48-8461-002B754D3B98}"/>
                </a:ext>
              </a:extLst>
            </p:cNvPr>
            <p:cNvSpPr/>
            <p:nvPr/>
          </p:nvSpPr>
          <p:spPr>
            <a:xfrm>
              <a:off x="582931" y="5488310"/>
              <a:ext cx="3534602" cy="1085850"/>
            </a:xfrm>
            <a:prstGeom prst="roundRect">
              <a:avLst>
                <a:gd name="adj" fmla="val 16773"/>
              </a:avLst>
            </a:prstGeom>
            <a:solidFill>
              <a:srgbClr val="65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
              <a:extLst>
                <a:ext uri="{FF2B5EF4-FFF2-40B4-BE49-F238E27FC236}">
                  <a16:creationId xmlns:a16="http://schemas.microsoft.com/office/drawing/2014/main" id="{192A5DE5-B4E9-9F47-A4D1-AB0830149374}"/>
                </a:ext>
              </a:extLst>
            </p:cNvPr>
            <p:cNvSpPr txBox="1">
              <a:spLocks/>
            </p:cNvSpPr>
            <p:nvPr/>
          </p:nvSpPr>
          <p:spPr>
            <a:xfrm>
              <a:off x="930721" y="5705232"/>
              <a:ext cx="1298130" cy="7643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solidFill>
                    <a:schemeClr val="bg1"/>
                  </a:solidFill>
                </a:rPr>
                <a:t>75%</a:t>
              </a:r>
            </a:p>
          </p:txBody>
        </p:sp>
        <p:sp>
          <p:nvSpPr>
            <p:cNvPr id="29" name="Text Placeholder 2">
              <a:extLst>
                <a:ext uri="{FF2B5EF4-FFF2-40B4-BE49-F238E27FC236}">
                  <a16:creationId xmlns:a16="http://schemas.microsoft.com/office/drawing/2014/main" id="{0E866EAD-C7B3-4547-81B4-F5A3AB28629A}"/>
                </a:ext>
              </a:extLst>
            </p:cNvPr>
            <p:cNvSpPr txBox="1">
              <a:spLocks/>
            </p:cNvSpPr>
            <p:nvPr/>
          </p:nvSpPr>
          <p:spPr>
            <a:xfrm>
              <a:off x="2228851" y="5748558"/>
              <a:ext cx="1888682" cy="56395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latin typeface="Gilroy" pitchFamily="2" charset="77"/>
                </a:rPr>
                <a:t>of large UK businesses</a:t>
              </a:r>
            </a:p>
          </p:txBody>
        </p:sp>
      </p:grpSp>
      <p:pic>
        <p:nvPicPr>
          <p:cNvPr id="7" name="Picture 6" descr="Shape, arrow&#10;&#10;Description automatically generated">
            <a:extLst>
              <a:ext uri="{FF2B5EF4-FFF2-40B4-BE49-F238E27FC236}">
                <a16:creationId xmlns:a16="http://schemas.microsoft.com/office/drawing/2014/main" id="{CB0CF2B0-0175-EC40-9668-AAF6481C9342}"/>
              </a:ext>
            </a:extLst>
          </p:cNvPr>
          <p:cNvPicPr>
            <a:picLocks noChangeAspect="1"/>
          </p:cNvPicPr>
          <p:nvPr/>
        </p:nvPicPr>
        <p:blipFill>
          <a:blip r:embed="rId4"/>
          <a:stretch>
            <a:fillRect/>
          </a:stretch>
        </p:blipFill>
        <p:spPr>
          <a:xfrm>
            <a:off x="7674672" y="4295182"/>
            <a:ext cx="3381941" cy="2310199"/>
          </a:xfrm>
          <a:prstGeom prst="rect">
            <a:avLst/>
          </a:prstGeom>
        </p:spPr>
      </p:pic>
      <p:pic>
        <p:nvPicPr>
          <p:cNvPr id="2" name="Online Media 1" descr="Why Cybersecurity is vital for SMBs">
            <a:hlinkClick r:id="" action="ppaction://media"/>
            <a:extLst>
              <a:ext uri="{FF2B5EF4-FFF2-40B4-BE49-F238E27FC236}">
                <a16:creationId xmlns:a16="http://schemas.microsoft.com/office/drawing/2014/main" id="{1BB0B88F-E4D4-6541-BBFF-598A4C6AD378}"/>
              </a:ext>
            </a:extLst>
          </p:cNvPr>
          <p:cNvPicPr>
            <a:picLocks noRot="1" noChangeAspect="1"/>
          </p:cNvPicPr>
          <p:nvPr>
            <a:videoFile r:link="rId1"/>
          </p:nvPr>
        </p:nvPicPr>
        <p:blipFill>
          <a:blip r:embed="rId5"/>
          <a:stretch>
            <a:fillRect/>
          </a:stretch>
        </p:blipFill>
        <p:spPr>
          <a:xfrm>
            <a:off x="6900863" y="1375272"/>
            <a:ext cx="4793663" cy="2708420"/>
          </a:xfrm>
          <a:prstGeom prst="rect">
            <a:avLst/>
          </a:prstGeom>
        </p:spPr>
      </p:pic>
    </p:spTree>
    <p:extLst>
      <p:ext uri="{BB962C8B-B14F-4D97-AF65-F5344CB8AC3E}">
        <p14:creationId xmlns:p14="http://schemas.microsoft.com/office/powerpoint/2010/main" val="9877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466B5B0-8831-D84A-90E2-A6B1A28DCFB8}"/>
              </a:ext>
            </a:extLst>
          </p:cNvPr>
          <p:cNvSpPr txBox="1">
            <a:spLocks/>
          </p:cNvSpPr>
          <p:nvPr/>
        </p:nvSpPr>
        <p:spPr>
          <a:xfrm>
            <a:off x="473521" y="399415"/>
            <a:ext cx="9024809" cy="7643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Security is the Priority</a:t>
            </a:r>
          </a:p>
        </p:txBody>
      </p:sp>
      <p:sp>
        <p:nvSpPr>
          <p:cNvPr id="8" name="Rectangle 7">
            <a:extLst>
              <a:ext uri="{FF2B5EF4-FFF2-40B4-BE49-F238E27FC236}">
                <a16:creationId xmlns:a16="http://schemas.microsoft.com/office/drawing/2014/main" id="{1006FDE2-0443-5D4C-9B7C-4D4A03B436BF}"/>
              </a:ext>
            </a:extLst>
          </p:cNvPr>
          <p:cNvSpPr/>
          <p:nvPr/>
        </p:nvSpPr>
        <p:spPr>
          <a:xfrm>
            <a:off x="497474" y="1424032"/>
            <a:ext cx="5379624" cy="3767185"/>
          </a:xfrm>
          <a:prstGeom prst="rect">
            <a:avLst/>
          </a:prstGeom>
        </p:spPr>
        <p:txBody>
          <a:bodyPr wrap="square">
            <a:spAutoFit/>
          </a:bodyPr>
          <a:lstStyle/>
          <a:p>
            <a:pPr defTabSz="1373063">
              <a:spcBef>
                <a:spcPct val="30000"/>
              </a:spcBef>
              <a:buClr>
                <a:srgbClr val="CF0111"/>
              </a:buClr>
            </a:pPr>
            <a:r>
              <a:rPr lang="en-US" sz="2000" b="1" dirty="0">
                <a:solidFill>
                  <a:srgbClr val="2D073A"/>
                </a:solidFill>
                <a:latin typeface="Gilroy" pitchFamily="2" charset="77"/>
              </a:rPr>
              <a:t>Digital transformation is key to modern business success, but we cannot overlook the foundations. Firstly business data needs to be secured, and accessible to our teams wherever they are working.</a:t>
            </a:r>
            <a:br>
              <a:rPr lang="en-US" sz="2000" b="1" dirty="0">
                <a:solidFill>
                  <a:srgbClr val="2D073A"/>
                </a:solidFill>
                <a:latin typeface="Gilroy" pitchFamily="2" charset="77"/>
              </a:rPr>
            </a:br>
            <a:r>
              <a:rPr lang="en-US" sz="2000" b="1" dirty="0">
                <a:solidFill>
                  <a:srgbClr val="2D073A"/>
                </a:solidFill>
                <a:latin typeface="Gilroy" pitchFamily="2" charset="77"/>
              </a:rPr>
              <a:t> </a:t>
            </a:r>
            <a:endParaRPr lang="en-US" dirty="0">
              <a:solidFill>
                <a:srgbClr val="2D073A"/>
              </a:solidFill>
              <a:latin typeface="Gilroy" pitchFamily="2" charset="77"/>
            </a:endParaRPr>
          </a:p>
          <a:p>
            <a:pPr defTabSz="1373063">
              <a:spcBef>
                <a:spcPct val="30000"/>
              </a:spcBef>
              <a:buClr>
                <a:srgbClr val="CF0111"/>
              </a:buClr>
            </a:pPr>
            <a:r>
              <a:rPr lang="en-US" dirty="0">
                <a:solidFill>
                  <a:srgbClr val="2D073A"/>
                </a:solidFill>
                <a:latin typeface="Gilroy" pitchFamily="2" charset="77"/>
              </a:rPr>
              <a:t>In a recent survey, Gartner identified that 72% of businesses confirmed that security is the number one concern when it comes to their network. </a:t>
            </a:r>
            <a:br>
              <a:rPr lang="en-US" dirty="0">
                <a:solidFill>
                  <a:srgbClr val="2D073A"/>
                </a:solidFill>
                <a:latin typeface="Gilroy" pitchFamily="2" charset="77"/>
              </a:rPr>
            </a:br>
            <a:endParaRPr lang="en-US" dirty="0">
              <a:solidFill>
                <a:srgbClr val="2D073A"/>
              </a:solidFill>
              <a:latin typeface="Gilroy" pitchFamily="2" charset="77"/>
            </a:endParaRPr>
          </a:p>
          <a:p>
            <a:pPr defTabSz="1373063">
              <a:spcBef>
                <a:spcPct val="30000"/>
              </a:spcBef>
              <a:buClr>
                <a:srgbClr val="CF0111"/>
              </a:buClr>
            </a:pPr>
            <a:r>
              <a:rPr lang="en-US" dirty="0">
                <a:solidFill>
                  <a:srgbClr val="2D073A"/>
                </a:solidFill>
                <a:latin typeface="Gilroy" pitchFamily="2" charset="77"/>
              </a:rPr>
              <a:t>Data breaches can cause significant brand damage and lose the trust of our customers. </a:t>
            </a:r>
          </a:p>
        </p:txBody>
      </p:sp>
      <p:pic>
        <p:nvPicPr>
          <p:cNvPr id="18" name="Picture 17" descr="A picture containing text, seat, vector graphics&#10;&#10;Description automatically generated">
            <a:extLst>
              <a:ext uri="{FF2B5EF4-FFF2-40B4-BE49-F238E27FC236}">
                <a16:creationId xmlns:a16="http://schemas.microsoft.com/office/drawing/2014/main" id="{D36B7BB2-25BD-B242-9BA8-64C2A024F028}"/>
              </a:ext>
            </a:extLst>
          </p:cNvPr>
          <p:cNvPicPr>
            <a:picLocks noChangeAspect="1"/>
          </p:cNvPicPr>
          <p:nvPr/>
        </p:nvPicPr>
        <p:blipFill>
          <a:blip r:embed="rId3"/>
          <a:stretch>
            <a:fillRect/>
          </a:stretch>
        </p:blipFill>
        <p:spPr>
          <a:xfrm>
            <a:off x="6558742" y="1881531"/>
            <a:ext cx="5025967" cy="3709643"/>
          </a:xfrm>
          <a:prstGeom prst="rect">
            <a:avLst/>
          </a:prstGeom>
        </p:spPr>
      </p:pic>
      <p:sp>
        <p:nvSpPr>
          <p:cNvPr id="10" name="Rounded Rectangle 9">
            <a:extLst>
              <a:ext uri="{FF2B5EF4-FFF2-40B4-BE49-F238E27FC236}">
                <a16:creationId xmlns:a16="http://schemas.microsoft.com/office/drawing/2014/main" id="{3DA3D959-B96F-BF48-8C5B-FE1556FFAC8C}"/>
              </a:ext>
            </a:extLst>
          </p:cNvPr>
          <p:cNvSpPr/>
          <p:nvPr/>
        </p:nvSpPr>
        <p:spPr>
          <a:xfrm>
            <a:off x="582930" y="5591174"/>
            <a:ext cx="4246765" cy="855342"/>
          </a:xfrm>
          <a:prstGeom prst="roundRect">
            <a:avLst>
              <a:gd name="adj" fmla="val 167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
            <a:extLst>
              <a:ext uri="{FF2B5EF4-FFF2-40B4-BE49-F238E27FC236}">
                <a16:creationId xmlns:a16="http://schemas.microsoft.com/office/drawing/2014/main" id="{08D8E76A-0255-4244-A892-38331E589BB1}"/>
              </a:ext>
            </a:extLst>
          </p:cNvPr>
          <p:cNvSpPr txBox="1">
            <a:spLocks/>
          </p:cNvSpPr>
          <p:nvPr/>
        </p:nvSpPr>
        <p:spPr>
          <a:xfrm>
            <a:off x="1329733" y="5823024"/>
            <a:ext cx="3391896" cy="3750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solidFill>
                  <a:schemeClr val="bg1"/>
                </a:solidFill>
              </a:rPr>
              <a:t>Secure Infrastructure</a:t>
            </a:r>
          </a:p>
        </p:txBody>
      </p:sp>
      <p:pic>
        <p:nvPicPr>
          <p:cNvPr id="4" name="Picture 3">
            <a:extLst>
              <a:ext uri="{FF2B5EF4-FFF2-40B4-BE49-F238E27FC236}">
                <a16:creationId xmlns:a16="http://schemas.microsoft.com/office/drawing/2014/main" id="{F1302266-3906-FC44-B7BB-96871679390C}"/>
              </a:ext>
            </a:extLst>
          </p:cNvPr>
          <p:cNvPicPr>
            <a:picLocks noChangeAspect="1"/>
          </p:cNvPicPr>
          <p:nvPr/>
        </p:nvPicPr>
        <p:blipFill>
          <a:blip r:embed="rId4"/>
          <a:stretch>
            <a:fillRect/>
          </a:stretch>
        </p:blipFill>
        <p:spPr>
          <a:xfrm>
            <a:off x="904790" y="5819340"/>
            <a:ext cx="278113" cy="370817"/>
          </a:xfrm>
          <a:prstGeom prst="rect">
            <a:avLst/>
          </a:prstGeom>
        </p:spPr>
      </p:pic>
    </p:spTree>
    <p:extLst>
      <p:ext uri="{BB962C8B-B14F-4D97-AF65-F5344CB8AC3E}">
        <p14:creationId xmlns:p14="http://schemas.microsoft.com/office/powerpoint/2010/main" val="111459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D073A"/>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DB0A459B-BB4E-054B-ACCE-5ABA53E52F2B}"/>
              </a:ext>
            </a:extLst>
          </p:cNvPr>
          <p:cNvSpPr txBox="1">
            <a:spLocks/>
          </p:cNvSpPr>
          <p:nvPr/>
        </p:nvSpPr>
        <p:spPr>
          <a:xfrm>
            <a:off x="473521" y="2441102"/>
            <a:ext cx="4569534" cy="19757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Converged Requirements</a:t>
            </a:r>
          </a:p>
        </p:txBody>
      </p:sp>
      <p:pic>
        <p:nvPicPr>
          <p:cNvPr id="3" name="Picture 2" descr="Icon&#10;&#10;Description automatically generated">
            <a:extLst>
              <a:ext uri="{FF2B5EF4-FFF2-40B4-BE49-F238E27FC236}">
                <a16:creationId xmlns:a16="http://schemas.microsoft.com/office/drawing/2014/main" id="{F8ABC55A-EE8E-9946-ADAA-015FF519296E}"/>
              </a:ext>
            </a:extLst>
          </p:cNvPr>
          <p:cNvPicPr>
            <a:picLocks noChangeAspect="1"/>
          </p:cNvPicPr>
          <p:nvPr/>
        </p:nvPicPr>
        <p:blipFill>
          <a:blip r:embed="rId3"/>
          <a:stretch>
            <a:fillRect/>
          </a:stretch>
        </p:blipFill>
        <p:spPr>
          <a:xfrm>
            <a:off x="4596043" y="708344"/>
            <a:ext cx="6850219" cy="5441309"/>
          </a:xfrm>
          <a:prstGeom prst="rect">
            <a:avLst/>
          </a:prstGeom>
        </p:spPr>
      </p:pic>
    </p:spTree>
    <p:extLst>
      <p:ext uri="{BB962C8B-B14F-4D97-AF65-F5344CB8AC3E}">
        <p14:creationId xmlns:p14="http://schemas.microsoft.com/office/powerpoint/2010/main" val="99726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BC1AF3F-883E-904B-AEA1-0B433C4EFC71}"/>
              </a:ext>
            </a:extLst>
          </p:cNvPr>
          <p:cNvSpPr txBox="1">
            <a:spLocks/>
          </p:cNvSpPr>
          <p:nvPr/>
        </p:nvSpPr>
        <p:spPr>
          <a:xfrm>
            <a:off x="473521" y="399415"/>
            <a:ext cx="7802378" cy="7643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FourNet</a:t>
            </a:r>
            <a:r>
              <a:rPr lang="en-US" dirty="0"/>
              <a:t> Secure Infrastructure Portfolio</a:t>
            </a:r>
          </a:p>
        </p:txBody>
      </p:sp>
      <p:sp>
        <p:nvSpPr>
          <p:cNvPr id="9" name="Rounded Rectangle 8">
            <a:extLst>
              <a:ext uri="{FF2B5EF4-FFF2-40B4-BE49-F238E27FC236}">
                <a16:creationId xmlns:a16="http://schemas.microsoft.com/office/drawing/2014/main" id="{6948A919-9697-624B-BE59-1F3D5743832E}"/>
              </a:ext>
            </a:extLst>
          </p:cNvPr>
          <p:cNvSpPr/>
          <p:nvPr/>
        </p:nvSpPr>
        <p:spPr>
          <a:xfrm>
            <a:off x="473521" y="2037006"/>
            <a:ext cx="11330552" cy="4442749"/>
          </a:xfrm>
          <a:prstGeom prst="roundRect">
            <a:avLst>
              <a:gd name="adj" fmla="val 42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0F30"/>
              </a:solidFill>
            </a:endParaRPr>
          </a:p>
        </p:txBody>
      </p:sp>
      <p:sp>
        <p:nvSpPr>
          <p:cNvPr id="13" name="Rectangle 12">
            <a:extLst>
              <a:ext uri="{FF2B5EF4-FFF2-40B4-BE49-F238E27FC236}">
                <a16:creationId xmlns:a16="http://schemas.microsoft.com/office/drawing/2014/main" id="{55EA1EDF-206F-3F44-9007-FCAEC0579FE9}"/>
              </a:ext>
            </a:extLst>
          </p:cNvPr>
          <p:cNvSpPr/>
          <p:nvPr/>
        </p:nvSpPr>
        <p:spPr>
          <a:xfrm>
            <a:off x="682126" y="3031888"/>
            <a:ext cx="2545776" cy="3231654"/>
          </a:xfrm>
          <a:prstGeom prst="rect">
            <a:avLst/>
          </a:prstGeom>
        </p:spPr>
        <p:txBody>
          <a:bodyPr wrap="square">
            <a:spAutoFit/>
          </a:bodyPr>
          <a:lstStyle/>
          <a:p>
            <a:r>
              <a:rPr lang="en-GB" sz="1200" b="1" dirty="0">
                <a:solidFill>
                  <a:schemeClr val="bg1"/>
                </a:solidFill>
                <a:latin typeface="Gilroy" pitchFamily="2" charset="77"/>
              </a:rPr>
              <a:t>Agile Cloud brings the Secure Infrastructure Portfolio together</a:t>
            </a:r>
            <a:br>
              <a:rPr lang="en-GB" sz="1200" b="1" dirty="0">
                <a:solidFill>
                  <a:schemeClr val="bg1"/>
                </a:solidFill>
                <a:latin typeface="Gilroy" pitchFamily="2" charset="77"/>
              </a:rPr>
            </a:br>
            <a:endParaRPr lang="en-GB" sz="1200" b="1" dirty="0">
              <a:solidFill>
                <a:schemeClr val="bg1"/>
              </a:solidFill>
              <a:latin typeface="Gilroy" pitchFamily="2" charset="77"/>
            </a:endParaRPr>
          </a:p>
          <a:p>
            <a:pPr marL="171450" indent="-171450">
              <a:buFont typeface="Arial" panose="020B0604020202020204" pitchFamily="34" charset="0"/>
              <a:buChar char="•"/>
            </a:pPr>
            <a:r>
              <a:rPr lang="en-GB" sz="1200" dirty="0">
                <a:solidFill>
                  <a:schemeClr val="bg1"/>
                </a:solidFill>
                <a:latin typeface="Gilroy" pitchFamily="2" charset="77"/>
              </a:rPr>
              <a:t>Cloud Management &amp; Analytics (AI and Machine Learning Driven)</a:t>
            </a:r>
            <a:br>
              <a:rPr lang="en-GB" sz="1200" dirty="0">
                <a:solidFill>
                  <a:schemeClr val="bg1"/>
                </a:solidFill>
                <a:latin typeface="Gilroy" pitchFamily="2" charset="77"/>
              </a:rPr>
            </a:br>
            <a:endParaRPr lang="en-GB" sz="1200" dirty="0">
              <a:solidFill>
                <a:schemeClr val="bg1"/>
              </a:solidFill>
              <a:latin typeface="Gilroy" pitchFamily="2" charset="77"/>
            </a:endParaRPr>
          </a:p>
          <a:p>
            <a:pPr marL="171450" indent="-171450">
              <a:buFont typeface="Arial" panose="020B0604020202020204" pitchFamily="34" charset="0"/>
              <a:buChar char="•"/>
            </a:pPr>
            <a:r>
              <a:rPr lang="en-GB" sz="1200" dirty="0">
                <a:solidFill>
                  <a:schemeClr val="bg1"/>
                </a:solidFill>
                <a:latin typeface="Gilroy" pitchFamily="2" charset="77"/>
              </a:rPr>
              <a:t>Easily add UC and CC </a:t>
            </a:r>
            <a:br>
              <a:rPr lang="en-GB" sz="1200" dirty="0">
                <a:solidFill>
                  <a:schemeClr val="bg1"/>
                </a:solidFill>
                <a:latin typeface="Gilroy" pitchFamily="2" charset="77"/>
              </a:rPr>
            </a:br>
            <a:r>
              <a:rPr lang="en-GB" sz="1200" dirty="0">
                <a:solidFill>
                  <a:schemeClr val="bg1"/>
                </a:solidFill>
                <a:latin typeface="Gilroy" pitchFamily="2" charset="77"/>
              </a:rPr>
              <a:t>services to Secure Fabric</a:t>
            </a:r>
            <a:br>
              <a:rPr lang="en-GB" sz="1200" dirty="0">
                <a:solidFill>
                  <a:schemeClr val="bg1"/>
                </a:solidFill>
                <a:latin typeface="Gilroy" pitchFamily="2" charset="77"/>
              </a:rPr>
            </a:br>
            <a:endParaRPr lang="en-GB" sz="1200" dirty="0">
              <a:solidFill>
                <a:schemeClr val="bg1"/>
              </a:solidFill>
              <a:latin typeface="Gilroy" pitchFamily="2" charset="77"/>
            </a:endParaRPr>
          </a:p>
          <a:p>
            <a:pPr marL="171450" indent="-171450">
              <a:buFont typeface="Arial" panose="020B0604020202020204" pitchFamily="34" charset="0"/>
              <a:buChar char="•"/>
            </a:pPr>
            <a:r>
              <a:rPr lang="en-GB" sz="1200" dirty="0">
                <a:solidFill>
                  <a:schemeClr val="bg1"/>
                </a:solidFill>
                <a:latin typeface="Gilroy" pitchFamily="2" charset="77"/>
              </a:rPr>
              <a:t>24/7 NOC and SOC</a:t>
            </a:r>
            <a:br>
              <a:rPr lang="en-GB" sz="1200" dirty="0">
                <a:solidFill>
                  <a:schemeClr val="bg1"/>
                </a:solidFill>
                <a:latin typeface="Gilroy" pitchFamily="2" charset="77"/>
              </a:rPr>
            </a:br>
            <a:endParaRPr lang="en-GB" sz="1200" dirty="0">
              <a:solidFill>
                <a:schemeClr val="bg1"/>
              </a:solidFill>
              <a:latin typeface="Gilroy" pitchFamily="2" charset="77"/>
            </a:endParaRPr>
          </a:p>
          <a:p>
            <a:pPr marL="171450" indent="-171450">
              <a:buFont typeface="Arial" panose="020B0604020202020204" pitchFamily="34" charset="0"/>
              <a:buChar char="•"/>
            </a:pPr>
            <a:r>
              <a:rPr lang="en-GB" sz="1200" dirty="0">
                <a:solidFill>
                  <a:schemeClr val="bg1"/>
                </a:solidFill>
                <a:latin typeface="Gilroy" pitchFamily="2" charset="77"/>
              </a:rPr>
              <a:t>Cyber Essentials + and </a:t>
            </a:r>
            <a:br>
              <a:rPr lang="en-GB" sz="1200" dirty="0">
                <a:solidFill>
                  <a:schemeClr val="bg1"/>
                </a:solidFill>
                <a:latin typeface="Gilroy" pitchFamily="2" charset="77"/>
              </a:rPr>
            </a:br>
            <a:r>
              <a:rPr lang="en-GB" sz="1200" dirty="0">
                <a:solidFill>
                  <a:schemeClr val="bg1"/>
                </a:solidFill>
                <a:latin typeface="Gilroy" pitchFamily="2" charset="77"/>
              </a:rPr>
              <a:t>ISO 27001 Certified</a:t>
            </a:r>
            <a:br>
              <a:rPr lang="en-GB" sz="1200" dirty="0">
                <a:solidFill>
                  <a:schemeClr val="bg1"/>
                </a:solidFill>
                <a:latin typeface="Gilroy" pitchFamily="2" charset="77"/>
              </a:rPr>
            </a:br>
            <a:endParaRPr lang="en-GB" sz="1200" dirty="0">
              <a:solidFill>
                <a:schemeClr val="bg1"/>
              </a:solidFill>
              <a:latin typeface="Gilroy" pitchFamily="2" charset="77"/>
            </a:endParaRPr>
          </a:p>
          <a:p>
            <a:pPr marL="171450" indent="-171450">
              <a:buFont typeface="Arial" panose="020B0604020202020204" pitchFamily="34" charset="0"/>
              <a:buChar char="•"/>
            </a:pPr>
            <a:r>
              <a:rPr lang="en-GB" sz="1200" dirty="0">
                <a:solidFill>
                  <a:schemeClr val="bg1"/>
                </a:solidFill>
                <a:latin typeface="Gilroy" pitchFamily="2" charset="77"/>
              </a:rPr>
              <a:t>Multiple UK based Tier </a:t>
            </a:r>
            <a:br>
              <a:rPr lang="en-GB" sz="1200" dirty="0">
                <a:solidFill>
                  <a:schemeClr val="bg1"/>
                </a:solidFill>
                <a:latin typeface="Gilroy" pitchFamily="2" charset="77"/>
              </a:rPr>
            </a:br>
            <a:r>
              <a:rPr lang="en-GB" sz="1200" dirty="0">
                <a:solidFill>
                  <a:schemeClr val="bg1"/>
                </a:solidFill>
                <a:latin typeface="Gilroy" pitchFamily="2" charset="77"/>
              </a:rPr>
              <a:t>4 Data Centres</a:t>
            </a:r>
          </a:p>
        </p:txBody>
      </p:sp>
      <p:sp>
        <p:nvSpPr>
          <p:cNvPr id="14" name="Text Placeholder 2">
            <a:extLst>
              <a:ext uri="{FF2B5EF4-FFF2-40B4-BE49-F238E27FC236}">
                <a16:creationId xmlns:a16="http://schemas.microsoft.com/office/drawing/2014/main" id="{6DC1DF72-7278-5244-A7A9-0B0AFDC155E5}"/>
              </a:ext>
            </a:extLst>
          </p:cNvPr>
          <p:cNvSpPr txBox="1">
            <a:spLocks/>
          </p:cNvSpPr>
          <p:nvPr/>
        </p:nvSpPr>
        <p:spPr>
          <a:xfrm>
            <a:off x="682126" y="2268274"/>
            <a:ext cx="1919825" cy="7643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a:solidFill>
                  <a:schemeClr val="bg1"/>
                </a:solidFill>
              </a:rPr>
              <a:t>FourNet</a:t>
            </a:r>
            <a:r>
              <a:rPr lang="en-US" sz="2000" dirty="0">
                <a:solidFill>
                  <a:schemeClr val="bg1"/>
                </a:solidFill>
              </a:rPr>
              <a:t> </a:t>
            </a:r>
            <a:br>
              <a:rPr lang="en-US" sz="2000" dirty="0">
                <a:solidFill>
                  <a:schemeClr val="bg1"/>
                </a:solidFill>
              </a:rPr>
            </a:br>
            <a:r>
              <a:rPr lang="en-US" sz="2000" dirty="0">
                <a:solidFill>
                  <a:schemeClr val="bg1"/>
                </a:solidFill>
              </a:rPr>
              <a:t>Agile Cloud</a:t>
            </a:r>
          </a:p>
        </p:txBody>
      </p:sp>
      <p:sp>
        <p:nvSpPr>
          <p:cNvPr id="15" name="Rounded Rectangle 14">
            <a:extLst>
              <a:ext uri="{FF2B5EF4-FFF2-40B4-BE49-F238E27FC236}">
                <a16:creationId xmlns:a16="http://schemas.microsoft.com/office/drawing/2014/main" id="{02B1C2C4-FAF3-3E47-8BF8-ADF68E2A6BCD}"/>
              </a:ext>
            </a:extLst>
          </p:cNvPr>
          <p:cNvSpPr/>
          <p:nvPr/>
        </p:nvSpPr>
        <p:spPr>
          <a:xfrm>
            <a:off x="3719365" y="2226742"/>
            <a:ext cx="2545776" cy="4082130"/>
          </a:xfrm>
          <a:prstGeom prst="roundRect">
            <a:avLst>
              <a:gd name="adj" fmla="val 4204"/>
            </a:avLst>
          </a:prstGeom>
          <a:solidFill>
            <a:srgbClr val="2D0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D073A"/>
              </a:solidFill>
            </a:endParaRPr>
          </a:p>
        </p:txBody>
      </p:sp>
      <p:sp>
        <p:nvSpPr>
          <p:cNvPr id="16" name="Rounded Rectangle 15">
            <a:extLst>
              <a:ext uri="{FF2B5EF4-FFF2-40B4-BE49-F238E27FC236}">
                <a16:creationId xmlns:a16="http://schemas.microsoft.com/office/drawing/2014/main" id="{4080D4E1-3299-5E42-A8A3-9FF381E394D3}"/>
              </a:ext>
            </a:extLst>
          </p:cNvPr>
          <p:cNvSpPr/>
          <p:nvPr/>
        </p:nvSpPr>
        <p:spPr>
          <a:xfrm>
            <a:off x="6403569" y="2226742"/>
            <a:ext cx="2545776" cy="4082130"/>
          </a:xfrm>
          <a:prstGeom prst="roundRect">
            <a:avLst>
              <a:gd name="adj" fmla="val 4204"/>
            </a:avLst>
          </a:prstGeom>
          <a:solidFill>
            <a:srgbClr val="2D0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D073A"/>
              </a:solidFill>
            </a:endParaRPr>
          </a:p>
        </p:txBody>
      </p:sp>
      <p:sp>
        <p:nvSpPr>
          <p:cNvPr id="17" name="Rounded Rectangle 16">
            <a:extLst>
              <a:ext uri="{FF2B5EF4-FFF2-40B4-BE49-F238E27FC236}">
                <a16:creationId xmlns:a16="http://schemas.microsoft.com/office/drawing/2014/main" id="{198B92B4-16ED-A045-8D9C-93DFCB246243}"/>
              </a:ext>
            </a:extLst>
          </p:cNvPr>
          <p:cNvSpPr/>
          <p:nvPr/>
        </p:nvSpPr>
        <p:spPr>
          <a:xfrm>
            <a:off x="9109007" y="2226742"/>
            <a:ext cx="2545776" cy="4082130"/>
          </a:xfrm>
          <a:prstGeom prst="roundRect">
            <a:avLst>
              <a:gd name="adj" fmla="val 4204"/>
            </a:avLst>
          </a:prstGeom>
          <a:solidFill>
            <a:srgbClr val="2D0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D073A"/>
              </a:solidFill>
            </a:endParaRPr>
          </a:p>
        </p:txBody>
      </p:sp>
      <p:sp>
        <p:nvSpPr>
          <p:cNvPr id="19" name="Text Placeholder 2">
            <a:extLst>
              <a:ext uri="{FF2B5EF4-FFF2-40B4-BE49-F238E27FC236}">
                <a16:creationId xmlns:a16="http://schemas.microsoft.com/office/drawing/2014/main" id="{5C3E47BA-E718-4C40-8804-0FDAB5EEFF9F}"/>
              </a:ext>
            </a:extLst>
          </p:cNvPr>
          <p:cNvSpPr txBox="1">
            <a:spLocks/>
          </p:cNvSpPr>
          <p:nvPr/>
        </p:nvSpPr>
        <p:spPr>
          <a:xfrm>
            <a:off x="3879940" y="2949426"/>
            <a:ext cx="2224625" cy="52207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Next </a:t>
            </a:r>
            <a:br>
              <a:rPr lang="en-US" sz="2000" dirty="0">
                <a:solidFill>
                  <a:schemeClr val="bg1"/>
                </a:solidFill>
              </a:rPr>
            </a:br>
            <a:r>
              <a:rPr lang="en-US" sz="2000" dirty="0">
                <a:solidFill>
                  <a:schemeClr val="bg1"/>
                </a:solidFill>
              </a:rPr>
              <a:t>Generation WAN</a:t>
            </a:r>
          </a:p>
        </p:txBody>
      </p:sp>
      <p:sp>
        <p:nvSpPr>
          <p:cNvPr id="20" name="Rectangle 19">
            <a:extLst>
              <a:ext uri="{FF2B5EF4-FFF2-40B4-BE49-F238E27FC236}">
                <a16:creationId xmlns:a16="http://schemas.microsoft.com/office/drawing/2014/main" id="{1CA30A03-92FF-CF43-953C-2A8CF6BC03B1}"/>
              </a:ext>
            </a:extLst>
          </p:cNvPr>
          <p:cNvSpPr/>
          <p:nvPr/>
        </p:nvSpPr>
        <p:spPr>
          <a:xfrm>
            <a:off x="3879940" y="3725709"/>
            <a:ext cx="2216060" cy="1754326"/>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bg1"/>
                </a:solidFill>
                <a:latin typeface="Gilroy" pitchFamily="2" charset="77"/>
              </a:rPr>
              <a:t>Software Defined Network</a:t>
            </a:r>
          </a:p>
          <a:p>
            <a:pPr marL="171450" indent="-171450">
              <a:buFont typeface="Arial" panose="020B0604020202020204" pitchFamily="34" charset="0"/>
              <a:buChar char="•"/>
            </a:pPr>
            <a:endParaRPr lang="en-GB" sz="1200" dirty="0">
              <a:solidFill>
                <a:schemeClr val="bg1"/>
              </a:solidFill>
              <a:latin typeface="Gilroy" pitchFamily="2" charset="77"/>
            </a:endParaRPr>
          </a:p>
          <a:p>
            <a:pPr marL="171450" indent="-171450">
              <a:buFont typeface="Arial" panose="020B0604020202020204" pitchFamily="34" charset="0"/>
              <a:buChar char="•"/>
            </a:pPr>
            <a:r>
              <a:rPr lang="en-GB" sz="1200" dirty="0">
                <a:solidFill>
                  <a:schemeClr val="bg1"/>
                </a:solidFill>
                <a:latin typeface="Gilroy" pitchFamily="2" charset="77"/>
              </a:rPr>
              <a:t>MPLS / DIA and Hybrid</a:t>
            </a:r>
          </a:p>
          <a:p>
            <a:pPr marL="171450" indent="-171450">
              <a:buFont typeface="Arial" panose="020B0604020202020204" pitchFamily="34" charset="0"/>
              <a:buChar char="•"/>
            </a:pPr>
            <a:endParaRPr lang="en-GB" sz="1200" dirty="0">
              <a:solidFill>
                <a:schemeClr val="bg1"/>
              </a:solidFill>
              <a:latin typeface="Gilroy" pitchFamily="2" charset="77"/>
            </a:endParaRPr>
          </a:p>
          <a:p>
            <a:pPr marL="171450" indent="-171450">
              <a:buFont typeface="Arial" panose="020B0604020202020204" pitchFamily="34" charset="0"/>
              <a:buChar char="•"/>
            </a:pPr>
            <a:r>
              <a:rPr lang="en-GB" sz="1200" dirty="0">
                <a:solidFill>
                  <a:schemeClr val="bg1"/>
                </a:solidFill>
                <a:latin typeface="Gilroy" pitchFamily="2" charset="77"/>
              </a:rPr>
              <a:t>Proactive Monitoring</a:t>
            </a:r>
          </a:p>
          <a:p>
            <a:pPr marL="171450" indent="-171450">
              <a:buFont typeface="Arial" panose="020B0604020202020204" pitchFamily="34" charset="0"/>
              <a:buChar char="•"/>
            </a:pPr>
            <a:endParaRPr lang="en-GB" sz="1200" dirty="0">
              <a:solidFill>
                <a:schemeClr val="bg1"/>
              </a:solidFill>
              <a:latin typeface="Gilroy" pitchFamily="2" charset="77"/>
            </a:endParaRPr>
          </a:p>
          <a:p>
            <a:pPr marL="171450" indent="-171450">
              <a:buFont typeface="Arial" panose="020B0604020202020204" pitchFamily="34" charset="0"/>
              <a:buChar char="•"/>
            </a:pPr>
            <a:r>
              <a:rPr lang="en-GB" sz="1200" dirty="0">
                <a:solidFill>
                  <a:schemeClr val="bg1"/>
                </a:solidFill>
                <a:latin typeface="Gilroy" pitchFamily="2" charset="77"/>
              </a:rPr>
              <a:t>Carrier and Technology Flexibility</a:t>
            </a:r>
          </a:p>
          <a:p>
            <a:pPr marL="171450" indent="-171450">
              <a:buFont typeface="Arial" panose="020B0604020202020204" pitchFamily="34" charset="0"/>
              <a:buChar char="•"/>
            </a:pPr>
            <a:endParaRPr lang="en-GB" sz="1200" dirty="0">
              <a:solidFill>
                <a:schemeClr val="bg1"/>
              </a:solidFill>
              <a:latin typeface="Gilroy" pitchFamily="2" charset="77"/>
            </a:endParaRPr>
          </a:p>
        </p:txBody>
      </p:sp>
      <p:sp>
        <p:nvSpPr>
          <p:cNvPr id="21" name="Text Placeholder 2">
            <a:extLst>
              <a:ext uri="{FF2B5EF4-FFF2-40B4-BE49-F238E27FC236}">
                <a16:creationId xmlns:a16="http://schemas.microsoft.com/office/drawing/2014/main" id="{28B4B83E-A2EF-464A-A1B1-7DAFC0B37A37}"/>
              </a:ext>
            </a:extLst>
          </p:cNvPr>
          <p:cNvSpPr txBox="1">
            <a:spLocks/>
          </p:cNvSpPr>
          <p:nvPr/>
        </p:nvSpPr>
        <p:spPr>
          <a:xfrm>
            <a:off x="6556232" y="2949426"/>
            <a:ext cx="2224625" cy="52207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Security</a:t>
            </a:r>
            <a:br>
              <a:rPr lang="en-US" sz="2000" dirty="0">
                <a:solidFill>
                  <a:schemeClr val="bg1"/>
                </a:solidFill>
              </a:rPr>
            </a:br>
            <a:r>
              <a:rPr lang="en-US" sz="2000" dirty="0">
                <a:solidFill>
                  <a:schemeClr val="bg1"/>
                </a:solidFill>
              </a:rPr>
              <a:t>Fabric</a:t>
            </a:r>
          </a:p>
        </p:txBody>
      </p:sp>
      <p:sp>
        <p:nvSpPr>
          <p:cNvPr id="22" name="Rectangle 21">
            <a:extLst>
              <a:ext uri="{FF2B5EF4-FFF2-40B4-BE49-F238E27FC236}">
                <a16:creationId xmlns:a16="http://schemas.microsoft.com/office/drawing/2014/main" id="{016EDE93-81BE-7048-9B04-7128459C2BED}"/>
              </a:ext>
            </a:extLst>
          </p:cNvPr>
          <p:cNvSpPr/>
          <p:nvPr/>
        </p:nvSpPr>
        <p:spPr>
          <a:xfrm>
            <a:off x="6556232" y="3725709"/>
            <a:ext cx="2216060" cy="2123658"/>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bg1"/>
                </a:solidFill>
                <a:latin typeface="Gilroy" pitchFamily="2" charset="77"/>
              </a:rPr>
              <a:t>Next Generation Firewalls</a:t>
            </a:r>
          </a:p>
          <a:p>
            <a:pPr marL="171450" indent="-171450">
              <a:buFont typeface="Arial" panose="020B0604020202020204" pitchFamily="34" charset="0"/>
              <a:buChar char="•"/>
            </a:pPr>
            <a:endParaRPr lang="en-GB" sz="1200" dirty="0">
              <a:solidFill>
                <a:schemeClr val="bg1"/>
              </a:solidFill>
              <a:latin typeface="Gilroy" pitchFamily="2" charset="77"/>
            </a:endParaRPr>
          </a:p>
          <a:p>
            <a:pPr marL="171450" indent="-171450">
              <a:buFont typeface="Arial" panose="020B0604020202020204" pitchFamily="34" charset="0"/>
              <a:buChar char="•"/>
            </a:pPr>
            <a:r>
              <a:rPr lang="en-GB" sz="1200" dirty="0">
                <a:solidFill>
                  <a:schemeClr val="bg1"/>
                </a:solidFill>
                <a:latin typeface="Gilroy" pitchFamily="2" charset="77"/>
              </a:rPr>
              <a:t>SD-WAN</a:t>
            </a:r>
          </a:p>
          <a:p>
            <a:pPr marL="171450" indent="-171450">
              <a:buFont typeface="Arial" panose="020B0604020202020204" pitchFamily="34" charset="0"/>
              <a:buChar char="•"/>
            </a:pPr>
            <a:endParaRPr lang="en-GB" sz="1200" dirty="0">
              <a:solidFill>
                <a:schemeClr val="bg1"/>
              </a:solidFill>
              <a:latin typeface="Gilroy" pitchFamily="2" charset="77"/>
            </a:endParaRPr>
          </a:p>
          <a:p>
            <a:pPr marL="171450" indent="-171450">
              <a:buFont typeface="Arial" panose="020B0604020202020204" pitchFamily="34" charset="0"/>
              <a:buChar char="•"/>
            </a:pPr>
            <a:r>
              <a:rPr lang="en-GB" sz="1200" dirty="0">
                <a:solidFill>
                  <a:schemeClr val="bg1"/>
                </a:solidFill>
                <a:latin typeface="Gilroy" pitchFamily="2" charset="77"/>
              </a:rPr>
              <a:t>Centralised Management</a:t>
            </a:r>
          </a:p>
          <a:p>
            <a:pPr marL="171450" indent="-171450">
              <a:buFont typeface="Arial" panose="020B0604020202020204" pitchFamily="34" charset="0"/>
              <a:buChar char="•"/>
            </a:pPr>
            <a:endParaRPr lang="en-GB" sz="1200" dirty="0">
              <a:solidFill>
                <a:schemeClr val="bg1"/>
              </a:solidFill>
              <a:latin typeface="Gilroy" pitchFamily="2" charset="77"/>
            </a:endParaRPr>
          </a:p>
          <a:p>
            <a:pPr marL="171450" indent="-171450">
              <a:buFont typeface="Arial" panose="020B0604020202020204" pitchFamily="34" charset="0"/>
              <a:buChar char="•"/>
            </a:pPr>
            <a:r>
              <a:rPr lang="en-GB" sz="1200" dirty="0">
                <a:solidFill>
                  <a:schemeClr val="bg1"/>
                </a:solidFill>
                <a:latin typeface="Gilroy" pitchFamily="2" charset="77"/>
              </a:rPr>
              <a:t>Deep Analytics</a:t>
            </a:r>
          </a:p>
          <a:p>
            <a:pPr marL="171450" indent="-171450">
              <a:buFont typeface="Arial" panose="020B0604020202020204" pitchFamily="34" charset="0"/>
              <a:buChar char="•"/>
            </a:pPr>
            <a:endParaRPr lang="en-GB" sz="1200" dirty="0">
              <a:solidFill>
                <a:schemeClr val="bg1"/>
              </a:solidFill>
              <a:latin typeface="Gilroy" pitchFamily="2" charset="77"/>
            </a:endParaRPr>
          </a:p>
          <a:p>
            <a:pPr marL="171450" indent="-171450">
              <a:buFont typeface="Arial" panose="020B0604020202020204" pitchFamily="34" charset="0"/>
              <a:buChar char="•"/>
            </a:pPr>
            <a:r>
              <a:rPr lang="en-GB" sz="1200" dirty="0">
                <a:solidFill>
                  <a:schemeClr val="bg1"/>
                </a:solidFill>
                <a:latin typeface="Gilroy" pitchFamily="2" charset="77"/>
              </a:rPr>
              <a:t>Automated Remediation</a:t>
            </a:r>
          </a:p>
          <a:p>
            <a:pPr marL="171450" indent="-171450">
              <a:buFont typeface="Arial" panose="020B0604020202020204" pitchFamily="34" charset="0"/>
              <a:buChar char="•"/>
            </a:pPr>
            <a:endParaRPr lang="en-GB" sz="1200" dirty="0">
              <a:solidFill>
                <a:schemeClr val="bg1"/>
              </a:solidFill>
              <a:latin typeface="Gilroy" pitchFamily="2" charset="77"/>
            </a:endParaRPr>
          </a:p>
          <a:p>
            <a:endParaRPr lang="en-GB" sz="1200" dirty="0">
              <a:solidFill>
                <a:schemeClr val="bg1"/>
              </a:solidFill>
              <a:latin typeface="Gilroy" pitchFamily="2" charset="77"/>
            </a:endParaRPr>
          </a:p>
        </p:txBody>
      </p:sp>
      <p:sp>
        <p:nvSpPr>
          <p:cNvPr id="24" name="Text Placeholder 2">
            <a:extLst>
              <a:ext uri="{FF2B5EF4-FFF2-40B4-BE49-F238E27FC236}">
                <a16:creationId xmlns:a16="http://schemas.microsoft.com/office/drawing/2014/main" id="{CE6542CD-4BA0-6E4B-8411-581A68265370}"/>
              </a:ext>
            </a:extLst>
          </p:cNvPr>
          <p:cNvSpPr txBox="1">
            <a:spLocks/>
          </p:cNvSpPr>
          <p:nvPr/>
        </p:nvSpPr>
        <p:spPr>
          <a:xfrm>
            <a:off x="9269695" y="2949426"/>
            <a:ext cx="2224625" cy="52207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Enterprise</a:t>
            </a:r>
            <a:br>
              <a:rPr lang="en-US" sz="2000" dirty="0">
                <a:solidFill>
                  <a:schemeClr val="bg1"/>
                </a:solidFill>
              </a:rPr>
            </a:br>
            <a:r>
              <a:rPr lang="en-US" sz="2000" dirty="0">
                <a:solidFill>
                  <a:schemeClr val="bg1"/>
                </a:solidFill>
              </a:rPr>
              <a:t>Networking</a:t>
            </a:r>
          </a:p>
        </p:txBody>
      </p:sp>
      <p:sp>
        <p:nvSpPr>
          <p:cNvPr id="25" name="Rectangle 24">
            <a:extLst>
              <a:ext uri="{FF2B5EF4-FFF2-40B4-BE49-F238E27FC236}">
                <a16:creationId xmlns:a16="http://schemas.microsoft.com/office/drawing/2014/main" id="{1755D4C9-F68C-4448-8C9E-673357F70261}"/>
              </a:ext>
            </a:extLst>
          </p:cNvPr>
          <p:cNvSpPr/>
          <p:nvPr/>
        </p:nvSpPr>
        <p:spPr>
          <a:xfrm>
            <a:off x="9269695" y="3725709"/>
            <a:ext cx="2216060" cy="1938992"/>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bg1"/>
                </a:solidFill>
                <a:latin typeface="Gilroy" pitchFamily="2" charset="77"/>
              </a:rPr>
              <a:t>Campus &amp; Data Centre Wireless &amp; Wired Networks</a:t>
            </a:r>
          </a:p>
          <a:p>
            <a:pPr marL="171450" indent="-171450">
              <a:buFont typeface="Arial" panose="020B0604020202020204" pitchFamily="34" charset="0"/>
              <a:buChar char="•"/>
            </a:pPr>
            <a:endParaRPr lang="en-GB" sz="1200" dirty="0">
              <a:solidFill>
                <a:schemeClr val="bg1"/>
              </a:solidFill>
              <a:latin typeface="Gilroy" pitchFamily="2" charset="77"/>
            </a:endParaRPr>
          </a:p>
          <a:p>
            <a:pPr marL="171450" indent="-171450">
              <a:buFont typeface="Arial" panose="020B0604020202020204" pitchFamily="34" charset="0"/>
              <a:buChar char="•"/>
            </a:pPr>
            <a:r>
              <a:rPr lang="en-GB" sz="1200" dirty="0">
                <a:solidFill>
                  <a:schemeClr val="bg1"/>
                </a:solidFill>
                <a:latin typeface="Gilroy" pitchFamily="2" charset="77"/>
              </a:rPr>
              <a:t>Simple, cost-effective licensing</a:t>
            </a:r>
          </a:p>
          <a:p>
            <a:pPr marL="171450" indent="-171450">
              <a:buFont typeface="Arial" panose="020B0604020202020204" pitchFamily="34" charset="0"/>
              <a:buChar char="•"/>
            </a:pPr>
            <a:endParaRPr lang="en-GB" sz="1200" dirty="0">
              <a:solidFill>
                <a:schemeClr val="bg1"/>
              </a:solidFill>
              <a:latin typeface="Gilroy" pitchFamily="2" charset="77"/>
            </a:endParaRPr>
          </a:p>
          <a:p>
            <a:pPr marL="171450" indent="-171450">
              <a:buFont typeface="Arial" panose="020B0604020202020204" pitchFamily="34" charset="0"/>
              <a:buChar char="•"/>
            </a:pPr>
            <a:r>
              <a:rPr lang="en-GB" sz="1200" dirty="0">
                <a:solidFill>
                  <a:schemeClr val="bg1"/>
                </a:solidFill>
                <a:latin typeface="Gilroy" pitchFamily="2" charset="77"/>
              </a:rPr>
              <a:t>Subscription options</a:t>
            </a:r>
          </a:p>
          <a:p>
            <a:pPr marL="171450" indent="-171450">
              <a:buFont typeface="Arial" panose="020B0604020202020204" pitchFamily="34" charset="0"/>
              <a:buChar char="•"/>
            </a:pPr>
            <a:endParaRPr lang="en-GB" sz="1200" dirty="0">
              <a:solidFill>
                <a:schemeClr val="bg1"/>
              </a:solidFill>
              <a:latin typeface="Gilroy" pitchFamily="2" charset="77"/>
            </a:endParaRPr>
          </a:p>
          <a:p>
            <a:endParaRPr lang="en-GB" sz="1200" dirty="0">
              <a:solidFill>
                <a:schemeClr val="bg1"/>
              </a:solidFill>
              <a:latin typeface="Gilroy" pitchFamily="2" charset="77"/>
            </a:endParaRPr>
          </a:p>
          <a:p>
            <a:endParaRPr lang="en-GB" sz="1200" dirty="0">
              <a:solidFill>
                <a:schemeClr val="bg1"/>
              </a:solidFill>
              <a:latin typeface="Gilroy" pitchFamily="2" charset="77"/>
            </a:endParaRPr>
          </a:p>
        </p:txBody>
      </p:sp>
      <p:pic>
        <p:nvPicPr>
          <p:cNvPr id="3" name="Picture 2">
            <a:extLst>
              <a:ext uri="{FF2B5EF4-FFF2-40B4-BE49-F238E27FC236}">
                <a16:creationId xmlns:a16="http://schemas.microsoft.com/office/drawing/2014/main" id="{44DCB815-C175-6141-97F2-7677196578DB}"/>
              </a:ext>
            </a:extLst>
          </p:cNvPr>
          <p:cNvPicPr>
            <a:picLocks noChangeAspect="1"/>
          </p:cNvPicPr>
          <p:nvPr/>
        </p:nvPicPr>
        <p:blipFill>
          <a:blip r:embed="rId3"/>
          <a:stretch>
            <a:fillRect/>
          </a:stretch>
        </p:blipFill>
        <p:spPr>
          <a:xfrm>
            <a:off x="6618176" y="2480453"/>
            <a:ext cx="298090" cy="298090"/>
          </a:xfrm>
          <a:prstGeom prst="rect">
            <a:avLst/>
          </a:prstGeom>
        </p:spPr>
      </p:pic>
      <p:pic>
        <p:nvPicPr>
          <p:cNvPr id="7" name="Picture 6">
            <a:extLst>
              <a:ext uri="{FF2B5EF4-FFF2-40B4-BE49-F238E27FC236}">
                <a16:creationId xmlns:a16="http://schemas.microsoft.com/office/drawing/2014/main" id="{4C673A5B-2422-3C4D-8E96-A22889FC37C7}"/>
              </a:ext>
            </a:extLst>
          </p:cNvPr>
          <p:cNvPicPr>
            <a:picLocks noChangeAspect="1"/>
          </p:cNvPicPr>
          <p:nvPr/>
        </p:nvPicPr>
        <p:blipFill>
          <a:blip r:embed="rId4"/>
          <a:stretch>
            <a:fillRect/>
          </a:stretch>
        </p:blipFill>
        <p:spPr>
          <a:xfrm>
            <a:off x="9361939" y="2480451"/>
            <a:ext cx="298091" cy="298091"/>
          </a:xfrm>
          <a:prstGeom prst="rect">
            <a:avLst/>
          </a:prstGeom>
        </p:spPr>
      </p:pic>
      <p:pic>
        <p:nvPicPr>
          <p:cNvPr id="27" name="Picture 26">
            <a:extLst>
              <a:ext uri="{FF2B5EF4-FFF2-40B4-BE49-F238E27FC236}">
                <a16:creationId xmlns:a16="http://schemas.microsoft.com/office/drawing/2014/main" id="{1AC5CF2E-A811-0E40-8F27-F113E927FD48}"/>
              </a:ext>
            </a:extLst>
          </p:cNvPr>
          <p:cNvPicPr>
            <a:picLocks noChangeAspect="1"/>
          </p:cNvPicPr>
          <p:nvPr/>
        </p:nvPicPr>
        <p:blipFill>
          <a:blip r:embed="rId5"/>
          <a:stretch>
            <a:fillRect/>
          </a:stretch>
        </p:blipFill>
        <p:spPr>
          <a:xfrm>
            <a:off x="4007509" y="2480450"/>
            <a:ext cx="307745" cy="307745"/>
          </a:xfrm>
          <a:prstGeom prst="rect">
            <a:avLst/>
          </a:prstGeom>
        </p:spPr>
      </p:pic>
    </p:spTree>
    <p:extLst>
      <p:ext uri="{BB962C8B-B14F-4D97-AF65-F5344CB8AC3E}">
        <p14:creationId xmlns:p14="http://schemas.microsoft.com/office/powerpoint/2010/main" val="281968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466B5B0-8831-D84A-90E2-A6B1A28DCFB8}"/>
              </a:ext>
            </a:extLst>
          </p:cNvPr>
          <p:cNvSpPr txBox="1">
            <a:spLocks/>
          </p:cNvSpPr>
          <p:nvPr/>
        </p:nvSpPr>
        <p:spPr>
          <a:xfrm>
            <a:off x="473521" y="399415"/>
            <a:ext cx="9024809" cy="7643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Gilroy Bold" panose="000008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SD-WAN from </a:t>
            </a:r>
            <a:r>
              <a:rPr lang="en-US" dirty="0" err="1"/>
              <a:t>FourNet</a:t>
            </a:r>
            <a:endParaRPr lang="en-US" dirty="0"/>
          </a:p>
        </p:txBody>
      </p:sp>
      <p:sp>
        <p:nvSpPr>
          <p:cNvPr id="8" name="Rectangle 7">
            <a:extLst>
              <a:ext uri="{FF2B5EF4-FFF2-40B4-BE49-F238E27FC236}">
                <a16:creationId xmlns:a16="http://schemas.microsoft.com/office/drawing/2014/main" id="{1006FDE2-0443-5D4C-9B7C-4D4A03B436BF}"/>
              </a:ext>
            </a:extLst>
          </p:cNvPr>
          <p:cNvSpPr/>
          <p:nvPr/>
        </p:nvSpPr>
        <p:spPr>
          <a:xfrm>
            <a:off x="497474" y="1424032"/>
            <a:ext cx="6225297" cy="4939814"/>
          </a:xfrm>
          <a:prstGeom prst="rect">
            <a:avLst/>
          </a:prstGeom>
        </p:spPr>
        <p:txBody>
          <a:bodyPr wrap="square">
            <a:spAutoFit/>
          </a:bodyPr>
          <a:lstStyle/>
          <a:p>
            <a:pPr defTabSz="1373063">
              <a:spcBef>
                <a:spcPct val="30000"/>
              </a:spcBef>
              <a:buClr>
                <a:srgbClr val="CF0111"/>
              </a:buClr>
            </a:pPr>
            <a:r>
              <a:rPr lang="en-US" dirty="0">
                <a:solidFill>
                  <a:srgbClr val="2D073A"/>
                </a:solidFill>
                <a:latin typeface="Gilroy" pitchFamily="2" charset="77"/>
              </a:rPr>
              <a:t>Your business needs a secure, flexible network foundation that can adapt as your business needs change over time. SD-WAN provide more control over applications and security than traditional network deployments. </a:t>
            </a:r>
          </a:p>
          <a:p>
            <a:pPr defTabSz="1373063">
              <a:spcBef>
                <a:spcPct val="30000"/>
              </a:spcBef>
              <a:buClr>
                <a:srgbClr val="CF0111"/>
              </a:buClr>
            </a:pPr>
            <a:endParaRPr lang="en-US" dirty="0">
              <a:solidFill>
                <a:srgbClr val="2D073A"/>
              </a:solidFill>
              <a:latin typeface="Gilroy" pitchFamily="2" charset="77"/>
            </a:endParaRPr>
          </a:p>
          <a:p>
            <a:pPr marL="285750" indent="-285750" defTabSz="1373063">
              <a:spcBef>
                <a:spcPct val="30000"/>
              </a:spcBef>
              <a:buClr>
                <a:srgbClr val="CF0111"/>
              </a:buClr>
              <a:buFont typeface="Arial" panose="020B0604020202020204" pitchFamily="34" charset="0"/>
              <a:buChar char="•"/>
            </a:pPr>
            <a:r>
              <a:rPr lang="en-US" b="1" dirty="0">
                <a:solidFill>
                  <a:srgbClr val="2D073A"/>
                </a:solidFill>
                <a:latin typeface="Gilroy" pitchFamily="2" charset="77"/>
              </a:rPr>
              <a:t>Security</a:t>
            </a:r>
            <a:r>
              <a:rPr lang="en-US" dirty="0">
                <a:solidFill>
                  <a:srgbClr val="2D073A"/>
                </a:solidFill>
                <a:latin typeface="Gilroy" pitchFamily="2" charset="77"/>
              </a:rPr>
              <a:t> </a:t>
            </a:r>
            <a:br>
              <a:rPr lang="en-US" dirty="0">
                <a:solidFill>
                  <a:srgbClr val="2D073A"/>
                </a:solidFill>
                <a:latin typeface="Gilroy" pitchFamily="2" charset="77"/>
              </a:rPr>
            </a:br>
            <a:r>
              <a:rPr lang="en-US" dirty="0">
                <a:solidFill>
                  <a:srgbClr val="2D073A"/>
                </a:solidFill>
                <a:latin typeface="Gilroy" pitchFamily="2" charset="77"/>
              </a:rPr>
              <a:t>Protect from Internal and External threats </a:t>
            </a:r>
            <a:br>
              <a:rPr lang="en-US" dirty="0">
                <a:solidFill>
                  <a:srgbClr val="2D073A"/>
                </a:solidFill>
                <a:latin typeface="Gilroy" pitchFamily="2" charset="77"/>
              </a:rPr>
            </a:br>
            <a:endParaRPr lang="en-US" dirty="0">
              <a:solidFill>
                <a:srgbClr val="2D073A"/>
              </a:solidFill>
              <a:latin typeface="Gilroy" pitchFamily="2" charset="77"/>
            </a:endParaRPr>
          </a:p>
          <a:p>
            <a:pPr marL="285750" indent="-285750" defTabSz="1373063">
              <a:spcBef>
                <a:spcPct val="30000"/>
              </a:spcBef>
              <a:buClr>
                <a:srgbClr val="CF0111"/>
              </a:buClr>
              <a:buFont typeface="Arial" panose="020B0604020202020204" pitchFamily="34" charset="0"/>
              <a:buChar char="•"/>
            </a:pPr>
            <a:r>
              <a:rPr lang="en-US" b="1" dirty="0">
                <a:solidFill>
                  <a:srgbClr val="2D073A"/>
                </a:solidFill>
                <a:latin typeface="Gilroy" pitchFamily="2" charset="77"/>
              </a:rPr>
              <a:t>Application Performance </a:t>
            </a:r>
            <a:br>
              <a:rPr lang="en-US" dirty="0">
                <a:solidFill>
                  <a:srgbClr val="2D073A"/>
                </a:solidFill>
                <a:latin typeface="Gilroy" pitchFamily="2" charset="77"/>
              </a:rPr>
            </a:br>
            <a:r>
              <a:rPr lang="en-US" dirty="0">
                <a:solidFill>
                  <a:srgbClr val="2D073A"/>
                </a:solidFill>
                <a:latin typeface="Gilroy" pitchFamily="2" charset="77"/>
              </a:rPr>
              <a:t>Accelerate your mission critical apps and block </a:t>
            </a:r>
            <a:r>
              <a:rPr lang="en-US" dirty="0" err="1">
                <a:solidFill>
                  <a:srgbClr val="2D073A"/>
                </a:solidFill>
                <a:latin typeface="Gilroy" pitchFamily="2" charset="77"/>
              </a:rPr>
              <a:t>unauthorised</a:t>
            </a:r>
            <a:r>
              <a:rPr lang="en-US" dirty="0">
                <a:solidFill>
                  <a:srgbClr val="2D073A"/>
                </a:solidFill>
                <a:latin typeface="Gilroy" pitchFamily="2" charset="77"/>
              </a:rPr>
              <a:t> applications</a:t>
            </a:r>
            <a:br>
              <a:rPr lang="en-US" dirty="0">
                <a:solidFill>
                  <a:srgbClr val="2D073A"/>
                </a:solidFill>
                <a:latin typeface="Gilroy" pitchFamily="2" charset="77"/>
              </a:rPr>
            </a:br>
            <a:endParaRPr lang="en-US" dirty="0">
              <a:solidFill>
                <a:srgbClr val="2D073A"/>
              </a:solidFill>
              <a:latin typeface="Gilroy" pitchFamily="2" charset="77"/>
            </a:endParaRPr>
          </a:p>
          <a:p>
            <a:pPr marL="285750" indent="-285750" defTabSz="1373063">
              <a:spcBef>
                <a:spcPct val="30000"/>
              </a:spcBef>
              <a:buClr>
                <a:srgbClr val="CF0111"/>
              </a:buClr>
              <a:buFont typeface="Arial" panose="020B0604020202020204" pitchFamily="34" charset="0"/>
              <a:buChar char="•"/>
            </a:pPr>
            <a:r>
              <a:rPr lang="en-US" b="1" dirty="0">
                <a:solidFill>
                  <a:srgbClr val="2D073A"/>
                </a:solidFill>
                <a:latin typeface="Gilroy" pitchFamily="2" charset="77"/>
              </a:rPr>
              <a:t>Insight </a:t>
            </a:r>
            <a:br>
              <a:rPr lang="en-US" dirty="0">
                <a:solidFill>
                  <a:srgbClr val="2D073A"/>
                </a:solidFill>
                <a:latin typeface="Gilroy" pitchFamily="2" charset="77"/>
              </a:rPr>
            </a:br>
            <a:r>
              <a:rPr lang="en-US" dirty="0">
                <a:solidFill>
                  <a:srgbClr val="2D073A"/>
                </a:solidFill>
                <a:latin typeface="Gilroy" pitchFamily="2" charset="77"/>
              </a:rPr>
              <a:t>Deep analytics help you see how the network is supporting your business growth </a:t>
            </a:r>
          </a:p>
          <a:p>
            <a:pPr defTabSz="1373063">
              <a:spcBef>
                <a:spcPct val="30000"/>
              </a:spcBef>
              <a:buClr>
                <a:srgbClr val="CF0111"/>
              </a:buClr>
            </a:pPr>
            <a:endParaRPr lang="en-US" dirty="0">
              <a:solidFill>
                <a:srgbClr val="2D073A"/>
              </a:solidFill>
              <a:latin typeface="Gilroy" pitchFamily="2" charset="77"/>
            </a:endParaRPr>
          </a:p>
        </p:txBody>
      </p:sp>
      <p:grpSp>
        <p:nvGrpSpPr>
          <p:cNvPr id="5" name="Graphic 3">
            <a:extLst>
              <a:ext uri="{FF2B5EF4-FFF2-40B4-BE49-F238E27FC236}">
                <a16:creationId xmlns:a16="http://schemas.microsoft.com/office/drawing/2014/main" id="{BA4AFBC0-22CE-E847-A447-DA68112453F2}"/>
              </a:ext>
            </a:extLst>
          </p:cNvPr>
          <p:cNvGrpSpPr/>
          <p:nvPr/>
        </p:nvGrpSpPr>
        <p:grpSpPr>
          <a:xfrm>
            <a:off x="6591530" y="1498244"/>
            <a:ext cx="4969723" cy="3400826"/>
            <a:chOff x="6591530" y="1498244"/>
            <a:chExt cx="4969723" cy="3400826"/>
          </a:xfrm>
        </p:grpSpPr>
        <p:grpSp>
          <p:nvGrpSpPr>
            <p:cNvPr id="7" name="Graphic 3">
              <a:extLst>
                <a:ext uri="{FF2B5EF4-FFF2-40B4-BE49-F238E27FC236}">
                  <a16:creationId xmlns:a16="http://schemas.microsoft.com/office/drawing/2014/main" id="{A212E81F-D81D-AF48-9308-4894C12E7087}"/>
                </a:ext>
              </a:extLst>
            </p:cNvPr>
            <p:cNvGrpSpPr/>
            <p:nvPr/>
          </p:nvGrpSpPr>
          <p:grpSpPr>
            <a:xfrm>
              <a:off x="6689022" y="2509785"/>
              <a:ext cx="4779369" cy="2389285"/>
              <a:chOff x="6689022" y="2509785"/>
              <a:chExt cx="4779369" cy="2389285"/>
            </a:xfrm>
            <a:noFill/>
          </p:grpSpPr>
          <p:sp>
            <p:nvSpPr>
              <p:cNvPr id="9" name="Freeform 8">
                <a:extLst>
                  <a:ext uri="{FF2B5EF4-FFF2-40B4-BE49-F238E27FC236}">
                    <a16:creationId xmlns:a16="http://schemas.microsoft.com/office/drawing/2014/main" id="{C61712B1-2771-1840-9AEC-6F0D4EDA550E}"/>
                  </a:ext>
                </a:extLst>
              </p:cNvPr>
              <p:cNvSpPr/>
              <p:nvPr/>
            </p:nvSpPr>
            <p:spPr>
              <a:xfrm>
                <a:off x="8139749" y="2509785"/>
                <a:ext cx="1877808" cy="2389284"/>
              </a:xfrm>
              <a:custGeom>
                <a:avLst/>
                <a:gdLst>
                  <a:gd name="connsiteX0" fmla="*/ 0 w 1877808"/>
                  <a:gd name="connsiteY0" fmla="*/ 2389285 h 2389284"/>
                  <a:gd name="connsiteX1" fmla="*/ 938904 w 1877808"/>
                  <a:gd name="connsiteY1" fmla="*/ 0 h 2389284"/>
                  <a:gd name="connsiteX2" fmla="*/ 1877808 w 1877808"/>
                  <a:gd name="connsiteY2" fmla="*/ 2323683 h 2389284"/>
                  <a:gd name="connsiteX3" fmla="*/ 1877427 w 1877808"/>
                  <a:gd name="connsiteY3" fmla="*/ 2389285 h 2389284"/>
                </a:gdLst>
                <a:ahLst/>
                <a:cxnLst>
                  <a:cxn ang="0">
                    <a:pos x="connsiteX0" y="connsiteY0"/>
                  </a:cxn>
                  <a:cxn ang="0">
                    <a:pos x="connsiteX1" y="connsiteY1"/>
                  </a:cxn>
                  <a:cxn ang="0">
                    <a:pos x="connsiteX2" y="connsiteY2"/>
                  </a:cxn>
                  <a:cxn ang="0">
                    <a:pos x="connsiteX3" y="connsiteY3"/>
                  </a:cxn>
                </a:cxnLst>
                <a:rect l="l" t="t" r="r" b="b"/>
                <a:pathLst>
                  <a:path w="1877808" h="2389284">
                    <a:moveTo>
                      <a:pt x="0" y="2389285"/>
                    </a:moveTo>
                    <a:cubicBezTo>
                      <a:pt x="0" y="1105966"/>
                      <a:pt x="420379" y="0"/>
                      <a:pt x="938904" y="0"/>
                    </a:cubicBezTo>
                    <a:cubicBezTo>
                      <a:pt x="1457429" y="0"/>
                      <a:pt x="1877808" y="1040364"/>
                      <a:pt x="1877808" y="2323683"/>
                    </a:cubicBezTo>
                    <a:cubicBezTo>
                      <a:pt x="1877808" y="2345642"/>
                      <a:pt x="1877699" y="2367490"/>
                      <a:pt x="1877427" y="2389285"/>
                    </a:cubicBezTo>
                  </a:path>
                </a:pathLst>
              </a:custGeom>
              <a:noFill/>
              <a:ln w="16333" cap="flat">
                <a:solidFill>
                  <a:srgbClr val="F2F2F2"/>
                </a:solid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3537ED6-16E7-264B-AD84-CD3310B26446}"/>
                  </a:ext>
                </a:extLst>
              </p:cNvPr>
              <p:cNvSpPr/>
              <p:nvPr/>
            </p:nvSpPr>
            <p:spPr>
              <a:xfrm>
                <a:off x="7392015" y="2509785"/>
                <a:ext cx="3373275" cy="2389284"/>
              </a:xfrm>
              <a:custGeom>
                <a:avLst/>
                <a:gdLst>
                  <a:gd name="connsiteX0" fmla="*/ 654 w 3373275"/>
                  <a:gd name="connsiteY0" fmla="*/ 2389285 h 2389284"/>
                  <a:gd name="connsiteX1" fmla="*/ 0 w 3373275"/>
                  <a:gd name="connsiteY1" fmla="*/ 2323683 h 2389284"/>
                  <a:gd name="connsiteX2" fmla="*/ 1686638 w 3373275"/>
                  <a:gd name="connsiteY2" fmla="*/ 0 h 2389284"/>
                  <a:gd name="connsiteX3" fmla="*/ 3373276 w 3373275"/>
                  <a:gd name="connsiteY3" fmla="*/ 2323683 h 2389284"/>
                  <a:gd name="connsiteX4" fmla="*/ 3372622 w 3373275"/>
                  <a:gd name="connsiteY4" fmla="*/ 2389285 h 23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275" h="2389284">
                    <a:moveTo>
                      <a:pt x="654" y="2389285"/>
                    </a:moveTo>
                    <a:cubicBezTo>
                      <a:pt x="218" y="2367490"/>
                      <a:pt x="0" y="2345642"/>
                      <a:pt x="0" y="2323683"/>
                    </a:cubicBezTo>
                    <a:cubicBezTo>
                      <a:pt x="0" y="1040364"/>
                      <a:pt x="755145" y="0"/>
                      <a:pt x="1686638" y="0"/>
                    </a:cubicBezTo>
                    <a:cubicBezTo>
                      <a:pt x="2618130" y="0"/>
                      <a:pt x="3373276" y="1040364"/>
                      <a:pt x="3373276" y="2323683"/>
                    </a:cubicBezTo>
                    <a:cubicBezTo>
                      <a:pt x="3373276" y="2345642"/>
                      <a:pt x="3373057" y="2367490"/>
                      <a:pt x="3372622" y="2389285"/>
                    </a:cubicBezTo>
                  </a:path>
                </a:pathLst>
              </a:custGeom>
              <a:noFill/>
              <a:ln w="16333" cap="flat">
                <a:solidFill>
                  <a:srgbClr val="F2F2F2"/>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E2AD9F1-4816-2449-AC6E-674F80106B66}"/>
                  </a:ext>
                </a:extLst>
              </p:cNvPr>
              <p:cNvSpPr/>
              <p:nvPr/>
            </p:nvSpPr>
            <p:spPr>
              <a:xfrm>
                <a:off x="9078653" y="2509840"/>
                <a:ext cx="5449" cy="2389230"/>
              </a:xfrm>
              <a:custGeom>
                <a:avLst/>
                <a:gdLst>
                  <a:gd name="connsiteX0" fmla="*/ 0 w 5449"/>
                  <a:gd name="connsiteY0" fmla="*/ 0 h 2389230"/>
                  <a:gd name="connsiteX1" fmla="*/ 0 w 5449"/>
                  <a:gd name="connsiteY1" fmla="*/ 2389231 h 2389230"/>
                </a:gdLst>
                <a:ahLst/>
                <a:cxnLst>
                  <a:cxn ang="0">
                    <a:pos x="connsiteX0" y="connsiteY0"/>
                  </a:cxn>
                  <a:cxn ang="0">
                    <a:pos x="connsiteX1" y="connsiteY1"/>
                  </a:cxn>
                </a:cxnLst>
                <a:rect l="l" t="t" r="r" b="b"/>
                <a:pathLst>
                  <a:path w="5449" h="2389230">
                    <a:moveTo>
                      <a:pt x="0" y="0"/>
                    </a:moveTo>
                    <a:lnTo>
                      <a:pt x="0" y="2389231"/>
                    </a:lnTo>
                  </a:path>
                </a:pathLst>
              </a:custGeom>
              <a:ln w="16333" cap="flat">
                <a:solidFill>
                  <a:srgbClr val="F2F2F2"/>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BA49E0F-B8B1-554E-9C5E-CB2BAB7BDEBF}"/>
                  </a:ext>
                </a:extLst>
              </p:cNvPr>
              <p:cNvSpPr/>
              <p:nvPr/>
            </p:nvSpPr>
            <p:spPr>
              <a:xfrm>
                <a:off x="7253433" y="3356069"/>
                <a:ext cx="3650494" cy="163132"/>
              </a:xfrm>
              <a:custGeom>
                <a:avLst/>
                <a:gdLst>
                  <a:gd name="connsiteX0" fmla="*/ 3650494 w 3650494"/>
                  <a:gd name="connsiteY0" fmla="*/ 0 h 163132"/>
                  <a:gd name="connsiteX1" fmla="*/ 1825819 w 3650494"/>
                  <a:gd name="connsiteY1" fmla="*/ 163132 h 163132"/>
                  <a:gd name="connsiteX2" fmla="*/ 0 w 3650494"/>
                  <a:gd name="connsiteY2" fmla="*/ 817 h 163132"/>
                </a:gdLst>
                <a:ahLst/>
                <a:cxnLst>
                  <a:cxn ang="0">
                    <a:pos x="connsiteX0" y="connsiteY0"/>
                  </a:cxn>
                  <a:cxn ang="0">
                    <a:pos x="connsiteX1" y="connsiteY1"/>
                  </a:cxn>
                  <a:cxn ang="0">
                    <a:pos x="connsiteX2" y="connsiteY2"/>
                  </a:cxn>
                </a:cxnLst>
                <a:rect l="l" t="t" r="r" b="b"/>
                <a:pathLst>
                  <a:path w="3650494" h="163132">
                    <a:moveTo>
                      <a:pt x="3650494" y="0"/>
                    </a:moveTo>
                    <a:cubicBezTo>
                      <a:pt x="3152677" y="101999"/>
                      <a:pt x="2517586" y="163132"/>
                      <a:pt x="1825819" y="163132"/>
                    </a:cubicBezTo>
                    <a:cubicBezTo>
                      <a:pt x="1134053" y="163132"/>
                      <a:pt x="500160" y="104777"/>
                      <a:pt x="0" y="817"/>
                    </a:cubicBezTo>
                  </a:path>
                </a:pathLst>
              </a:custGeom>
              <a:noFill/>
              <a:ln w="16333" cap="flat">
                <a:solidFill>
                  <a:srgbClr val="F2F2F2"/>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1EA48BA-B43A-0941-8BB1-9F0247C1D6AA}"/>
                  </a:ext>
                </a:extLst>
              </p:cNvPr>
              <p:cNvSpPr/>
              <p:nvPr/>
            </p:nvSpPr>
            <p:spPr>
              <a:xfrm>
                <a:off x="6799539" y="4178759"/>
                <a:ext cx="4558390" cy="362552"/>
              </a:xfrm>
              <a:custGeom>
                <a:avLst/>
                <a:gdLst>
                  <a:gd name="connsiteX0" fmla="*/ 4558391 w 4558390"/>
                  <a:gd name="connsiteY0" fmla="*/ 436 h 362552"/>
                  <a:gd name="connsiteX1" fmla="*/ 2279713 w 4558390"/>
                  <a:gd name="connsiteY1" fmla="*/ 362553 h 362552"/>
                  <a:gd name="connsiteX2" fmla="*/ 0 w 4558390"/>
                  <a:gd name="connsiteY2" fmla="*/ 0 h 362552"/>
                </a:gdLst>
                <a:ahLst/>
                <a:cxnLst>
                  <a:cxn ang="0">
                    <a:pos x="connsiteX0" y="connsiteY0"/>
                  </a:cxn>
                  <a:cxn ang="0">
                    <a:pos x="connsiteX1" y="connsiteY1"/>
                  </a:cxn>
                  <a:cxn ang="0">
                    <a:pos x="connsiteX2" y="connsiteY2"/>
                  </a:cxn>
                </a:cxnLst>
                <a:rect l="l" t="t" r="r" b="b"/>
                <a:pathLst>
                  <a:path w="4558390" h="362552">
                    <a:moveTo>
                      <a:pt x="4558391" y="436"/>
                    </a:moveTo>
                    <a:cubicBezTo>
                      <a:pt x="4028694" y="220888"/>
                      <a:pt x="3204884" y="362553"/>
                      <a:pt x="2279713" y="362553"/>
                    </a:cubicBezTo>
                    <a:cubicBezTo>
                      <a:pt x="1354542" y="362553"/>
                      <a:pt x="529642" y="220724"/>
                      <a:pt x="0" y="0"/>
                    </a:cubicBezTo>
                  </a:path>
                </a:pathLst>
              </a:custGeom>
              <a:noFill/>
              <a:ln w="16333" cap="flat">
                <a:solidFill>
                  <a:srgbClr val="F2F2F2"/>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660FD03-7721-914D-B1A0-AA259AB51D8E}"/>
                  </a:ext>
                </a:extLst>
              </p:cNvPr>
              <p:cNvSpPr/>
              <p:nvPr/>
            </p:nvSpPr>
            <p:spPr>
              <a:xfrm>
                <a:off x="6689022" y="2509785"/>
                <a:ext cx="4779369" cy="2389284"/>
              </a:xfrm>
              <a:custGeom>
                <a:avLst/>
                <a:gdLst>
                  <a:gd name="connsiteX0" fmla="*/ 0 w 4779369"/>
                  <a:gd name="connsiteY0" fmla="*/ 2389285 h 2389284"/>
                  <a:gd name="connsiteX1" fmla="*/ 2389685 w 4779369"/>
                  <a:gd name="connsiteY1" fmla="*/ 0 h 2389284"/>
                  <a:gd name="connsiteX2" fmla="*/ 4779370 w 4779369"/>
                  <a:gd name="connsiteY2" fmla="*/ 2389285 h 2389284"/>
                </a:gdLst>
                <a:ahLst/>
                <a:cxnLst>
                  <a:cxn ang="0">
                    <a:pos x="connsiteX0" y="connsiteY0"/>
                  </a:cxn>
                  <a:cxn ang="0">
                    <a:pos x="connsiteX1" y="connsiteY1"/>
                  </a:cxn>
                  <a:cxn ang="0">
                    <a:pos x="connsiteX2" y="connsiteY2"/>
                  </a:cxn>
                </a:cxnLst>
                <a:rect l="l" t="t" r="r" b="b"/>
                <a:pathLst>
                  <a:path w="4779369" h="2389284">
                    <a:moveTo>
                      <a:pt x="0" y="2389285"/>
                    </a:moveTo>
                    <a:cubicBezTo>
                      <a:pt x="0" y="1069732"/>
                      <a:pt x="1069911" y="0"/>
                      <a:pt x="2389685" y="0"/>
                    </a:cubicBezTo>
                    <a:cubicBezTo>
                      <a:pt x="3709459" y="0"/>
                      <a:pt x="4779370" y="1069732"/>
                      <a:pt x="4779370" y="2389285"/>
                    </a:cubicBezTo>
                  </a:path>
                </a:pathLst>
              </a:custGeom>
              <a:noFill/>
              <a:ln w="16333" cap="rnd">
                <a:solidFill>
                  <a:srgbClr val="250F36"/>
                </a:solid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377C51C4-6C48-0D49-95B3-F2D44A2986B9}"/>
                </a:ext>
              </a:extLst>
            </p:cNvPr>
            <p:cNvSpPr/>
            <p:nvPr/>
          </p:nvSpPr>
          <p:spPr>
            <a:xfrm>
              <a:off x="8229340" y="1552731"/>
              <a:ext cx="1699825" cy="792450"/>
            </a:xfrm>
            <a:custGeom>
              <a:avLst/>
              <a:gdLst>
                <a:gd name="connsiteX0" fmla="*/ 1460427 w 1699825"/>
                <a:gd name="connsiteY0" fmla="*/ 313787 h 792450"/>
                <a:gd name="connsiteX1" fmla="*/ 1434487 w 1699825"/>
                <a:gd name="connsiteY1" fmla="*/ 315204 h 792450"/>
                <a:gd name="connsiteX2" fmla="*/ 1118848 w 1699825"/>
                <a:gd name="connsiteY2" fmla="*/ 106630 h 792450"/>
                <a:gd name="connsiteX3" fmla="*/ 978522 w 1699825"/>
                <a:gd name="connsiteY3" fmla="*/ 136543 h 792450"/>
                <a:gd name="connsiteX4" fmla="*/ 680486 w 1699825"/>
                <a:gd name="connsiteY4" fmla="*/ 0 h 792450"/>
                <a:gd name="connsiteX5" fmla="*/ 301578 w 1699825"/>
                <a:gd name="connsiteY5" fmla="*/ 286708 h 792450"/>
                <a:gd name="connsiteX6" fmla="*/ 255039 w 1699825"/>
                <a:gd name="connsiteY6" fmla="*/ 282458 h 792450"/>
                <a:gd name="connsiteX7" fmla="*/ 0 w 1699825"/>
                <a:gd name="connsiteY7" fmla="*/ 537454 h 792450"/>
                <a:gd name="connsiteX8" fmla="*/ 255039 w 1699825"/>
                <a:gd name="connsiteY8" fmla="*/ 792451 h 792450"/>
                <a:gd name="connsiteX9" fmla="*/ 1459882 w 1699825"/>
                <a:gd name="connsiteY9" fmla="*/ 792451 h 792450"/>
                <a:gd name="connsiteX10" fmla="*/ 1460427 w 1699825"/>
                <a:gd name="connsiteY10" fmla="*/ 792451 h 792450"/>
                <a:gd name="connsiteX11" fmla="*/ 1699826 w 1699825"/>
                <a:gd name="connsiteY11" fmla="*/ 553092 h 792450"/>
                <a:gd name="connsiteX12" fmla="*/ 1460427 w 1699825"/>
                <a:gd name="connsiteY12" fmla="*/ 313733 h 79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9825" h="792450">
                  <a:moveTo>
                    <a:pt x="1460427" y="313787"/>
                  </a:moveTo>
                  <a:cubicBezTo>
                    <a:pt x="1451653" y="313787"/>
                    <a:pt x="1442988" y="314278"/>
                    <a:pt x="1434487" y="315204"/>
                  </a:cubicBezTo>
                  <a:cubicBezTo>
                    <a:pt x="1382225" y="192610"/>
                    <a:pt x="1260591" y="106630"/>
                    <a:pt x="1118848" y="106630"/>
                  </a:cubicBezTo>
                  <a:cubicBezTo>
                    <a:pt x="1068876" y="106630"/>
                    <a:pt x="1021356" y="117309"/>
                    <a:pt x="978522" y="136543"/>
                  </a:cubicBezTo>
                  <a:cubicBezTo>
                    <a:pt x="906370" y="52906"/>
                    <a:pt x="799613" y="0"/>
                    <a:pt x="680486" y="0"/>
                  </a:cubicBezTo>
                  <a:cubicBezTo>
                    <a:pt x="500160" y="0"/>
                    <a:pt x="348118" y="121287"/>
                    <a:pt x="301578" y="286708"/>
                  </a:cubicBezTo>
                  <a:cubicBezTo>
                    <a:pt x="286483" y="283929"/>
                    <a:pt x="270952" y="282458"/>
                    <a:pt x="255039" y="282458"/>
                  </a:cubicBezTo>
                  <a:cubicBezTo>
                    <a:pt x="114168" y="282458"/>
                    <a:pt x="0" y="396607"/>
                    <a:pt x="0" y="537454"/>
                  </a:cubicBezTo>
                  <a:cubicBezTo>
                    <a:pt x="0" y="678302"/>
                    <a:pt x="114168" y="792451"/>
                    <a:pt x="255039" y="792451"/>
                  </a:cubicBezTo>
                  <a:lnTo>
                    <a:pt x="1459882" y="792451"/>
                  </a:lnTo>
                  <a:cubicBezTo>
                    <a:pt x="1459882" y="792451"/>
                    <a:pt x="1460209" y="792451"/>
                    <a:pt x="1460427" y="792451"/>
                  </a:cubicBezTo>
                  <a:cubicBezTo>
                    <a:pt x="1592633" y="792451"/>
                    <a:pt x="1699826" y="685276"/>
                    <a:pt x="1699826" y="553092"/>
                  </a:cubicBezTo>
                  <a:cubicBezTo>
                    <a:pt x="1699826" y="420908"/>
                    <a:pt x="1592633" y="313733"/>
                    <a:pt x="1460427" y="313733"/>
                  </a:cubicBezTo>
                  <a:close/>
                </a:path>
              </a:pathLst>
            </a:custGeom>
            <a:solidFill>
              <a:srgbClr val="290C38"/>
            </a:solidFill>
            <a:ln w="544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D73994C-FB0E-BA4C-90F4-A1AB3027F244}"/>
                </a:ext>
              </a:extLst>
            </p:cNvPr>
            <p:cNvSpPr/>
            <p:nvPr/>
          </p:nvSpPr>
          <p:spPr>
            <a:xfrm>
              <a:off x="8174844" y="1498244"/>
              <a:ext cx="1808816" cy="901478"/>
            </a:xfrm>
            <a:custGeom>
              <a:avLst/>
              <a:gdLst>
                <a:gd name="connsiteX0" fmla="*/ 309535 w 1808816"/>
                <a:gd name="connsiteY0" fmla="*/ 901424 h 901478"/>
                <a:gd name="connsiteX1" fmla="*/ 0 w 1808816"/>
                <a:gd name="connsiteY1" fmla="*/ 591941 h 901478"/>
                <a:gd name="connsiteX2" fmla="*/ 309535 w 1808816"/>
                <a:gd name="connsiteY2" fmla="*/ 282458 h 901478"/>
                <a:gd name="connsiteX3" fmla="*/ 318472 w 1808816"/>
                <a:gd name="connsiteY3" fmla="*/ 282567 h 901478"/>
                <a:gd name="connsiteX4" fmla="*/ 734982 w 1808816"/>
                <a:gd name="connsiteY4" fmla="*/ 0 h 901478"/>
                <a:gd name="connsiteX5" fmla="*/ 1047459 w 1808816"/>
                <a:gd name="connsiteY5" fmla="*/ 126953 h 901478"/>
                <a:gd name="connsiteX6" fmla="*/ 1173344 w 1808816"/>
                <a:gd name="connsiteY6" fmla="*/ 106630 h 901478"/>
                <a:gd name="connsiteX7" fmla="*/ 1522442 w 1808816"/>
                <a:gd name="connsiteY7" fmla="*/ 313896 h 901478"/>
                <a:gd name="connsiteX8" fmla="*/ 1808817 w 1808816"/>
                <a:gd name="connsiteY8" fmla="*/ 607633 h 901478"/>
                <a:gd name="connsiteX9" fmla="*/ 1514922 w 1808816"/>
                <a:gd name="connsiteY9" fmla="*/ 901478 h 901478"/>
                <a:gd name="connsiteX10" fmla="*/ 309535 w 1808816"/>
                <a:gd name="connsiteY10" fmla="*/ 901478 h 90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8816" h="901478">
                  <a:moveTo>
                    <a:pt x="309535" y="901424"/>
                  </a:moveTo>
                  <a:cubicBezTo>
                    <a:pt x="138855" y="901424"/>
                    <a:pt x="0" y="762592"/>
                    <a:pt x="0" y="591941"/>
                  </a:cubicBezTo>
                  <a:cubicBezTo>
                    <a:pt x="0" y="421289"/>
                    <a:pt x="138855" y="282458"/>
                    <a:pt x="309535" y="282458"/>
                  </a:cubicBezTo>
                  <a:cubicBezTo>
                    <a:pt x="312532" y="282458"/>
                    <a:pt x="315475" y="282458"/>
                    <a:pt x="318472" y="282567"/>
                  </a:cubicBezTo>
                  <a:cubicBezTo>
                    <a:pt x="385502" y="114149"/>
                    <a:pt x="550678" y="0"/>
                    <a:pt x="734982" y="0"/>
                  </a:cubicBezTo>
                  <a:cubicBezTo>
                    <a:pt x="852256" y="0"/>
                    <a:pt x="964135" y="45823"/>
                    <a:pt x="1047459" y="126953"/>
                  </a:cubicBezTo>
                  <a:cubicBezTo>
                    <a:pt x="1087840" y="113441"/>
                    <a:pt x="1130020" y="106630"/>
                    <a:pt x="1173344" y="106630"/>
                  </a:cubicBezTo>
                  <a:cubicBezTo>
                    <a:pt x="1320101" y="106630"/>
                    <a:pt x="1453288" y="186834"/>
                    <a:pt x="1522442" y="313896"/>
                  </a:cubicBezTo>
                  <a:cubicBezTo>
                    <a:pt x="1681025" y="317928"/>
                    <a:pt x="1808817" y="448151"/>
                    <a:pt x="1808817" y="607633"/>
                  </a:cubicBezTo>
                  <a:cubicBezTo>
                    <a:pt x="1808817" y="767115"/>
                    <a:pt x="1676992" y="901478"/>
                    <a:pt x="1514922" y="901478"/>
                  </a:cubicBezTo>
                  <a:lnTo>
                    <a:pt x="309535" y="901478"/>
                  </a:lnTo>
                  <a:close/>
                </a:path>
              </a:pathLst>
            </a:custGeom>
            <a:noFill/>
            <a:ln w="16333" cap="flat">
              <a:solidFill>
                <a:srgbClr val="F2F2F2"/>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C5EA9B4-EF72-1349-9C8D-B2F718882C79}"/>
                </a:ext>
              </a:extLst>
            </p:cNvPr>
            <p:cNvSpPr/>
            <p:nvPr/>
          </p:nvSpPr>
          <p:spPr>
            <a:xfrm>
              <a:off x="9077127" y="2326765"/>
              <a:ext cx="5449" cy="183074"/>
            </a:xfrm>
            <a:custGeom>
              <a:avLst/>
              <a:gdLst>
                <a:gd name="connsiteX0" fmla="*/ 0 w 5449"/>
                <a:gd name="connsiteY0" fmla="*/ 0 h 183074"/>
                <a:gd name="connsiteX1" fmla="*/ 0 w 5449"/>
                <a:gd name="connsiteY1" fmla="*/ 183074 h 183074"/>
              </a:gdLst>
              <a:ahLst/>
              <a:cxnLst>
                <a:cxn ang="0">
                  <a:pos x="connsiteX0" y="connsiteY0"/>
                </a:cxn>
                <a:cxn ang="0">
                  <a:pos x="connsiteX1" y="connsiteY1"/>
                </a:cxn>
              </a:cxnLst>
              <a:rect l="l" t="t" r="r" b="b"/>
              <a:pathLst>
                <a:path w="5449" h="183074">
                  <a:moveTo>
                    <a:pt x="0" y="0"/>
                  </a:moveTo>
                  <a:lnTo>
                    <a:pt x="0" y="183074"/>
                  </a:lnTo>
                </a:path>
              </a:pathLst>
            </a:custGeom>
            <a:ln w="16333" cap="rnd">
              <a:solidFill>
                <a:srgbClr val="250F36"/>
              </a:solid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B4554B00-756D-9F42-AEE7-B58F7AF6BFAB}"/>
                </a:ext>
              </a:extLst>
            </p:cNvPr>
            <p:cNvGrpSpPr/>
            <p:nvPr/>
          </p:nvGrpSpPr>
          <p:grpSpPr>
            <a:xfrm>
              <a:off x="8789881" y="1848102"/>
              <a:ext cx="528606" cy="283329"/>
              <a:chOff x="8789881" y="1848102"/>
              <a:chExt cx="528606" cy="283329"/>
            </a:xfrm>
            <a:solidFill>
              <a:srgbClr val="F2F2F2"/>
            </a:solidFill>
          </p:grpSpPr>
          <p:sp>
            <p:nvSpPr>
              <p:cNvPr id="19" name="TextBox 18">
                <a:extLst>
                  <a:ext uri="{FF2B5EF4-FFF2-40B4-BE49-F238E27FC236}">
                    <a16:creationId xmlns:a16="http://schemas.microsoft.com/office/drawing/2014/main" id="{C718C4B6-DC0A-A24C-8751-7B5D9E266F01}"/>
                  </a:ext>
                </a:extLst>
              </p:cNvPr>
              <p:cNvSpPr txBox="1"/>
              <p:nvPr/>
            </p:nvSpPr>
            <p:spPr>
              <a:xfrm>
                <a:off x="8698441" y="1802382"/>
                <a:ext cx="711486" cy="374769"/>
              </a:xfrm>
              <a:prstGeom prst="rect">
                <a:avLst/>
              </a:prstGeom>
              <a:noFill/>
            </p:spPr>
            <p:txBody>
              <a:bodyPr wrap="none" rtlCol="0">
                <a:spAutoFit/>
              </a:bodyPr>
              <a:lstStyle/>
              <a:p>
                <a:pPr algn="l"/>
                <a:r>
                  <a:rPr lang="en-US" sz="1802" spc="0" baseline="0">
                    <a:solidFill>
                      <a:srgbClr val="F2F2F2"/>
                    </a:solidFill>
                    <a:latin typeface="Gilroy-Bold"/>
                    <a:sym typeface="Gilroy-Bold"/>
                    <a:rtl val="0"/>
                  </a:rPr>
                  <a:t>www</a:t>
                </a:r>
              </a:p>
            </p:txBody>
          </p:sp>
          <p:sp>
            <p:nvSpPr>
              <p:cNvPr id="20" name="TextBox 19">
                <a:extLst>
                  <a:ext uri="{FF2B5EF4-FFF2-40B4-BE49-F238E27FC236}">
                    <a16:creationId xmlns:a16="http://schemas.microsoft.com/office/drawing/2014/main" id="{07EFDF2B-2A8D-3548-BA88-418C92342264}"/>
                  </a:ext>
                </a:extLst>
              </p:cNvPr>
              <p:cNvSpPr txBox="1"/>
              <p:nvPr/>
            </p:nvSpPr>
            <p:spPr>
              <a:xfrm>
                <a:off x="8698441" y="1802382"/>
                <a:ext cx="711486" cy="374769"/>
              </a:xfrm>
              <a:prstGeom prst="rect">
                <a:avLst/>
              </a:prstGeom>
              <a:noFill/>
            </p:spPr>
            <p:txBody>
              <a:bodyPr wrap="none" rtlCol="0">
                <a:spAutoFit/>
              </a:bodyPr>
              <a:lstStyle/>
              <a:p>
                <a:pPr algn="l"/>
                <a:r>
                  <a:rPr lang="en-US" sz="1802" spc="0" baseline="0">
                    <a:solidFill>
                      <a:srgbClr val="F2F2F2"/>
                    </a:solidFill>
                    <a:latin typeface="Gilroy-Bold"/>
                    <a:sym typeface="Gilroy-Bold"/>
                    <a:rtl val="0"/>
                  </a:rPr>
                  <a:t>www</a:t>
                </a:r>
              </a:p>
            </p:txBody>
          </p:sp>
        </p:grpSp>
        <p:sp>
          <p:nvSpPr>
            <p:cNvPr id="21" name="Freeform 20">
              <a:extLst>
                <a:ext uri="{FF2B5EF4-FFF2-40B4-BE49-F238E27FC236}">
                  <a16:creationId xmlns:a16="http://schemas.microsoft.com/office/drawing/2014/main" id="{DDA3C021-EC47-0642-A348-1FD473F8AEA4}"/>
                </a:ext>
              </a:extLst>
            </p:cNvPr>
            <p:cNvSpPr/>
            <p:nvPr/>
          </p:nvSpPr>
          <p:spPr>
            <a:xfrm>
              <a:off x="7045423" y="3148094"/>
              <a:ext cx="416019" cy="415949"/>
            </a:xfrm>
            <a:custGeom>
              <a:avLst/>
              <a:gdLst>
                <a:gd name="connsiteX0" fmla="*/ 416019 w 416019"/>
                <a:gd name="connsiteY0" fmla="*/ 207975 h 415949"/>
                <a:gd name="connsiteX1" fmla="*/ 208010 w 416019"/>
                <a:gd name="connsiteY1" fmla="*/ 415950 h 415949"/>
                <a:gd name="connsiteX2" fmla="*/ 0 w 416019"/>
                <a:gd name="connsiteY2" fmla="*/ 207975 h 415949"/>
                <a:gd name="connsiteX3" fmla="*/ 208010 w 416019"/>
                <a:gd name="connsiteY3" fmla="*/ 0 h 415949"/>
                <a:gd name="connsiteX4" fmla="*/ 416019 w 416019"/>
                <a:gd name="connsiteY4" fmla="*/ 207975 h 41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19" h="415949">
                  <a:moveTo>
                    <a:pt x="416019" y="207975"/>
                  </a:moveTo>
                  <a:cubicBezTo>
                    <a:pt x="416019" y="322836"/>
                    <a:pt x="322890" y="415950"/>
                    <a:pt x="208010" y="415950"/>
                  </a:cubicBezTo>
                  <a:cubicBezTo>
                    <a:pt x="93129" y="415950"/>
                    <a:pt x="0" y="322836"/>
                    <a:pt x="0" y="207975"/>
                  </a:cubicBezTo>
                  <a:cubicBezTo>
                    <a:pt x="0" y="93113"/>
                    <a:pt x="93129" y="0"/>
                    <a:pt x="208010" y="0"/>
                  </a:cubicBezTo>
                  <a:cubicBezTo>
                    <a:pt x="322890" y="0"/>
                    <a:pt x="416019" y="93113"/>
                    <a:pt x="416019" y="207975"/>
                  </a:cubicBezTo>
                  <a:close/>
                </a:path>
              </a:pathLst>
            </a:custGeom>
            <a:solidFill>
              <a:srgbClr val="FFFFFF"/>
            </a:solidFill>
            <a:ln w="16333" cap="rnd">
              <a:solidFill>
                <a:srgbClr val="250F36"/>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EA14874-3AF0-9945-B563-1C059B6F4A61}"/>
                </a:ext>
              </a:extLst>
            </p:cNvPr>
            <p:cNvSpPr/>
            <p:nvPr/>
          </p:nvSpPr>
          <p:spPr>
            <a:xfrm>
              <a:off x="8081929" y="3311226"/>
              <a:ext cx="416019" cy="415949"/>
            </a:xfrm>
            <a:custGeom>
              <a:avLst/>
              <a:gdLst>
                <a:gd name="connsiteX0" fmla="*/ 416019 w 416019"/>
                <a:gd name="connsiteY0" fmla="*/ 207975 h 415949"/>
                <a:gd name="connsiteX1" fmla="*/ 208009 w 416019"/>
                <a:gd name="connsiteY1" fmla="*/ 415950 h 415949"/>
                <a:gd name="connsiteX2" fmla="*/ 0 w 416019"/>
                <a:gd name="connsiteY2" fmla="*/ 207975 h 415949"/>
                <a:gd name="connsiteX3" fmla="*/ 208009 w 416019"/>
                <a:gd name="connsiteY3" fmla="*/ 0 h 415949"/>
                <a:gd name="connsiteX4" fmla="*/ 416019 w 416019"/>
                <a:gd name="connsiteY4" fmla="*/ 207975 h 41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19" h="415949">
                  <a:moveTo>
                    <a:pt x="416019" y="207975"/>
                  </a:moveTo>
                  <a:cubicBezTo>
                    <a:pt x="416019" y="322836"/>
                    <a:pt x="322890" y="415950"/>
                    <a:pt x="208009" y="415950"/>
                  </a:cubicBezTo>
                  <a:cubicBezTo>
                    <a:pt x="93129" y="415950"/>
                    <a:pt x="0" y="322836"/>
                    <a:pt x="0" y="207975"/>
                  </a:cubicBezTo>
                  <a:cubicBezTo>
                    <a:pt x="0" y="93113"/>
                    <a:pt x="93129" y="0"/>
                    <a:pt x="208009" y="0"/>
                  </a:cubicBezTo>
                  <a:cubicBezTo>
                    <a:pt x="322890" y="0"/>
                    <a:pt x="416019" y="93113"/>
                    <a:pt x="416019" y="207975"/>
                  </a:cubicBezTo>
                  <a:close/>
                </a:path>
              </a:pathLst>
            </a:custGeom>
            <a:solidFill>
              <a:srgbClr val="FFFFFF"/>
            </a:solidFill>
            <a:ln w="16333" cap="rnd">
              <a:solidFill>
                <a:srgbClr val="250F36"/>
              </a:solid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EFAD1DC-049B-634D-9ACF-41E840294D34}"/>
                </a:ext>
              </a:extLst>
            </p:cNvPr>
            <p:cNvSpPr/>
            <p:nvPr/>
          </p:nvSpPr>
          <p:spPr>
            <a:xfrm>
              <a:off x="7931739" y="4287623"/>
              <a:ext cx="416019" cy="415949"/>
            </a:xfrm>
            <a:custGeom>
              <a:avLst/>
              <a:gdLst>
                <a:gd name="connsiteX0" fmla="*/ 416019 w 416019"/>
                <a:gd name="connsiteY0" fmla="*/ 207975 h 415949"/>
                <a:gd name="connsiteX1" fmla="*/ 208009 w 416019"/>
                <a:gd name="connsiteY1" fmla="*/ 415949 h 415949"/>
                <a:gd name="connsiteX2" fmla="*/ 0 w 416019"/>
                <a:gd name="connsiteY2" fmla="*/ 207975 h 415949"/>
                <a:gd name="connsiteX3" fmla="*/ 208009 w 416019"/>
                <a:gd name="connsiteY3" fmla="*/ 0 h 415949"/>
                <a:gd name="connsiteX4" fmla="*/ 416019 w 416019"/>
                <a:gd name="connsiteY4" fmla="*/ 207975 h 41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19" h="415949">
                  <a:moveTo>
                    <a:pt x="416019" y="207975"/>
                  </a:moveTo>
                  <a:cubicBezTo>
                    <a:pt x="416019" y="322836"/>
                    <a:pt x="322890" y="415949"/>
                    <a:pt x="208009" y="415949"/>
                  </a:cubicBezTo>
                  <a:cubicBezTo>
                    <a:pt x="93129" y="415949"/>
                    <a:pt x="0" y="322836"/>
                    <a:pt x="0" y="207975"/>
                  </a:cubicBezTo>
                  <a:cubicBezTo>
                    <a:pt x="0" y="93114"/>
                    <a:pt x="93129" y="0"/>
                    <a:pt x="208009" y="0"/>
                  </a:cubicBezTo>
                  <a:cubicBezTo>
                    <a:pt x="322890" y="0"/>
                    <a:pt x="416019" y="93114"/>
                    <a:pt x="416019" y="207975"/>
                  </a:cubicBezTo>
                  <a:close/>
                </a:path>
              </a:pathLst>
            </a:custGeom>
            <a:solidFill>
              <a:srgbClr val="FFFFFF"/>
            </a:solidFill>
            <a:ln w="16333" cap="rnd">
              <a:solidFill>
                <a:srgbClr val="250F36"/>
              </a:solid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764AF9D-E4C1-5B45-A933-441644CEAE6B}"/>
                </a:ext>
              </a:extLst>
            </p:cNvPr>
            <p:cNvSpPr/>
            <p:nvPr/>
          </p:nvSpPr>
          <p:spPr>
            <a:xfrm>
              <a:off x="9809547" y="4287623"/>
              <a:ext cx="416019" cy="415949"/>
            </a:xfrm>
            <a:custGeom>
              <a:avLst/>
              <a:gdLst>
                <a:gd name="connsiteX0" fmla="*/ 416019 w 416019"/>
                <a:gd name="connsiteY0" fmla="*/ 207975 h 415949"/>
                <a:gd name="connsiteX1" fmla="*/ 208010 w 416019"/>
                <a:gd name="connsiteY1" fmla="*/ 415949 h 415949"/>
                <a:gd name="connsiteX2" fmla="*/ 0 w 416019"/>
                <a:gd name="connsiteY2" fmla="*/ 207975 h 415949"/>
                <a:gd name="connsiteX3" fmla="*/ 208010 w 416019"/>
                <a:gd name="connsiteY3" fmla="*/ 0 h 415949"/>
                <a:gd name="connsiteX4" fmla="*/ 416019 w 416019"/>
                <a:gd name="connsiteY4" fmla="*/ 207975 h 41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19" h="415949">
                  <a:moveTo>
                    <a:pt x="416019" y="207975"/>
                  </a:moveTo>
                  <a:cubicBezTo>
                    <a:pt x="416019" y="322836"/>
                    <a:pt x="322890" y="415949"/>
                    <a:pt x="208010" y="415949"/>
                  </a:cubicBezTo>
                  <a:cubicBezTo>
                    <a:pt x="93129" y="415949"/>
                    <a:pt x="0" y="322836"/>
                    <a:pt x="0" y="207975"/>
                  </a:cubicBezTo>
                  <a:cubicBezTo>
                    <a:pt x="0" y="93114"/>
                    <a:pt x="93129" y="0"/>
                    <a:pt x="208010" y="0"/>
                  </a:cubicBezTo>
                  <a:cubicBezTo>
                    <a:pt x="322890" y="0"/>
                    <a:pt x="416019" y="93114"/>
                    <a:pt x="416019" y="207975"/>
                  </a:cubicBezTo>
                  <a:close/>
                </a:path>
              </a:pathLst>
            </a:custGeom>
            <a:solidFill>
              <a:srgbClr val="FFFFFF"/>
            </a:solidFill>
            <a:ln w="16333" cap="rnd">
              <a:solidFill>
                <a:srgbClr val="250F3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6EA0BF4-C98F-8A4B-9C74-2E17D4C42AD3}"/>
                </a:ext>
              </a:extLst>
            </p:cNvPr>
            <p:cNvSpPr/>
            <p:nvPr/>
          </p:nvSpPr>
          <p:spPr>
            <a:xfrm>
              <a:off x="9619685" y="3311226"/>
              <a:ext cx="416019" cy="415949"/>
            </a:xfrm>
            <a:custGeom>
              <a:avLst/>
              <a:gdLst>
                <a:gd name="connsiteX0" fmla="*/ 416019 w 416019"/>
                <a:gd name="connsiteY0" fmla="*/ 207975 h 415949"/>
                <a:gd name="connsiteX1" fmla="*/ 208010 w 416019"/>
                <a:gd name="connsiteY1" fmla="*/ 415950 h 415949"/>
                <a:gd name="connsiteX2" fmla="*/ 0 w 416019"/>
                <a:gd name="connsiteY2" fmla="*/ 207975 h 415949"/>
                <a:gd name="connsiteX3" fmla="*/ 208010 w 416019"/>
                <a:gd name="connsiteY3" fmla="*/ 0 h 415949"/>
                <a:gd name="connsiteX4" fmla="*/ 416019 w 416019"/>
                <a:gd name="connsiteY4" fmla="*/ 207975 h 41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19" h="415949">
                  <a:moveTo>
                    <a:pt x="416019" y="207975"/>
                  </a:moveTo>
                  <a:cubicBezTo>
                    <a:pt x="416019" y="322836"/>
                    <a:pt x="322890" y="415950"/>
                    <a:pt x="208010" y="415950"/>
                  </a:cubicBezTo>
                  <a:cubicBezTo>
                    <a:pt x="93129" y="415950"/>
                    <a:pt x="0" y="322836"/>
                    <a:pt x="0" y="207975"/>
                  </a:cubicBezTo>
                  <a:cubicBezTo>
                    <a:pt x="0" y="93113"/>
                    <a:pt x="93129" y="0"/>
                    <a:pt x="208010" y="0"/>
                  </a:cubicBezTo>
                  <a:cubicBezTo>
                    <a:pt x="322890" y="0"/>
                    <a:pt x="416019" y="93113"/>
                    <a:pt x="416019" y="207975"/>
                  </a:cubicBezTo>
                  <a:close/>
                </a:path>
              </a:pathLst>
            </a:custGeom>
            <a:solidFill>
              <a:srgbClr val="FFFFFF"/>
            </a:solidFill>
            <a:ln w="16333" cap="rnd">
              <a:solidFill>
                <a:srgbClr val="250F36"/>
              </a:solid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EB35925-4419-7D49-8AF5-5943FFFEDC43}"/>
                </a:ext>
              </a:extLst>
            </p:cNvPr>
            <p:cNvSpPr/>
            <p:nvPr/>
          </p:nvSpPr>
          <p:spPr>
            <a:xfrm>
              <a:off x="6591530" y="3970785"/>
              <a:ext cx="416019" cy="415949"/>
            </a:xfrm>
            <a:custGeom>
              <a:avLst/>
              <a:gdLst>
                <a:gd name="connsiteX0" fmla="*/ 416019 w 416019"/>
                <a:gd name="connsiteY0" fmla="*/ 207975 h 415949"/>
                <a:gd name="connsiteX1" fmla="*/ 208010 w 416019"/>
                <a:gd name="connsiteY1" fmla="*/ 415950 h 415949"/>
                <a:gd name="connsiteX2" fmla="*/ 0 w 416019"/>
                <a:gd name="connsiteY2" fmla="*/ 207975 h 415949"/>
                <a:gd name="connsiteX3" fmla="*/ 208010 w 416019"/>
                <a:gd name="connsiteY3" fmla="*/ 0 h 415949"/>
                <a:gd name="connsiteX4" fmla="*/ 416019 w 416019"/>
                <a:gd name="connsiteY4" fmla="*/ 207975 h 41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19" h="415949">
                  <a:moveTo>
                    <a:pt x="416019" y="207975"/>
                  </a:moveTo>
                  <a:cubicBezTo>
                    <a:pt x="416019" y="322836"/>
                    <a:pt x="322890" y="415950"/>
                    <a:pt x="208010" y="415950"/>
                  </a:cubicBezTo>
                  <a:cubicBezTo>
                    <a:pt x="93129" y="415950"/>
                    <a:pt x="0" y="322836"/>
                    <a:pt x="0" y="207975"/>
                  </a:cubicBezTo>
                  <a:cubicBezTo>
                    <a:pt x="0" y="93113"/>
                    <a:pt x="93129" y="0"/>
                    <a:pt x="208010" y="0"/>
                  </a:cubicBezTo>
                  <a:cubicBezTo>
                    <a:pt x="322890" y="0"/>
                    <a:pt x="416019" y="93113"/>
                    <a:pt x="416019" y="207975"/>
                  </a:cubicBezTo>
                  <a:close/>
                </a:path>
              </a:pathLst>
            </a:custGeom>
            <a:solidFill>
              <a:srgbClr val="FFFFFF"/>
            </a:solidFill>
            <a:ln w="16333" cap="rnd">
              <a:solidFill>
                <a:srgbClr val="250F36"/>
              </a:solid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AD7FDA4-DE83-2C48-BB1C-E5A19B080668}"/>
                </a:ext>
              </a:extLst>
            </p:cNvPr>
            <p:cNvSpPr/>
            <p:nvPr/>
          </p:nvSpPr>
          <p:spPr>
            <a:xfrm>
              <a:off x="10691340" y="3148094"/>
              <a:ext cx="416019" cy="415949"/>
            </a:xfrm>
            <a:custGeom>
              <a:avLst/>
              <a:gdLst>
                <a:gd name="connsiteX0" fmla="*/ 416019 w 416019"/>
                <a:gd name="connsiteY0" fmla="*/ 207975 h 415949"/>
                <a:gd name="connsiteX1" fmla="*/ 208010 w 416019"/>
                <a:gd name="connsiteY1" fmla="*/ 415950 h 415949"/>
                <a:gd name="connsiteX2" fmla="*/ 0 w 416019"/>
                <a:gd name="connsiteY2" fmla="*/ 207975 h 415949"/>
                <a:gd name="connsiteX3" fmla="*/ 208010 w 416019"/>
                <a:gd name="connsiteY3" fmla="*/ 0 h 415949"/>
                <a:gd name="connsiteX4" fmla="*/ 416019 w 416019"/>
                <a:gd name="connsiteY4" fmla="*/ 207975 h 41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19" h="415949">
                  <a:moveTo>
                    <a:pt x="416019" y="207975"/>
                  </a:moveTo>
                  <a:cubicBezTo>
                    <a:pt x="416019" y="322836"/>
                    <a:pt x="322890" y="415950"/>
                    <a:pt x="208010" y="415950"/>
                  </a:cubicBezTo>
                  <a:cubicBezTo>
                    <a:pt x="93129" y="415950"/>
                    <a:pt x="0" y="322836"/>
                    <a:pt x="0" y="207975"/>
                  </a:cubicBezTo>
                  <a:cubicBezTo>
                    <a:pt x="0" y="93113"/>
                    <a:pt x="93129" y="0"/>
                    <a:pt x="208010" y="0"/>
                  </a:cubicBezTo>
                  <a:cubicBezTo>
                    <a:pt x="322890" y="0"/>
                    <a:pt x="416019" y="93113"/>
                    <a:pt x="416019" y="207975"/>
                  </a:cubicBezTo>
                  <a:close/>
                </a:path>
              </a:pathLst>
            </a:custGeom>
            <a:solidFill>
              <a:srgbClr val="FFFFFF"/>
            </a:solidFill>
            <a:ln w="16333" cap="rnd">
              <a:solidFill>
                <a:srgbClr val="250F36"/>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0FA4E04-2220-DE40-8B28-E0999670AEBE}"/>
                </a:ext>
              </a:extLst>
            </p:cNvPr>
            <p:cNvSpPr/>
            <p:nvPr/>
          </p:nvSpPr>
          <p:spPr>
            <a:xfrm>
              <a:off x="11145234" y="3970785"/>
              <a:ext cx="416019" cy="415949"/>
            </a:xfrm>
            <a:custGeom>
              <a:avLst/>
              <a:gdLst>
                <a:gd name="connsiteX0" fmla="*/ 416019 w 416019"/>
                <a:gd name="connsiteY0" fmla="*/ 207975 h 415949"/>
                <a:gd name="connsiteX1" fmla="*/ 208010 w 416019"/>
                <a:gd name="connsiteY1" fmla="*/ 415950 h 415949"/>
                <a:gd name="connsiteX2" fmla="*/ 0 w 416019"/>
                <a:gd name="connsiteY2" fmla="*/ 207975 h 415949"/>
                <a:gd name="connsiteX3" fmla="*/ 208010 w 416019"/>
                <a:gd name="connsiteY3" fmla="*/ 0 h 415949"/>
                <a:gd name="connsiteX4" fmla="*/ 416019 w 416019"/>
                <a:gd name="connsiteY4" fmla="*/ 207975 h 41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19" h="415949">
                  <a:moveTo>
                    <a:pt x="416019" y="207975"/>
                  </a:moveTo>
                  <a:cubicBezTo>
                    <a:pt x="416019" y="322836"/>
                    <a:pt x="322890" y="415950"/>
                    <a:pt x="208010" y="415950"/>
                  </a:cubicBezTo>
                  <a:cubicBezTo>
                    <a:pt x="93129" y="415950"/>
                    <a:pt x="0" y="322836"/>
                    <a:pt x="0" y="207975"/>
                  </a:cubicBezTo>
                  <a:cubicBezTo>
                    <a:pt x="0" y="93113"/>
                    <a:pt x="93129" y="0"/>
                    <a:pt x="208010" y="0"/>
                  </a:cubicBezTo>
                  <a:cubicBezTo>
                    <a:pt x="322890" y="0"/>
                    <a:pt x="416019" y="93113"/>
                    <a:pt x="416019" y="207975"/>
                  </a:cubicBezTo>
                  <a:close/>
                </a:path>
              </a:pathLst>
            </a:custGeom>
            <a:solidFill>
              <a:srgbClr val="FFFFFF"/>
            </a:solidFill>
            <a:ln w="16333" cap="rnd">
              <a:solidFill>
                <a:srgbClr val="250F36"/>
              </a:solidFill>
              <a:prstDash val="solid"/>
              <a:miter/>
            </a:ln>
          </p:spPr>
          <p:txBody>
            <a:bodyPr rtlCol="0" anchor="ctr"/>
            <a:lstStyle/>
            <a:p>
              <a:endParaRPr lang="en-US"/>
            </a:p>
          </p:txBody>
        </p:sp>
        <p:grpSp>
          <p:nvGrpSpPr>
            <p:cNvPr id="29" name="Graphic 3">
              <a:extLst>
                <a:ext uri="{FF2B5EF4-FFF2-40B4-BE49-F238E27FC236}">
                  <a16:creationId xmlns:a16="http://schemas.microsoft.com/office/drawing/2014/main" id="{1E870906-2AE4-4240-BC16-17E3D6CFDF4A}"/>
                </a:ext>
              </a:extLst>
            </p:cNvPr>
            <p:cNvGrpSpPr/>
            <p:nvPr/>
          </p:nvGrpSpPr>
          <p:grpSpPr>
            <a:xfrm>
              <a:off x="8166887" y="3413552"/>
              <a:ext cx="246102" cy="211352"/>
              <a:chOff x="8166887" y="3413552"/>
              <a:chExt cx="246102" cy="211352"/>
            </a:xfrm>
            <a:solidFill>
              <a:srgbClr val="EE0F30"/>
            </a:solidFill>
          </p:grpSpPr>
          <p:sp>
            <p:nvSpPr>
              <p:cNvPr id="30" name="Freeform 29">
                <a:extLst>
                  <a:ext uri="{FF2B5EF4-FFF2-40B4-BE49-F238E27FC236}">
                    <a16:creationId xmlns:a16="http://schemas.microsoft.com/office/drawing/2014/main" id="{0C288FB7-9C64-1C48-9CC0-3C80F05502E0}"/>
                  </a:ext>
                </a:extLst>
              </p:cNvPr>
              <p:cNvSpPr/>
              <p:nvPr/>
            </p:nvSpPr>
            <p:spPr>
              <a:xfrm>
                <a:off x="8248794" y="3509829"/>
                <a:ext cx="82397" cy="41191"/>
              </a:xfrm>
              <a:custGeom>
                <a:avLst/>
                <a:gdLst>
                  <a:gd name="connsiteX0" fmla="*/ 61798 w 82397"/>
                  <a:gd name="connsiteY0" fmla="*/ 0 h 41191"/>
                  <a:gd name="connsiteX1" fmla="*/ 82397 w 82397"/>
                  <a:gd name="connsiteY1" fmla="*/ 20596 h 41191"/>
                  <a:gd name="connsiteX2" fmla="*/ 82397 w 82397"/>
                  <a:gd name="connsiteY2" fmla="*/ 41192 h 41191"/>
                  <a:gd name="connsiteX3" fmla="*/ 61798 w 82397"/>
                  <a:gd name="connsiteY3" fmla="*/ 41192 h 41191"/>
                  <a:gd name="connsiteX4" fmla="*/ 61798 w 82397"/>
                  <a:gd name="connsiteY4" fmla="*/ 20596 h 41191"/>
                  <a:gd name="connsiteX5" fmla="*/ 20599 w 82397"/>
                  <a:gd name="connsiteY5" fmla="*/ 20596 h 41191"/>
                  <a:gd name="connsiteX6" fmla="*/ 20599 w 82397"/>
                  <a:gd name="connsiteY6" fmla="*/ 41192 h 41191"/>
                  <a:gd name="connsiteX7" fmla="*/ 0 w 82397"/>
                  <a:gd name="connsiteY7" fmla="*/ 41192 h 41191"/>
                  <a:gd name="connsiteX8" fmla="*/ 0 w 82397"/>
                  <a:gd name="connsiteY8" fmla="*/ 20596 h 41191"/>
                  <a:gd name="connsiteX9" fmla="*/ 20599 w 82397"/>
                  <a:gd name="connsiteY9" fmla="*/ 0 h 41191"/>
                  <a:gd name="connsiteX10" fmla="*/ 61798 w 82397"/>
                  <a:gd name="connsiteY10" fmla="*/ 0 h 4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97" h="41191">
                    <a:moveTo>
                      <a:pt x="61798" y="0"/>
                    </a:moveTo>
                    <a:lnTo>
                      <a:pt x="82397" y="20596"/>
                    </a:lnTo>
                    <a:lnTo>
                      <a:pt x="82397" y="41192"/>
                    </a:lnTo>
                    <a:lnTo>
                      <a:pt x="61798" y="41192"/>
                    </a:lnTo>
                    <a:lnTo>
                      <a:pt x="61798" y="20596"/>
                    </a:lnTo>
                    <a:lnTo>
                      <a:pt x="20599" y="20596"/>
                    </a:lnTo>
                    <a:lnTo>
                      <a:pt x="20599" y="41192"/>
                    </a:lnTo>
                    <a:lnTo>
                      <a:pt x="0" y="41192"/>
                    </a:lnTo>
                    <a:lnTo>
                      <a:pt x="0" y="20596"/>
                    </a:lnTo>
                    <a:lnTo>
                      <a:pt x="20599" y="0"/>
                    </a:lnTo>
                    <a:lnTo>
                      <a:pt x="61798" y="0"/>
                    </a:lnTo>
                    <a:close/>
                  </a:path>
                </a:pathLst>
              </a:custGeom>
              <a:solidFill>
                <a:srgbClr val="EE0F30"/>
              </a:solidFill>
              <a:ln w="544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8D9240D-F18F-4543-854A-1BBEFCAD6B8C}"/>
                  </a:ext>
                </a:extLst>
              </p:cNvPr>
              <p:cNvSpPr/>
              <p:nvPr/>
            </p:nvSpPr>
            <p:spPr>
              <a:xfrm>
                <a:off x="8264271" y="3446407"/>
                <a:ext cx="51443" cy="51435"/>
              </a:xfrm>
              <a:custGeom>
                <a:avLst/>
                <a:gdLst>
                  <a:gd name="connsiteX0" fmla="*/ 51444 w 51443"/>
                  <a:gd name="connsiteY0" fmla="*/ 25718 h 51435"/>
                  <a:gd name="connsiteX1" fmla="*/ 25722 w 51443"/>
                  <a:gd name="connsiteY1" fmla="*/ 51435 h 51435"/>
                  <a:gd name="connsiteX2" fmla="*/ 0 w 51443"/>
                  <a:gd name="connsiteY2" fmla="*/ 25718 h 51435"/>
                  <a:gd name="connsiteX3" fmla="*/ 25722 w 51443"/>
                  <a:gd name="connsiteY3" fmla="*/ 0 h 51435"/>
                  <a:gd name="connsiteX4" fmla="*/ 51444 w 51443"/>
                  <a:gd name="connsiteY4" fmla="*/ 25718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3" h="51435">
                    <a:moveTo>
                      <a:pt x="51444" y="25718"/>
                    </a:moveTo>
                    <a:cubicBezTo>
                      <a:pt x="51444" y="39921"/>
                      <a:pt x="39928" y="51435"/>
                      <a:pt x="25722" y="51435"/>
                    </a:cubicBezTo>
                    <a:cubicBezTo>
                      <a:pt x="11516" y="51435"/>
                      <a:pt x="0" y="39921"/>
                      <a:pt x="0" y="25718"/>
                    </a:cubicBezTo>
                    <a:cubicBezTo>
                      <a:pt x="0" y="11514"/>
                      <a:pt x="11516" y="0"/>
                      <a:pt x="25722" y="0"/>
                    </a:cubicBezTo>
                    <a:cubicBezTo>
                      <a:pt x="39928" y="0"/>
                      <a:pt x="51444" y="11514"/>
                      <a:pt x="51444" y="25718"/>
                    </a:cubicBezTo>
                    <a:close/>
                  </a:path>
                </a:pathLst>
              </a:custGeom>
              <a:solidFill>
                <a:srgbClr val="EE0F30"/>
              </a:solidFill>
              <a:ln w="544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2AE8320-4161-4546-8319-7B424CEC96E0}"/>
                  </a:ext>
                </a:extLst>
              </p:cNvPr>
              <p:cNvSpPr/>
              <p:nvPr/>
            </p:nvSpPr>
            <p:spPr>
              <a:xfrm>
                <a:off x="8392499" y="3413552"/>
                <a:ext cx="20490" cy="20486"/>
              </a:xfrm>
              <a:custGeom>
                <a:avLst/>
                <a:gdLst>
                  <a:gd name="connsiteX0" fmla="*/ 0 w 20490"/>
                  <a:gd name="connsiteY0" fmla="*/ 0 h 20486"/>
                  <a:gd name="connsiteX1" fmla="*/ 0 w 20490"/>
                  <a:gd name="connsiteY1" fmla="*/ 20487 h 20486"/>
                  <a:gd name="connsiteX2" fmla="*/ 20490 w 20490"/>
                  <a:gd name="connsiteY2" fmla="*/ 20487 h 20486"/>
                  <a:gd name="connsiteX3" fmla="*/ 0 w 20490"/>
                  <a:gd name="connsiteY3" fmla="*/ 0 h 20486"/>
                  <a:gd name="connsiteX4" fmla="*/ 0 w 20490"/>
                  <a:gd name="connsiteY4" fmla="*/ 0 h 2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0" h="20486">
                    <a:moveTo>
                      <a:pt x="0" y="0"/>
                    </a:moveTo>
                    <a:lnTo>
                      <a:pt x="0" y="20487"/>
                    </a:lnTo>
                    <a:lnTo>
                      <a:pt x="20490" y="20487"/>
                    </a:lnTo>
                    <a:lnTo>
                      <a:pt x="0" y="0"/>
                    </a:lnTo>
                    <a:lnTo>
                      <a:pt x="0" y="0"/>
                    </a:lnTo>
                    <a:close/>
                  </a:path>
                </a:pathLst>
              </a:custGeom>
              <a:solidFill>
                <a:srgbClr val="EE0F30"/>
              </a:solidFill>
              <a:ln w="544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71529DF-11FD-304F-B9B3-E5FE6992A9BA}"/>
                  </a:ext>
                </a:extLst>
              </p:cNvPr>
              <p:cNvSpPr/>
              <p:nvPr/>
            </p:nvSpPr>
            <p:spPr>
              <a:xfrm>
                <a:off x="8392499" y="3434039"/>
                <a:ext cx="20490" cy="149837"/>
              </a:xfrm>
              <a:custGeom>
                <a:avLst/>
                <a:gdLst>
                  <a:gd name="connsiteX0" fmla="*/ 0 w 20490"/>
                  <a:gd name="connsiteY0" fmla="*/ 0 h 149837"/>
                  <a:gd name="connsiteX1" fmla="*/ 20490 w 20490"/>
                  <a:gd name="connsiteY1" fmla="*/ 0 h 149837"/>
                  <a:gd name="connsiteX2" fmla="*/ 20490 w 20490"/>
                  <a:gd name="connsiteY2" fmla="*/ 149838 h 149837"/>
                  <a:gd name="connsiteX3" fmla="*/ 0 w 20490"/>
                  <a:gd name="connsiteY3" fmla="*/ 149838 h 149837"/>
                </a:gdLst>
                <a:ahLst/>
                <a:cxnLst>
                  <a:cxn ang="0">
                    <a:pos x="connsiteX0" y="connsiteY0"/>
                  </a:cxn>
                  <a:cxn ang="0">
                    <a:pos x="connsiteX1" y="connsiteY1"/>
                  </a:cxn>
                  <a:cxn ang="0">
                    <a:pos x="connsiteX2" y="connsiteY2"/>
                  </a:cxn>
                  <a:cxn ang="0">
                    <a:pos x="connsiteX3" y="connsiteY3"/>
                  </a:cxn>
                </a:cxnLst>
                <a:rect l="l" t="t" r="r" b="b"/>
                <a:pathLst>
                  <a:path w="20490" h="149837">
                    <a:moveTo>
                      <a:pt x="0" y="0"/>
                    </a:moveTo>
                    <a:lnTo>
                      <a:pt x="20490" y="0"/>
                    </a:lnTo>
                    <a:lnTo>
                      <a:pt x="20490" y="149838"/>
                    </a:lnTo>
                    <a:lnTo>
                      <a:pt x="0" y="149838"/>
                    </a:lnTo>
                    <a:close/>
                  </a:path>
                </a:pathLst>
              </a:custGeom>
              <a:solidFill>
                <a:srgbClr val="EE0F30"/>
              </a:solidFill>
              <a:ln w="544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36705D0-C123-D943-A0C4-3FDA12C1B2CF}"/>
                  </a:ext>
                </a:extLst>
              </p:cNvPr>
              <p:cNvSpPr/>
              <p:nvPr/>
            </p:nvSpPr>
            <p:spPr>
              <a:xfrm>
                <a:off x="8166887" y="3413552"/>
                <a:ext cx="20490" cy="20486"/>
              </a:xfrm>
              <a:custGeom>
                <a:avLst/>
                <a:gdLst>
                  <a:gd name="connsiteX0" fmla="*/ 20490 w 20490"/>
                  <a:gd name="connsiteY0" fmla="*/ 0 h 20486"/>
                  <a:gd name="connsiteX1" fmla="*/ 20490 w 20490"/>
                  <a:gd name="connsiteY1" fmla="*/ 20487 h 20486"/>
                  <a:gd name="connsiteX2" fmla="*/ 0 w 20490"/>
                  <a:gd name="connsiteY2" fmla="*/ 20487 h 20486"/>
                  <a:gd name="connsiteX3" fmla="*/ 20490 w 20490"/>
                  <a:gd name="connsiteY3" fmla="*/ 0 h 20486"/>
                  <a:gd name="connsiteX4" fmla="*/ 20490 w 20490"/>
                  <a:gd name="connsiteY4" fmla="*/ 0 h 2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0" h="20486">
                    <a:moveTo>
                      <a:pt x="20490" y="0"/>
                    </a:moveTo>
                    <a:lnTo>
                      <a:pt x="20490" y="20487"/>
                    </a:lnTo>
                    <a:lnTo>
                      <a:pt x="0" y="20487"/>
                    </a:lnTo>
                    <a:lnTo>
                      <a:pt x="20490" y="0"/>
                    </a:lnTo>
                    <a:lnTo>
                      <a:pt x="20490" y="0"/>
                    </a:lnTo>
                    <a:close/>
                  </a:path>
                </a:pathLst>
              </a:custGeom>
              <a:solidFill>
                <a:srgbClr val="EE0F30"/>
              </a:solidFill>
              <a:ln w="544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139F4D5-B7FD-EE48-B18D-0A75585F50CD}"/>
                  </a:ext>
                </a:extLst>
              </p:cNvPr>
              <p:cNvSpPr/>
              <p:nvPr/>
            </p:nvSpPr>
            <p:spPr>
              <a:xfrm>
                <a:off x="8187378" y="3413552"/>
                <a:ext cx="205121" cy="20486"/>
              </a:xfrm>
              <a:custGeom>
                <a:avLst/>
                <a:gdLst>
                  <a:gd name="connsiteX0" fmla="*/ 0 w 205121"/>
                  <a:gd name="connsiteY0" fmla="*/ 0 h 20486"/>
                  <a:gd name="connsiteX1" fmla="*/ 205121 w 205121"/>
                  <a:gd name="connsiteY1" fmla="*/ 0 h 20486"/>
                  <a:gd name="connsiteX2" fmla="*/ 205121 w 205121"/>
                  <a:gd name="connsiteY2" fmla="*/ 20487 h 20486"/>
                  <a:gd name="connsiteX3" fmla="*/ 0 w 205121"/>
                  <a:gd name="connsiteY3" fmla="*/ 20487 h 20486"/>
                </a:gdLst>
                <a:ahLst/>
                <a:cxnLst>
                  <a:cxn ang="0">
                    <a:pos x="connsiteX0" y="connsiteY0"/>
                  </a:cxn>
                  <a:cxn ang="0">
                    <a:pos x="connsiteX1" y="connsiteY1"/>
                  </a:cxn>
                  <a:cxn ang="0">
                    <a:pos x="connsiteX2" y="connsiteY2"/>
                  </a:cxn>
                  <a:cxn ang="0">
                    <a:pos x="connsiteX3" y="connsiteY3"/>
                  </a:cxn>
                </a:cxnLst>
                <a:rect l="l" t="t" r="r" b="b"/>
                <a:pathLst>
                  <a:path w="205121" h="20486">
                    <a:moveTo>
                      <a:pt x="0" y="0"/>
                    </a:moveTo>
                    <a:lnTo>
                      <a:pt x="205121" y="0"/>
                    </a:lnTo>
                    <a:lnTo>
                      <a:pt x="205121" y="20487"/>
                    </a:lnTo>
                    <a:lnTo>
                      <a:pt x="0" y="20487"/>
                    </a:lnTo>
                    <a:close/>
                  </a:path>
                </a:pathLst>
              </a:custGeom>
              <a:solidFill>
                <a:srgbClr val="EE0F30"/>
              </a:solidFill>
              <a:ln w="544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B6EF201-322B-F94E-9437-753B4C65D16C}"/>
                  </a:ext>
                </a:extLst>
              </p:cNvPr>
              <p:cNvSpPr/>
              <p:nvPr/>
            </p:nvSpPr>
            <p:spPr>
              <a:xfrm>
                <a:off x="8187378" y="3563390"/>
                <a:ext cx="205121" cy="20486"/>
              </a:xfrm>
              <a:custGeom>
                <a:avLst/>
                <a:gdLst>
                  <a:gd name="connsiteX0" fmla="*/ 0 w 205121"/>
                  <a:gd name="connsiteY0" fmla="*/ 0 h 20486"/>
                  <a:gd name="connsiteX1" fmla="*/ 205121 w 205121"/>
                  <a:gd name="connsiteY1" fmla="*/ 0 h 20486"/>
                  <a:gd name="connsiteX2" fmla="*/ 205121 w 205121"/>
                  <a:gd name="connsiteY2" fmla="*/ 20487 h 20486"/>
                  <a:gd name="connsiteX3" fmla="*/ 0 w 205121"/>
                  <a:gd name="connsiteY3" fmla="*/ 20487 h 20486"/>
                </a:gdLst>
                <a:ahLst/>
                <a:cxnLst>
                  <a:cxn ang="0">
                    <a:pos x="connsiteX0" y="connsiteY0"/>
                  </a:cxn>
                  <a:cxn ang="0">
                    <a:pos x="connsiteX1" y="connsiteY1"/>
                  </a:cxn>
                  <a:cxn ang="0">
                    <a:pos x="connsiteX2" y="connsiteY2"/>
                  </a:cxn>
                  <a:cxn ang="0">
                    <a:pos x="connsiteX3" y="connsiteY3"/>
                  </a:cxn>
                </a:cxnLst>
                <a:rect l="l" t="t" r="r" b="b"/>
                <a:pathLst>
                  <a:path w="205121" h="20486">
                    <a:moveTo>
                      <a:pt x="0" y="0"/>
                    </a:moveTo>
                    <a:lnTo>
                      <a:pt x="205121" y="0"/>
                    </a:lnTo>
                    <a:lnTo>
                      <a:pt x="205121" y="20487"/>
                    </a:lnTo>
                    <a:lnTo>
                      <a:pt x="0" y="20487"/>
                    </a:lnTo>
                    <a:close/>
                  </a:path>
                </a:pathLst>
              </a:custGeom>
              <a:solidFill>
                <a:srgbClr val="EE0F30"/>
              </a:solidFill>
              <a:ln w="544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A2BA0B1-A197-BA41-A92F-B3E6AC9BA1B4}"/>
                  </a:ext>
                </a:extLst>
              </p:cNvPr>
              <p:cNvSpPr/>
              <p:nvPr/>
            </p:nvSpPr>
            <p:spPr>
              <a:xfrm>
                <a:off x="8166888" y="3434039"/>
                <a:ext cx="20490" cy="149837"/>
              </a:xfrm>
              <a:custGeom>
                <a:avLst/>
                <a:gdLst>
                  <a:gd name="connsiteX0" fmla="*/ 0 w 20490"/>
                  <a:gd name="connsiteY0" fmla="*/ 0 h 149837"/>
                  <a:gd name="connsiteX1" fmla="*/ 20490 w 20490"/>
                  <a:gd name="connsiteY1" fmla="*/ 0 h 149837"/>
                  <a:gd name="connsiteX2" fmla="*/ 20490 w 20490"/>
                  <a:gd name="connsiteY2" fmla="*/ 149838 h 149837"/>
                  <a:gd name="connsiteX3" fmla="*/ 0 w 20490"/>
                  <a:gd name="connsiteY3" fmla="*/ 149838 h 149837"/>
                </a:gdLst>
                <a:ahLst/>
                <a:cxnLst>
                  <a:cxn ang="0">
                    <a:pos x="connsiteX0" y="connsiteY0"/>
                  </a:cxn>
                  <a:cxn ang="0">
                    <a:pos x="connsiteX1" y="connsiteY1"/>
                  </a:cxn>
                  <a:cxn ang="0">
                    <a:pos x="connsiteX2" y="connsiteY2"/>
                  </a:cxn>
                  <a:cxn ang="0">
                    <a:pos x="connsiteX3" y="connsiteY3"/>
                  </a:cxn>
                </a:cxnLst>
                <a:rect l="l" t="t" r="r" b="b"/>
                <a:pathLst>
                  <a:path w="20490" h="149837">
                    <a:moveTo>
                      <a:pt x="0" y="0"/>
                    </a:moveTo>
                    <a:lnTo>
                      <a:pt x="20490" y="0"/>
                    </a:lnTo>
                    <a:lnTo>
                      <a:pt x="20490" y="149838"/>
                    </a:lnTo>
                    <a:lnTo>
                      <a:pt x="0" y="149838"/>
                    </a:lnTo>
                    <a:close/>
                  </a:path>
                </a:pathLst>
              </a:custGeom>
              <a:solidFill>
                <a:srgbClr val="EE0F30"/>
              </a:solidFill>
              <a:ln w="544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9C7EBA1-D9A1-6845-A5BC-5ED831D777DC}"/>
                  </a:ext>
                </a:extLst>
              </p:cNvPr>
              <p:cNvSpPr/>
              <p:nvPr/>
            </p:nvSpPr>
            <p:spPr>
              <a:xfrm>
                <a:off x="8279748" y="3563390"/>
                <a:ext cx="20490" cy="61515"/>
              </a:xfrm>
              <a:custGeom>
                <a:avLst/>
                <a:gdLst>
                  <a:gd name="connsiteX0" fmla="*/ 0 w 20490"/>
                  <a:gd name="connsiteY0" fmla="*/ 0 h 61515"/>
                  <a:gd name="connsiteX1" fmla="*/ 20490 w 20490"/>
                  <a:gd name="connsiteY1" fmla="*/ 0 h 61515"/>
                  <a:gd name="connsiteX2" fmla="*/ 20490 w 20490"/>
                  <a:gd name="connsiteY2" fmla="*/ 61515 h 61515"/>
                  <a:gd name="connsiteX3" fmla="*/ 0 w 20490"/>
                  <a:gd name="connsiteY3" fmla="*/ 61515 h 61515"/>
                </a:gdLst>
                <a:ahLst/>
                <a:cxnLst>
                  <a:cxn ang="0">
                    <a:pos x="connsiteX0" y="connsiteY0"/>
                  </a:cxn>
                  <a:cxn ang="0">
                    <a:pos x="connsiteX1" y="connsiteY1"/>
                  </a:cxn>
                  <a:cxn ang="0">
                    <a:pos x="connsiteX2" y="connsiteY2"/>
                  </a:cxn>
                  <a:cxn ang="0">
                    <a:pos x="connsiteX3" y="connsiteY3"/>
                  </a:cxn>
                </a:cxnLst>
                <a:rect l="l" t="t" r="r" b="b"/>
                <a:pathLst>
                  <a:path w="20490" h="61515">
                    <a:moveTo>
                      <a:pt x="0" y="0"/>
                    </a:moveTo>
                    <a:lnTo>
                      <a:pt x="20490" y="0"/>
                    </a:lnTo>
                    <a:lnTo>
                      <a:pt x="20490" y="61515"/>
                    </a:lnTo>
                    <a:lnTo>
                      <a:pt x="0" y="61515"/>
                    </a:lnTo>
                    <a:close/>
                  </a:path>
                </a:pathLst>
              </a:custGeom>
              <a:solidFill>
                <a:srgbClr val="EE0F30"/>
              </a:solidFill>
              <a:ln w="544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17A84E2-68E6-334A-A749-FCCCAEDC7D6A}"/>
                  </a:ext>
                </a:extLst>
              </p:cNvPr>
              <p:cNvSpPr/>
              <p:nvPr/>
            </p:nvSpPr>
            <p:spPr>
              <a:xfrm rot="5400000">
                <a:off x="8279639" y="3532496"/>
                <a:ext cx="20490" cy="164222"/>
              </a:xfrm>
              <a:custGeom>
                <a:avLst/>
                <a:gdLst>
                  <a:gd name="connsiteX0" fmla="*/ 0 w 20490"/>
                  <a:gd name="connsiteY0" fmla="*/ 0 h 164222"/>
                  <a:gd name="connsiteX1" fmla="*/ 20490 w 20490"/>
                  <a:gd name="connsiteY1" fmla="*/ 0 h 164222"/>
                  <a:gd name="connsiteX2" fmla="*/ 20490 w 20490"/>
                  <a:gd name="connsiteY2" fmla="*/ 164222 h 164222"/>
                  <a:gd name="connsiteX3" fmla="*/ 0 w 20490"/>
                  <a:gd name="connsiteY3" fmla="*/ 164222 h 164222"/>
                </a:gdLst>
                <a:ahLst/>
                <a:cxnLst>
                  <a:cxn ang="0">
                    <a:pos x="connsiteX0" y="connsiteY0"/>
                  </a:cxn>
                  <a:cxn ang="0">
                    <a:pos x="connsiteX1" y="connsiteY1"/>
                  </a:cxn>
                  <a:cxn ang="0">
                    <a:pos x="connsiteX2" y="connsiteY2"/>
                  </a:cxn>
                  <a:cxn ang="0">
                    <a:pos x="connsiteX3" y="connsiteY3"/>
                  </a:cxn>
                </a:cxnLst>
                <a:rect l="l" t="t" r="r" b="b"/>
                <a:pathLst>
                  <a:path w="20490" h="164222">
                    <a:moveTo>
                      <a:pt x="0" y="0"/>
                    </a:moveTo>
                    <a:lnTo>
                      <a:pt x="20490" y="0"/>
                    </a:lnTo>
                    <a:lnTo>
                      <a:pt x="20490" y="164222"/>
                    </a:lnTo>
                    <a:lnTo>
                      <a:pt x="0" y="164222"/>
                    </a:lnTo>
                    <a:close/>
                  </a:path>
                </a:pathLst>
              </a:custGeom>
              <a:solidFill>
                <a:srgbClr val="EE0F30"/>
              </a:solidFill>
              <a:ln w="5444" cap="flat">
                <a:noFill/>
                <a:prstDash val="solid"/>
                <a:miter/>
              </a:ln>
            </p:spPr>
            <p:txBody>
              <a:bodyPr rtlCol="0" anchor="ctr"/>
              <a:lstStyle/>
              <a:p>
                <a:endParaRPr lang="en-US"/>
              </a:p>
            </p:txBody>
          </p:sp>
        </p:grpSp>
        <p:grpSp>
          <p:nvGrpSpPr>
            <p:cNvPr id="40" name="Graphic 3">
              <a:extLst>
                <a:ext uri="{FF2B5EF4-FFF2-40B4-BE49-F238E27FC236}">
                  <a16:creationId xmlns:a16="http://schemas.microsoft.com/office/drawing/2014/main" id="{EB3CCDE8-0C5F-7D44-A4EF-2C651EE300A8}"/>
                </a:ext>
              </a:extLst>
            </p:cNvPr>
            <p:cNvGrpSpPr/>
            <p:nvPr/>
          </p:nvGrpSpPr>
          <p:grpSpPr>
            <a:xfrm>
              <a:off x="6676434" y="4073110"/>
              <a:ext cx="3464173" cy="528137"/>
              <a:chOff x="6676434" y="4073110"/>
              <a:chExt cx="3464173" cy="528137"/>
            </a:xfrm>
            <a:solidFill>
              <a:srgbClr val="EE0F30"/>
            </a:solidFill>
          </p:grpSpPr>
          <p:sp>
            <p:nvSpPr>
              <p:cNvPr id="41" name="Freeform 40">
                <a:extLst>
                  <a:ext uri="{FF2B5EF4-FFF2-40B4-BE49-F238E27FC236}">
                    <a16:creationId xmlns:a16="http://schemas.microsoft.com/office/drawing/2014/main" id="{2C5C05D8-371C-FD4B-B627-AB94BD5B22D5}"/>
                  </a:ext>
                </a:extLst>
              </p:cNvPr>
              <p:cNvSpPr/>
              <p:nvPr/>
            </p:nvSpPr>
            <p:spPr>
              <a:xfrm>
                <a:off x="9976413" y="4486172"/>
                <a:ext cx="82397" cy="41191"/>
              </a:xfrm>
              <a:custGeom>
                <a:avLst/>
                <a:gdLst>
                  <a:gd name="connsiteX0" fmla="*/ 61798 w 82397"/>
                  <a:gd name="connsiteY0" fmla="*/ 0 h 41191"/>
                  <a:gd name="connsiteX1" fmla="*/ 82397 w 82397"/>
                  <a:gd name="connsiteY1" fmla="*/ 20596 h 41191"/>
                  <a:gd name="connsiteX2" fmla="*/ 82397 w 82397"/>
                  <a:gd name="connsiteY2" fmla="*/ 41192 h 41191"/>
                  <a:gd name="connsiteX3" fmla="*/ 61798 w 82397"/>
                  <a:gd name="connsiteY3" fmla="*/ 41192 h 41191"/>
                  <a:gd name="connsiteX4" fmla="*/ 61798 w 82397"/>
                  <a:gd name="connsiteY4" fmla="*/ 20596 h 41191"/>
                  <a:gd name="connsiteX5" fmla="*/ 20599 w 82397"/>
                  <a:gd name="connsiteY5" fmla="*/ 20596 h 41191"/>
                  <a:gd name="connsiteX6" fmla="*/ 20599 w 82397"/>
                  <a:gd name="connsiteY6" fmla="*/ 41192 h 41191"/>
                  <a:gd name="connsiteX7" fmla="*/ 0 w 82397"/>
                  <a:gd name="connsiteY7" fmla="*/ 41192 h 41191"/>
                  <a:gd name="connsiteX8" fmla="*/ 0 w 82397"/>
                  <a:gd name="connsiteY8" fmla="*/ 20596 h 41191"/>
                  <a:gd name="connsiteX9" fmla="*/ 20599 w 82397"/>
                  <a:gd name="connsiteY9" fmla="*/ 0 h 41191"/>
                  <a:gd name="connsiteX10" fmla="*/ 61798 w 82397"/>
                  <a:gd name="connsiteY10" fmla="*/ 0 h 4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97" h="41191">
                    <a:moveTo>
                      <a:pt x="61798" y="0"/>
                    </a:moveTo>
                    <a:lnTo>
                      <a:pt x="82397" y="20596"/>
                    </a:lnTo>
                    <a:lnTo>
                      <a:pt x="82397" y="41192"/>
                    </a:lnTo>
                    <a:lnTo>
                      <a:pt x="61798" y="41192"/>
                    </a:lnTo>
                    <a:lnTo>
                      <a:pt x="61798" y="20596"/>
                    </a:lnTo>
                    <a:lnTo>
                      <a:pt x="20599" y="20596"/>
                    </a:lnTo>
                    <a:lnTo>
                      <a:pt x="20599" y="41192"/>
                    </a:lnTo>
                    <a:lnTo>
                      <a:pt x="0" y="41192"/>
                    </a:lnTo>
                    <a:lnTo>
                      <a:pt x="0" y="20596"/>
                    </a:lnTo>
                    <a:lnTo>
                      <a:pt x="20599" y="0"/>
                    </a:lnTo>
                    <a:lnTo>
                      <a:pt x="61798" y="0"/>
                    </a:lnTo>
                    <a:close/>
                  </a:path>
                </a:pathLst>
              </a:custGeom>
              <a:solidFill>
                <a:srgbClr val="EE0F30"/>
              </a:solidFill>
              <a:ln w="544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DE97EFB-CF7E-5747-B2A2-B5F298F59182}"/>
                  </a:ext>
                </a:extLst>
              </p:cNvPr>
              <p:cNvSpPr/>
              <p:nvPr/>
            </p:nvSpPr>
            <p:spPr>
              <a:xfrm>
                <a:off x="9991889" y="4422804"/>
                <a:ext cx="51443" cy="51435"/>
              </a:xfrm>
              <a:custGeom>
                <a:avLst/>
                <a:gdLst>
                  <a:gd name="connsiteX0" fmla="*/ 51444 w 51443"/>
                  <a:gd name="connsiteY0" fmla="*/ 25717 h 51435"/>
                  <a:gd name="connsiteX1" fmla="*/ 25722 w 51443"/>
                  <a:gd name="connsiteY1" fmla="*/ 51435 h 51435"/>
                  <a:gd name="connsiteX2" fmla="*/ 0 w 51443"/>
                  <a:gd name="connsiteY2" fmla="*/ 25717 h 51435"/>
                  <a:gd name="connsiteX3" fmla="*/ 25722 w 51443"/>
                  <a:gd name="connsiteY3" fmla="*/ 0 h 51435"/>
                  <a:gd name="connsiteX4" fmla="*/ 51444 w 51443"/>
                  <a:gd name="connsiteY4" fmla="*/ 25717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3" h="51435">
                    <a:moveTo>
                      <a:pt x="51444" y="25717"/>
                    </a:moveTo>
                    <a:cubicBezTo>
                      <a:pt x="51444" y="39921"/>
                      <a:pt x="39928" y="51435"/>
                      <a:pt x="25722" y="51435"/>
                    </a:cubicBezTo>
                    <a:cubicBezTo>
                      <a:pt x="11516" y="51435"/>
                      <a:pt x="0" y="39921"/>
                      <a:pt x="0" y="25717"/>
                    </a:cubicBezTo>
                    <a:cubicBezTo>
                      <a:pt x="0" y="11514"/>
                      <a:pt x="11516" y="0"/>
                      <a:pt x="25722" y="0"/>
                    </a:cubicBezTo>
                    <a:cubicBezTo>
                      <a:pt x="39928" y="0"/>
                      <a:pt x="51444" y="11514"/>
                      <a:pt x="51444" y="25717"/>
                    </a:cubicBezTo>
                    <a:close/>
                  </a:path>
                </a:pathLst>
              </a:custGeom>
              <a:solidFill>
                <a:srgbClr val="EE0F30"/>
              </a:solidFill>
              <a:ln w="544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E75091D-B487-7D4C-948C-10644B6DFC4D}"/>
                  </a:ext>
                </a:extLst>
              </p:cNvPr>
              <p:cNvSpPr/>
              <p:nvPr/>
            </p:nvSpPr>
            <p:spPr>
              <a:xfrm>
                <a:off x="10120118" y="4389895"/>
                <a:ext cx="20490" cy="20486"/>
              </a:xfrm>
              <a:custGeom>
                <a:avLst/>
                <a:gdLst>
                  <a:gd name="connsiteX0" fmla="*/ 0 w 20490"/>
                  <a:gd name="connsiteY0" fmla="*/ 0 h 20486"/>
                  <a:gd name="connsiteX1" fmla="*/ 0 w 20490"/>
                  <a:gd name="connsiteY1" fmla="*/ 20487 h 20486"/>
                  <a:gd name="connsiteX2" fmla="*/ 20490 w 20490"/>
                  <a:gd name="connsiteY2" fmla="*/ 20487 h 20486"/>
                  <a:gd name="connsiteX3" fmla="*/ 0 w 20490"/>
                  <a:gd name="connsiteY3" fmla="*/ 0 h 20486"/>
                  <a:gd name="connsiteX4" fmla="*/ 0 w 20490"/>
                  <a:gd name="connsiteY4" fmla="*/ 0 h 2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0" h="20486">
                    <a:moveTo>
                      <a:pt x="0" y="0"/>
                    </a:moveTo>
                    <a:lnTo>
                      <a:pt x="0" y="20487"/>
                    </a:lnTo>
                    <a:lnTo>
                      <a:pt x="20490" y="20487"/>
                    </a:lnTo>
                    <a:lnTo>
                      <a:pt x="0" y="0"/>
                    </a:lnTo>
                    <a:lnTo>
                      <a:pt x="0" y="0"/>
                    </a:lnTo>
                    <a:close/>
                  </a:path>
                </a:pathLst>
              </a:custGeom>
              <a:solidFill>
                <a:srgbClr val="EE0F30"/>
              </a:solidFill>
              <a:ln w="544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6A45A4A-5914-A444-A91B-851684FB3BDD}"/>
                  </a:ext>
                </a:extLst>
              </p:cNvPr>
              <p:cNvSpPr/>
              <p:nvPr/>
            </p:nvSpPr>
            <p:spPr>
              <a:xfrm>
                <a:off x="10120118" y="4410381"/>
                <a:ext cx="20490" cy="149837"/>
              </a:xfrm>
              <a:custGeom>
                <a:avLst/>
                <a:gdLst>
                  <a:gd name="connsiteX0" fmla="*/ 0 w 20490"/>
                  <a:gd name="connsiteY0" fmla="*/ 0 h 149837"/>
                  <a:gd name="connsiteX1" fmla="*/ 20490 w 20490"/>
                  <a:gd name="connsiteY1" fmla="*/ 0 h 149837"/>
                  <a:gd name="connsiteX2" fmla="*/ 20490 w 20490"/>
                  <a:gd name="connsiteY2" fmla="*/ 149838 h 149837"/>
                  <a:gd name="connsiteX3" fmla="*/ 0 w 20490"/>
                  <a:gd name="connsiteY3" fmla="*/ 149838 h 149837"/>
                </a:gdLst>
                <a:ahLst/>
                <a:cxnLst>
                  <a:cxn ang="0">
                    <a:pos x="connsiteX0" y="connsiteY0"/>
                  </a:cxn>
                  <a:cxn ang="0">
                    <a:pos x="connsiteX1" y="connsiteY1"/>
                  </a:cxn>
                  <a:cxn ang="0">
                    <a:pos x="connsiteX2" y="connsiteY2"/>
                  </a:cxn>
                  <a:cxn ang="0">
                    <a:pos x="connsiteX3" y="connsiteY3"/>
                  </a:cxn>
                </a:cxnLst>
                <a:rect l="l" t="t" r="r" b="b"/>
                <a:pathLst>
                  <a:path w="20490" h="149837">
                    <a:moveTo>
                      <a:pt x="0" y="0"/>
                    </a:moveTo>
                    <a:lnTo>
                      <a:pt x="20490" y="0"/>
                    </a:lnTo>
                    <a:lnTo>
                      <a:pt x="20490" y="149838"/>
                    </a:lnTo>
                    <a:lnTo>
                      <a:pt x="0" y="149838"/>
                    </a:lnTo>
                    <a:close/>
                  </a:path>
                </a:pathLst>
              </a:custGeom>
              <a:solidFill>
                <a:srgbClr val="EE0F30"/>
              </a:solidFill>
              <a:ln w="544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DA8024B-0154-0A4B-8F36-88496FAC9706}"/>
                  </a:ext>
                </a:extLst>
              </p:cNvPr>
              <p:cNvSpPr/>
              <p:nvPr/>
            </p:nvSpPr>
            <p:spPr>
              <a:xfrm>
                <a:off x="9894506" y="4389895"/>
                <a:ext cx="20490" cy="20486"/>
              </a:xfrm>
              <a:custGeom>
                <a:avLst/>
                <a:gdLst>
                  <a:gd name="connsiteX0" fmla="*/ 20490 w 20490"/>
                  <a:gd name="connsiteY0" fmla="*/ 0 h 20486"/>
                  <a:gd name="connsiteX1" fmla="*/ 20490 w 20490"/>
                  <a:gd name="connsiteY1" fmla="*/ 20487 h 20486"/>
                  <a:gd name="connsiteX2" fmla="*/ 0 w 20490"/>
                  <a:gd name="connsiteY2" fmla="*/ 20487 h 20486"/>
                  <a:gd name="connsiteX3" fmla="*/ 20490 w 20490"/>
                  <a:gd name="connsiteY3" fmla="*/ 0 h 20486"/>
                  <a:gd name="connsiteX4" fmla="*/ 20490 w 20490"/>
                  <a:gd name="connsiteY4" fmla="*/ 0 h 2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0" h="20486">
                    <a:moveTo>
                      <a:pt x="20490" y="0"/>
                    </a:moveTo>
                    <a:lnTo>
                      <a:pt x="20490" y="20487"/>
                    </a:lnTo>
                    <a:lnTo>
                      <a:pt x="0" y="20487"/>
                    </a:lnTo>
                    <a:lnTo>
                      <a:pt x="20490" y="0"/>
                    </a:lnTo>
                    <a:lnTo>
                      <a:pt x="20490" y="0"/>
                    </a:lnTo>
                    <a:close/>
                  </a:path>
                </a:pathLst>
              </a:custGeom>
              <a:solidFill>
                <a:srgbClr val="EE0F30"/>
              </a:solidFill>
              <a:ln w="544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DFE55D2-40AA-8743-ACB2-FA1314BCACFB}"/>
                  </a:ext>
                </a:extLst>
              </p:cNvPr>
              <p:cNvSpPr/>
              <p:nvPr/>
            </p:nvSpPr>
            <p:spPr>
              <a:xfrm>
                <a:off x="9914996" y="4389895"/>
                <a:ext cx="205121" cy="20486"/>
              </a:xfrm>
              <a:custGeom>
                <a:avLst/>
                <a:gdLst>
                  <a:gd name="connsiteX0" fmla="*/ 0 w 205121"/>
                  <a:gd name="connsiteY0" fmla="*/ 0 h 20486"/>
                  <a:gd name="connsiteX1" fmla="*/ 205121 w 205121"/>
                  <a:gd name="connsiteY1" fmla="*/ 0 h 20486"/>
                  <a:gd name="connsiteX2" fmla="*/ 205121 w 205121"/>
                  <a:gd name="connsiteY2" fmla="*/ 20487 h 20486"/>
                  <a:gd name="connsiteX3" fmla="*/ 0 w 205121"/>
                  <a:gd name="connsiteY3" fmla="*/ 20487 h 20486"/>
                </a:gdLst>
                <a:ahLst/>
                <a:cxnLst>
                  <a:cxn ang="0">
                    <a:pos x="connsiteX0" y="connsiteY0"/>
                  </a:cxn>
                  <a:cxn ang="0">
                    <a:pos x="connsiteX1" y="connsiteY1"/>
                  </a:cxn>
                  <a:cxn ang="0">
                    <a:pos x="connsiteX2" y="connsiteY2"/>
                  </a:cxn>
                  <a:cxn ang="0">
                    <a:pos x="connsiteX3" y="connsiteY3"/>
                  </a:cxn>
                </a:cxnLst>
                <a:rect l="l" t="t" r="r" b="b"/>
                <a:pathLst>
                  <a:path w="205121" h="20486">
                    <a:moveTo>
                      <a:pt x="0" y="0"/>
                    </a:moveTo>
                    <a:lnTo>
                      <a:pt x="205121" y="0"/>
                    </a:lnTo>
                    <a:lnTo>
                      <a:pt x="205121" y="20487"/>
                    </a:lnTo>
                    <a:lnTo>
                      <a:pt x="0" y="20487"/>
                    </a:lnTo>
                    <a:close/>
                  </a:path>
                </a:pathLst>
              </a:custGeom>
              <a:solidFill>
                <a:srgbClr val="EE0F30"/>
              </a:solidFill>
              <a:ln w="544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3795D42F-4979-3745-BF57-ED87BFCC3D45}"/>
                  </a:ext>
                </a:extLst>
              </p:cNvPr>
              <p:cNvSpPr/>
              <p:nvPr/>
            </p:nvSpPr>
            <p:spPr>
              <a:xfrm>
                <a:off x="9914996" y="4539732"/>
                <a:ext cx="205121" cy="20486"/>
              </a:xfrm>
              <a:custGeom>
                <a:avLst/>
                <a:gdLst>
                  <a:gd name="connsiteX0" fmla="*/ 0 w 205121"/>
                  <a:gd name="connsiteY0" fmla="*/ 0 h 20486"/>
                  <a:gd name="connsiteX1" fmla="*/ 205121 w 205121"/>
                  <a:gd name="connsiteY1" fmla="*/ 0 h 20486"/>
                  <a:gd name="connsiteX2" fmla="*/ 205121 w 205121"/>
                  <a:gd name="connsiteY2" fmla="*/ 20487 h 20486"/>
                  <a:gd name="connsiteX3" fmla="*/ 0 w 205121"/>
                  <a:gd name="connsiteY3" fmla="*/ 20487 h 20486"/>
                </a:gdLst>
                <a:ahLst/>
                <a:cxnLst>
                  <a:cxn ang="0">
                    <a:pos x="connsiteX0" y="connsiteY0"/>
                  </a:cxn>
                  <a:cxn ang="0">
                    <a:pos x="connsiteX1" y="connsiteY1"/>
                  </a:cxn>
                  <a:cxn ang="0">
                    <a:pos x="connsiteX2" y="connsiteY2"/>
                  </a:cxn>
                  <a:cxn ang="0">
                    <a:pos x="connsiteX3" y="connsiteY3"/>
                  </a:cxn>
                </a:cxnLst>
                <a:rect l="l" t="t" r="r" b="b"/>
                <a:pathLst>
                  <a:path w="205121" h="20486">
                    <a:moveTo>
                      <a:pt x="0" y="0"/>
                    </a:moveTo>
                    <a:lnTo>
                      <a:pt x="205121" y="0"/>
                    </a:lnTo>
                    <a:lnTo>
                      <a:pt x="205121" y="20487"/>
                    </a:lnTo>
                    <a:lnTo>
                      <a:pt x="0" y="20487"/>
                    </a:lnTo>
                    <a:close/>
                  </a:path>
                </a:pathLst>
              </a:custGeom>
              <a:solidFill>
                <a:srgbClr val="EE0F30"/>
              </a:solidFill>
              <a:ln w="544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47B73926-A40F-454A-8D6F-6C2C6A49561A}"/>
                  </a:ext>
                </a:extLst>
              </p:cNvPr>
              <p:cNvSpPr/>
              <p:nvPr/>
            </p:nvSpPr>
            <p:spPr>
              <a:xfrm>
                <a:off x="9894506" y="4410381"/>
                <a:ext cx="20490" cy="149837"/>
              </a:xfrm>
              <a:custGeom>
                <a:avLst/>
                <a:gdLst>
                  <a:gd name="connsiteX0" fmla="*/ 0 w 20490"/>
                  <a:gd name="connsiteY0" fmla="*/ 0 h 149837"/>
                  <a:gd name="connsiteX1" fmla="*/ 20490 w 20490"/>
                  <a:gd name="connsiteY1" fmla="*/ 0 h 149837"/>
                  <a:gd name="connsiteX2" fmla="*/ 20490 w 20490"/>
                  <a:gd name="connsiteY2" fmla="*/ 149838 h 149837"/>
                  <a:gd name="connsiteX3" fmla="*/ 0 w 20490"/>
                  <a:gd name="connsiteY3" fmla="*/ 149838 h 149837"/>
                </a:gdLst>
                <a:ahLst/>
                <a:cxnLst>
                  <a:cxn ang="0">
                    <a:pos x="connsiteX0" y="connsiteY0"/>
                  </a:cxn>
                  <a:cxn ang="0">
                    <a:pos x="connsiteX1" y="connsiteY1"/>
                  </a:cxn>
                  <a:cxn ang="0">
                    <a:pos x="connsiteX2" y="connsiteY2"/>
                  </a:cxn>
                  <a:cxn ang="0">
                    <a:pos x="connsiteX3" y="connsiteY3"/>
                  </a:cxn>
                </a:cxnLst>
                <a:rect l="l" t="t" r="r" b="b"/>
                <a:pathLst>
                  <a:path w="20490" h="149837">
                    <a:moveTo>
                      <a:pt x="0" y="0"/>
                    </a:moveTo>
                    <a:lnTo>
                      <a:pt x="20490" y="0"/>
                    </a:lnTo>
                    <a:lnTo>
                      <a:pt x="20490" y="149838"/>
                    </a:lnTo>
                    <a:lnTo>
                      <a:pt x="0" y="149838"/>
                    </a:lnTo>
                    <a:close/>
                  </a:path>
                </a:pathLst>
              </a:custGeom>
              <a:solidFill>
                <a:srgbClr val="EE0F30"/>
              </a:solidFill>
              <a:ln w="544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438E7F8-6472-AE4F-8DC1-A4F4AAB6A908}"/>
                  </a:ext>
                </a:extLst>
              </p:cNvPr>
              <p:cNvSpPr/>
              <p:nvPr/>
            </p:nvSpPr>
            <p:spPr>
              <a:xfrm>
                <a:off x="10007366" y="4539732"/>
                <a:ext cx="20490" cy="61515"/>
              </a:xfrm>
              <a:custGeom>
                <a:avLst/>
                <a:gdLst>
                  <a:gd name="connsiteX0" fmla="*/ 0 w 20490"/>
                  <a:gd name="connsiteY0" fmla="*/ 0 h 61515"/>
                  <a:gd name="connsiteX1" fmla="*/ 20490 w 20490"/>
                  <a:gd name="connsiteY1" fmla="*/ 0 h 61515"/>
                  <a:gd name="connsiteX2" fmla="*/ 20490 w 20490"/>
                  <a:gd name="connsiteY2" fmla="*/ 61515 h 61515"/>
                  <a:gd name="connsiteX3" fmla="*/ 0 w 20490"/>
                  <a:gd name="connsiteY3" fmla="*/ 61515 h 61515"/>
                </a:gdLst>
                <a:ahLst/>
                <a:cxnLst>
                  <a:cxn ang="0">
                    <a:pos x="connsiteX0" y="connsiteY0"/>
                  </a:cxn>
                  <a:cxn ang="0">
                    <a:pos x="connsiteX1" y="connsiteY1"/>
                  </a:cxn>
                  <a:cxn ang="0">
                    <a:pos x="connsiteX2" y="connsiteY2"/>
                  </a:cxn>
                  <a:cxn ang="0">
                    <a:pos x="connsiteX3" y="connsiteY3"/>
                  </a:cxn>
                </a:cxnLst>
                <a:rect l="l" t="t" r="r" b="b"/>
                <a:pathLst>
                  <a:path w="20490" h="61515">
                    <a:moveTo>
                      <a:pt x="0" y="0"/>
                    </a:moveTo>
                    <a:lnTo>
                      <a:pt x="20490" y="0"/>
                    </a:lnTo>
                    <a:lnTo>
                      <a:pt x="20490" y="61515"/>
                    </a:lnTo>
                    <a:lnTo>
                      <a:pt x="0" y="61515"/>
                    </a:lnTo>
                    <a:close/>
                  </a:path>
                </a:pathLst>
              </a:custGeom>
              <a:solidFill>
                <a:srgbClr val="EE0F30"/>
              </a:solidFill>
              <a:ln w="544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5B29AFD-9C28-FB4C-B9BA-082710760841}"/>
                  </a:ext>
                </a:extLst>
              </p:cNvPr>
              <p:cNvSpPr/>
              <p:nvPr/>
            </p:nvSpPr>
            <p:spPr>
              <a:xfrm rot="5400000">
                <a:off x="10007257" y="4508893"/>
                <a:ext cx="20490" cy="164222"/>
              </a:xfrm>
              <a:custGeom>
                <a:avLst/>
                <a:gdLst>
                  <a:gd name="connsiteX0" fmla="*/ 0 w 20490"/>
                  <a:gd name="connsiteY0" fmla="*/ 0 h 164222"/>
                  <a:gd name="connsiteX1" fmla="*/ 20490 w 20490"/>
                  <a:gd name="connsiteY1" fmla="*/ 0 h 164222"/>
                  <a:gd name="connsiteX2" fmla="*/ 20490 w 20490"/>
                  <a:gd name="connsiteY2" fmla="*/ 164222 h 164222"/>
                  <a:gd name="connsiteX3" fmla="*/ 0 w 20490"/>
                  <a:gd name="connsiteY3" fmla="*/ 164222 h 164222"/>
                </a:gdLst>
                <a:ahLst/>
                <a:cxnLst>
                  <a:cxn ang="0">
                    <a:pos x="connsiteX0" y="connsiteY0"/>
                  </a:cxn>
                  <a:cxn ang="0">
                    <a:pos x="connsiteX1" y="connsiteY1"/>
                  </a:cxn>
                  <a:cxn ang="0">
                    <a:pos x="connsiteX2" y="connsiteY2"/>
                  </a:cxn>
                  <a:cxn ang="0">
                    <a:pos x="connsiteX3" y="connsiteY3"/>
                  </a:cxn>
                </a:cxnLst>
                <a:rect l="l" t="t" r="r" b="b"/>
                <a:pathLst>
                  <a:path w="20490" h="164222">
                    <a:moveTo>
                      <a:pt x="0" y="0"/>
                    </a:moveTo>
                    <a:lnTo>
                      <a:pt x="20490" y="0"/>
                    </a:lnTo>
                    <a:lnTo>
                      <a:pt x="20490" y="164222"/>
                    </a:lnTo>
                    <a:lnTo>
                      <a:pt x="0" y="164222"/>
                    </a:lnTo>
                    <a:close/>
                  </a:path>
                </a:pathLst>
              </a:custGeom>
              <a:solidFill>
                <a:srgbClr val="EE0F30"/>
              </a:solidFill>
              <a:ln w="544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44FD217-AB47-2C48-B404-65E70715F5BE}"/>
                  </a:ext>
                </a:extLst>
              </p:cNvPr>
              <p:cNvSpPr/>
              <p:nvPr/>
            </p:nvSpPr>
            <p:spPr>
              <a:xfrm>
                <a:off x="6758395" y="4169388"/>
                <a:ext cx="82397" cy="41191"/>
              </a:xfrm>
              <a:custGeom>
                <a:avLst/>
                <a:gdLst>
                  <a:gd name="connsiteX0" fmla="*/ 61798 w 82397"/>
                  <a:gd name="connsiteY0" fmla="*/ 0 h 41191"/>
                  <a:gd name="connsiteX1" fmla="*/ 82397 w 82397"/>
                  <a:gd name="connsiteY1" fmla="*/ 20596 h 41191"/>
                  <a:gd name="connsiteX2" fmla="*/ 82397 w 82397"/>
                  <a:gd name="connsiteY2" fmla="*/ 41192 h 41191"/>
                  <a:gd name="connsiteX3" fmla="*/ 61798 w 82397"/>
                  <a:gd name="connsiteY3" fmla="*/ 41192 h 41191"/>
                  <a:gd name="connsiteX4" fmla="*/ 61798 w 82397"/>
                  <a:gd name="connsiteY4" fmla="*/ 20596 h 41191"/>
                  <a:gd name="connsiteX5" fmla="*/ 20599 w 82397"/>
                  <a:gd name="connsiteY5" fmla="*/ 20596 h 41191"/>
                  <a:gd name="connsiteX6" fmla="*/ 20599 w 82397"/>
                  <a:gd name="connsiteY6" fmla="*/ 41192 h 41191"/>
                  <a:gd name="connsiteX7" fmla="*/ 0 w 82397"/>
                  <a:gd name="connsiteY7" fmla="*/ 41192 h 41191"/>
                  <a:gd name="connsiteX8" fmla="*/ 0 w 82397"/>
                  <a:gd name="connsiteY8" fmla="*/ 20596 h 41191"/>
                  <a:gd name="connsiteX9" fmla="*/ 20599 w 82397"/>
                  <a:gd name="connsiteY9" fmla="*/ 0 h 41191"/>
                  <a:gd name="connsiteX10" fmla="*/ 61798 w 82397"/>
                  <a:gd name="connsiteY10" fmla="*/ 0 h 4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97" h="41191">
                    <a:moveTo>
                      <a:pt x="61798" y="0"/>
                    </a:moveTo>
                    <a:lnTo>
                      <a:pt x="82397" y="20596"/>
                    </a:lnTo>
                    <a:lnTo>
                      <a:pt x="82397" y="41192"/>
                    </a:lnTo>
                    <a:lnTo>
                      <a:pt x="61798" y="41192"/>
                    </a:lnTo>
                    <a:lnTo>
                      <a:pt x="61798" y="20596"/>
                    </a:lnTo>
                    <a:lnTo>
                      <a:pt x="20599" y="20596"/>
                    </a:lnTo>
                    <a:lnTo>
                      <a:pt x="20599" y="41192"/>
                    </a:lnTo>
                    <a:lnTo>
                      <a:pt x="0" y="41192"/>
                    </a:lnTo>
                    <a:lnTo>
                      <a:pt x="0" y="20596"/>
                    </a:lnTo>
                    <a:lnTo>
                      <a:pt x="20599" y="0"/>
                    </a:lnTo>
                    <a:lnTo>
                      <a:pt x="61798" y="0"/>
                    </a:lnTo>
                    <a:close/>
                  </a:path>
                </a:pathLst>
              </a:custGeom>
              <a:solidFill>
                <a:srgbClr val="EE0F30"/>
              </a:solidFill>
              <a:ln w="544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FD13EBA-1334-F04B-9672-D8AD4F832EFB}"/>
                  </a:ext>
                </a:extLst>
              </p:cNvPr>
              <p:cNvSpPr/>
              <p:nvPr/>
            </p:nvSpPr>
            <p:spPr>
              <a:xfrm>
                <a:off x="6773872" y="4105966"/>
                <a:ext cx="51443" cy="51435"/>
              </a:xfrm>
              <a:custGeom>
                <a:avLst/>
                <a:gdLst>
                  <a:gd name="connsiteX0" fmla="*/ 51444 w 51443"/>
                  <a:gd name="connsiteY0" fmla="*/ 25718 h 51435"/>
                  <a:gd name="connsiteX1" fmla="*/ 25722 w 51443"/>
                  <a:gd name="connsiteY1" fmla="*/ 51435 h 51435"/>
                  <a:gd name="connsiteX2" fmla="*/ 0 w 51443"/>
                  <a:gd name="connsiteY2" fmla="*/ 25718 h 51435"/>
                  <a:gd name="connsiteX3" fmla="*/ 25722 w 51443"/>
                  <a:gd name="connsiteY3" fmla="*/ 0 h 51435"/>
                  <a:gd name="connsiteX4" fmla="*/ 51444 w 51443"/>
                  <a:gd name="connsiteY4" fmla="*/ 25718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3" h="51435">
                    <a:moveTo>
                      <a:pt x="51444" y="25718"/>
                    </a:moveTo>
                    <a:cubicBezTo>
                      <a:pt x="51444" y="39921"/>
                      <a:pt x="39928" y="51435"/>
                      <a:pt x="25722" y="51435"/>
                    </a:cubicBezTo>
                    <a:cubicBezTo>
                      <a:pt x="11516" y="51435"/>
                      <a:pt x="0" y="39921"/>
                      <a:pt x="0" y="25718"/>
                    </a:cubicBezTo>
                    <a:cubicBezTo>
                      <a:pt x="0" y="11514"/>
                      <a:pt x="11516" y="0"/>
                      <a:pt x="25722" y="0"/>
                    </a:cubicBezTo>
                    <a:cubicBezTo>
                      <a:pt x="39928" y="0"/>
                      <a:pt x="51444" y="11514"/>
                      <a:pt x="51444" y="25718"/>
                    </a:cubicBezTo>
                    <a:close/>
                  </a:path>
                </a:pathLst>
              </a:custGeom>
              <a:solidFill>
                <a:srgbClr val="EE0F30"/>
              </a:solidFill>
              <a:ln w="544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3B13ED4-42D3-7E48-B448-05C42B33AF91}"/>
                  </a:ext>
                </a:extLst>
              </p:cNvPr>
              <p:cNvSpPr/>
              <p:nvPr/>
            </p:nvSpPr>
            <p:spPr>
              <a:xfrm>
                <a:off x="6902100" y="4073110"/>
                <a:ext cx="20490" cy="20486"/>
              </a:xfrm>
              <a:custGeom>
                <a:avLst/>
                <a:gdLst>
                  <a:gd name="connsiteX0" fmla="*/ 0 w 20490"/>
                  <a:gd name="connsiteY0" fmla="*/ 0 h 20486"/>
                  <a:gd name="connsiteX1" fmla="*/ 0 w 20490"/>
                  <a:gd name="connsiteY1" fmla="*/ 20487 h 20486"/>
                  <a:gd name="connsiteX2" fmla="*/ 20490 w 20490"/>
                  <a:gd name="connsiteY2" fmla="*/ 20487 h 20486"/>
                  <a:gd name="connsiteX3" fmla="*/ 0 w 20490"/>
                  <a:gd name="connsiteY3" fmla="*/ 0 h 20486"/>
                  <a:gd name="connsiteX4" fmla="*/ 0 w 20490"/>
                  <a:gd name="connsiteY4" fmla="*/ 0 h 2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0" h="20486">
                    <a:moveTo>
                      <a:pt x="0" y="0"/>
                    </a:moveTo>
                    <a:lnTo>
                      <a:pt x="0" y="20487"/>
                    </a:lnTo>
                    <a:lnTo>
                      <a:pt x="20490" y="20487"/>
                    </a:lnTo>
                    <a:lnTo>
                      <a:pt x="0" y="0"/>
                    </a:lnTo>
                    <a:lnTo>
                      <a:pt x="0" y="0"/>
                    </a:lnTo>
                    <a:close/>
                  </a:path>
                </a:pathLst>
              </a:custGeom>
              <a:solidFill>
                <a:srgbClr val="EE0F30"/>
              </a:solidFill>
              <a:ln w="5444"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24E4A92-6023-5D49-82AD-4B2DFC99C31D}"/>
                  </a:ext>
                </a:extLst>
              </p:cNvPr>
              <p:cNvSpPr/>
              <p:nvPr/>
            </p:nvSpPr>
            <p:spPr>
              <a:xfrm>
                <a:off x="6902100" y="4093597"/>
                <a:ext cx="20490" cy="149837"/>
              </a:xfrm>
              <a:custGeom>
                <a:avLst/>
                <a:gdLst>
                  <a:gd name="connsiteX0" fmla="*/ 0 w 20490"/>
                  <a:gd name="connsiteY0" fmla="*/ 0 h 149837"/>
                  <a:gd name="connsiteX1" fmla="*/ 20490 w 20490"/>
                  <a:gd name="connsiteY1" fmla="*/ 0 h 149837"/>
                  <a:gd name="connsiteX2" fmla="*/ 20490 w 20490"/>
                  <a:gd name="connsiteY2" fmla="*/ 149838 h 149837"/>
                  <a:gd name="connsiteX3" fmla="*/ 0 w 20490"/>
                  <a:gd name="connsiteY3" fmla="*/ 149838 h 149837"/>
                </a:gdLst>
                <a:ahLst/>
                <a:cxnLst>
                  <a:cxn ang="0">
                    <a:pos x="connsiteX0" y="connsiteY0"/>
                  </a:cxn>
                  <a:cxn ang="0">
                    <a:pos x="connsiteX1" y="connsiteY1"/>
                  </a:cxn>
                  <a:cxn ang="0">
                    <a:pos x="connsiteX2" y="connsiteY2"/>
                  </a:cxn>
                  <a:cxn ang="0">
                    <a:pos x="connsiteX3" y="connsiteY3"/>
                  </a:cxn>
                </a:cxnLst>
                <a:rect l="l" t="t" r="r" b="b"/>
                <a:pathLst>
                  <a:path w="20490" h="149837">
                    <a:moveTo>
                      <a:pt x="0" y="0"/>
                    </a:moveTo>
                    <a:lnTo>
                      <a:pt x="20490" y="0"/>
                    </a:lnTo>
                    <a:lnTo>
                      <a:pt x="20490" y="149838"/>
                    </a:lnTo>
                    <a:lnTo>
                      <a:pt x="0" y="149838"/>
                    </a:lnTo>
                    <a:close/>
                  </a:path>
                </a:pathLst>
              </a:custGeom>
              <a:solidFill>
                <a:srgbClr val="EE0F30"/>
              </a:solidFill>
              <a:ln w="544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DE2E902-71D7-4543-885A-7A36F8222E15}"/>
                  </a:ext>
                </a:extLst>
              </p:cNvPr>
              <p:cNvSpPr/>
              <p:nvPr/>
            </p:nvSpPr>
            <p:spPr>
              <a:xfrm>
                <a:off x="6676488" y="4073110"/>
                <a:ext cx="20490" cy="20486"/>
              </a:xfrm>
              <a:custGeom>
                <a:avLst/>
                <a:gdLst>
                  <a:gd name="connsiteX0" fmla="*/ 20490 w 20490"/>
                  <a:gd name="connsiteY0" fmla="*/ 0 h 20486"/>
                  <a:gd name="connsiteX1" fmla="*/ 20490 w 20490"/>
                  <a:gd name="connsiteY1" fmla="*/ 20487 h 20486"/>
                  <a:gd name="connsiteX2" fmla="*/ 0 w 20490"/>
                  <a:gd name="connsiteY2" fmla="*/ 20487 h 20486"/>
                  <a:gd name="connsiteX3" fmla="*/ 20490 w 20490"/>
                  <a:gd name="connsiteY3" fmla="*/ 0 h 20486"/>
                  <a:gd name="connsiteX4" fmla="*/ 20490 w 20490"/>
                  <a:gd name="connsiteY4" fmla="*/ 0 h 2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0" h="20486">
                    <a:moveTo>
                      <a:pt x="20490" y="0"/>
                    </a:moveTo>
                    <a:lnTo>
                      <a:pt x="20490" y="20487"/>
                    </a:lnTo>
                    <a:lnTo>
                      <a:pt x="0" y="20487"/>
                    </a:lnTo>
                    <a:lnTo>
                      <a:pt x="20490" y="0"/>
                    </a:lnTo>
                    <a:lnTo>
                      <a:pt x="20490" y="0"/>
                    </a:lnTo>
                    <a:close/>
                  </a:path>
                </a:pathLst>
              </a:custGeom>
              <a:solidFill>
                <a:srgbClr val="EE0F30"/>
              </a:solidFill>
              <a:ln w="544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CCC613A-E6EE-1E45-B524-5E2B739DB269}"/>
                  </a:ext>
                </a:extLst>
              </p:cNvPr>
              <p:cNvSpPr/>
              <p:nvPr/>
            </p:nvSpPr>
            <p:spPr>
              <a:xfrm>
                <a:off x="6696979" y="4073110"/>
                <a:ext cx="205121" cy="20486"/>
              </a:xfrm>
              <a:custGeom>
                <a:avLst/>
                <a:gdLst>
                  <a:gd name="connsiteX0" fmla="*/ 0 w 205121"/>
                  <a:gd name="connsiteY0" fmla="*/ 0 h 20486"/>
                  <a:gd name="connsiteX1" fmla="*/ 205121 w 205121"/>
                  <a:gd name="connsiteY1" fmla="*/ 0 h 20486"/>
                  <a:gd name="connsiteX2" fmla="*/ 205121 w 205121"/>
                  <a:gd name="connsiteY2" fmla="*/ 20487 h 20486"/>
                  <a:gd name="connsiteX3" fmla="*/ 0 w 205121"/>
                  <a:gd name="connsiteY3" fmla="*/ 20487 h 20486"/>
                </a:gdLst>
                <a:ahLst/>
                <a:cxnLst>
                  <a:cxn ang="0">
                    <a:pos x="connsiteX0" y="connsiteY0"/>
                  </a:cxn>
                  <a:cxn ang="0">
                    <a:pos x="connsiteX1" y="connsiteY1"/>
                  </a:cxn>
                  <a:cxn ang="0">
                    <a:pos x="connsiteX2" y="connsiteY2"/>
                  </a:cxn>
                  <a:cxn ang="0">
                    <a:pos x="connsiteX3" y="connsiteY3"/>
                  </a:cxn>
                </a:cxnLst>
                <a:rect l="l" t="t" r="r" b="b"/>
                <a:pathLst>
                  <a:path w="205121" h="20486">
                    <a:moveTo>
                      <a:pt x="0" y="0"/>
                    </a:moveTo>
                    <a:lnTo>
                      <a:pt x="205121" y="0"/>
                    </a:lnTo>
                    <a:lnTo>
                      <a:pt x="205121" y="20487"/>
                    </a:lnTo>
                    <a:lnTo>
                      <a:pt x="0" y="20487"/>
                    </a:lnTo>
                    <a:close/>
                  </a:path>
                </a:pathLst>
              </a:custGeom>
              <a:solidFill>
                <a:srgbClr val="EE0F30"/>
              </a:solidFill>
              <a:ln w="5444"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50907592-0C60-1F48-AFE7-C966740D4703}"/>
                  </a:ext>
                </a:extLst>
              </p:cNvPr>
              <p:cNvSpPr/>
              <p:nvPr/>
            </p:nvSpPr>
            <p:spPr>
              <a:xfrm>
                <a:off x="6696979" y="4222948"/>
                <a:ext cx="205121" cy="20486"/>
              </a:xfrm>
              <a:custGeom>
                <a:avLst/>
                <a:gdLst>
                  <a:gd name="connsiteX0" fmla="*/ 0 w 205121"/>
                  <a:gd name="connsiteY0" fmla="*/ 0 h 20486"/>
                  <a:gd name="connsiteX1" fmla="*/ 205121 w 205121"/>
                  <a:gd name="connsiteY1" fmla="*/ 0 h 20486"/>
                  <a:gd name="connsiteX2" fmla="*/ 205121 w 205121"/>
                  <a:gd name="connsiteY2" fmla="*/ 20487 h 20486"/>
                  <a:gd name="connsiteX3" fmla="*/ 0 w 205121"/>
                  <a:gd name="connsiteY3" fmla="*/ 20487 h 20486"/>
                </a:gdLst>
                <a:ahLst/>
                <a:cxnLst>
                  <a:cxn ang="0">
                    <a:pos x="connsiteX0" y="connsiteY0"/>
                  </a:cxn>
                  <a:cxn ang="0">
                    <a:pos x="connsiteX1" y="connsiteY1"/>
                  </a:cxn>
                  <a:cxn ang="0">
                    <a:pos x="connsiteX2" y="connsiteY2"/>
                  </a:cxn>
                  <a:cxn ang="0">
                    <a:pos x="connsiteX3" y="connsiteY3"/>
                  </a:cxn>
                </a:cxnLst>
                <a:rect l="l" t="t" r="r" b="b"/>
                <a:pathLst>
                  <a:path w="205121" h="20486">
                    <a:moveTo>
                      <a:pt x="0" y="0"/>
                    </a:moveTo>
                    <a:lnTo>
                      <a:pt x="205121" y="0"/>
                    </a:lnTo>
                    <a:lnTo>
                      <a:pt x="205121" y="20487"/>
                    </a:lnTo>
                    <a:lnTo>
                      <a:pt x="0" y="20487"/>
                    </a:lnTo>
                    <a:close/>
                  </a:path>
                </a:pathLst>
              </a:custGeom>
              <a:solidFill>
                <a:srgbClr val="EE0F30"/>
              </a:solidFill>
              <a:ln w="5444"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634C734-78EC-7049-8E23-712B7CAFABF8}"/>
                  </a:ext>
                </a:extLst>
              </p:cNvPr>
              <p:cNvSpPr/>
              <p:nvPr/>
            </p:nvSpPr>
            <p:spPr>
              <a:xfrm>
                <a:off x="6676434" y="4093597"/>
                <a:ext cx="20490" cy="149837"/>
              </a:xfrm>
              <a:custGeom>
                <a:avLst/>
                <a:gdLst>
                  <a:gd name="connsiteX0" fmla="*/ 0 w 20490"/>
                  <a:gd name="connsiteY0" fmla="*/ 0 h 149837"/>
                  <a:gd name="connsiteX1" fmla="*/ 20490 w 20490"/>
                  <a:gd name="connsiteY1" fmla="*/ 0 h 149837"/>
                  <a:gd name="connsiteX2" fmla="*/ 20490 w 20490"/>
                  <a:gd name="connsiteY2" fmla="*/ 149838 h 149837"/>
                  <a:gd name="connsiteX3" fmla="*/ 0 w 20490"/>
                  <a:gd name="connsiteY3" fmla="*/ 149838 h 149837"/>
                </a:gdLst>
                <a:ahLst/>
                <a:cxnLst>
                  <a:cxn ang="0">
                    <a:pos x="connsiteX0" y="connsiteY0"/>
                  </a:cxn>
                  <a:cxn ang="0">
                    <a:pos x="connsiteX1" y="connsiteY1"/>
                  </a:cxn>
                  <a:cxn ang="0">
                    <a:pos x="connsiteX2" y="connsiteY2"/>
                  </a:cxn>
                  <a:cxn ang="0">
                    <a:pos x="connsiteX3" y="connsiteY3"/>
                  </a:cxn>
                </a:cxnLst>
                <a:rect l="l" t="t" r="r" b="b"/>
                <a:pathLst>
                  <a:path w="20490" h="149837">
                    <a:moveTo>
                      <a:pt x="0" y="0"/>
                    </a:moveTo>
                    <a:lnTo>
                      <a:pt x="20490" y="0"/>
                    </a:lnTo>
                    <a:lnTo>
                      <a:pt x="20490" y="149838"/>
                    </a:lnTo>
                    <a:lnTo>
                      <a:pt x="0" y="149838"/>
                    </a:lnTo>
                    <a:close/>
                  </a:path>
                </a:pathLst>
              </a:custGeom>
              <a:solidFill>
                <a:srgbClr val="EE0F30"/>
              </a:solidFill>
              <a:ln w="5444"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F499112-549C-0D47-B8A7-54F11124FFF0}"/>
                  </a:ext>
                </a:extLst>
              </p:cNvPr>
              <p:cNvSpPr/>
              <p:nvPr/>
            </p:nvSpPr>
            <p:spPr>
              <a:xfrm>
                <a:off x="6789349" y="4222948"/>
                <a:ext cx="20490" cy="61515"/>
              </a:xfrm>
              <a:custGeom>
                <a:avLst/>
                <a:gdLst>
                  <a:gd name="connsiteX0" fmla="*/ 0 w 20490"/>
                  <a:gd name="connsiteY0" fmla="*/ 0 h 61515"/>
                  <a:gd name="connsiteX1" fmla="*/ 20490 w 20490"/>
                  <a:gd name="connsiteY1" fmla="*/ 0 h 61515"/>
                  <a:gd name="connsiteX2" fmla="*/ 20490 w 20490"/>
                  <a:gd name="connsiteY2" fmla="*/ 61515 h 61515"/>
                  <a:gd name="connsiteX3" fmla="*/ 0 w 20490"/>
                  <a:gd name="connsiteY3" fmla="*/ 61515 h 61515"/>
                </a:gdLst>
                <a:ahLst/>
                <a:cxnLst>
                  <a:cxn ang="0">
                    <a:pos x="connsiteX0" y="connsiteY0"/>
                  </a:cxn>
                  <a:cxn ang="0">
                    <a:pos x="connsiteX1" y="connsiteY1"/>
                  </a:cxn>
                  <a:cxn ang="0">
                    <a:pos x="connsiteX2" y="connsiteY2"/>
                  </a:cxn>
                  <a:cxn ang="0">
                    <a:pos x="connsiteX3" y="connsiteY3"/>
                  </a:cxn>
                </a:cxnLst>
                <a:rect l="l" t="t" r="r" b="b"/>
                <a:pathLst>
                  <a:path w="20490" h="61515">
                    <a:moveTo>
                      <a:pt x="0" y="0"/>
                    </a:moveTo>
                    <a:lnTo>
                      <a:pt x="20490" y="0"/>
                    </a:lnTo>
                    <a:lnTo>
                      <a:pt x="20490" y="61515"/>
                    </a:lnTo>
                    <a:lnTo>
                      <a:pt x="0" y="61515"/>
                    </a:lnTo>
                    <a:close/>
                  </a:path>
                </a:pathLst>
              </a:custGeom>
              <a:solidFill>
                <a:srgbClr val="EE0F30"/>
              </a:solidFill>
              <a:ln w="5444"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ACE1E0B-ED8E-F545-9672-2C728BECF01D}"/>
                  </a:ext>
                </a:extLst>
              </p:cNvPr>
              <p:cNvSpPr/>
              <p:nvPr/>
            </p:nvSpPr>
            <p:spPr>
              <a:xfrm rot="5400000">
                <a:off x="6789240" y="4192054"/>
                <a:ext cx="20490" cy="164222"/>
              </a:xfrm>
              <a:custGeom>
                <a:avLst/>
                <a:gdLst>
                  <a:gd name="connsiteX0" fmla="*/ 0 w 20490"/>
                  <a:gd name="connsiteY0" fmla="*/ 0 h 164222"/>
                  <a:gd name="connsiteX1" fmla="*/ 20490 w 20490"/>
                  <a:gd name="connsiteY1" fmla="*/ 0 h 164222"/>
                  <a:gd name="connsiteX2" fmla="*/ 20490 w 20490"/>
                  <a:gd name="connsiteY2" fmla="*/ 164222 h 164222"/>
                  <a:gd name="connsiteX3" fmla="*/ 0 w 20490"/>
                  <a:gd name="connsiteY3" fmla="*/ 164222 h 164222"/>
                </a:gdLst>
                <a:ahLst/>
                <a:cxnLst>
                  <a:cxn ang="0">
                    <a:pos x="connsiteX0" y="connsiteY0"/>
                  </a:cxn>
                  <a:cxn ang="0">
                    <a:pos x="connsiteX1" y="connsiteY1"/>
                  </a:cxn>
                  <a:cxn ang="0">
                    <a:pos x="connsiteX2" y="connsiteY2"/>
                  </a:cxn>
                  <a:cxn ang="0">
                    <a:pos x="connsiteX3" y="connsiteY3"/>
                  </a:cxn>
                </a:cxnLst>
                <a:rect l="l" t="t" r="r" b="b"/>
                <a:pathLst>
                  <a:path w="20490" h="164222">
                    <a:moveTo>
                      <a:pt x="0" y="0"/>
                    </a:moveTo>
                    <a:lnTo>
                      <a:pt x="20490" y="0"/>
                    </a:lnTo>
                    <a:lnTo>
                      <a:pt x="20490" y="164222"/>
                    </a:lnTo>
                    <a:lnTo>
                      <a:pt x="0" y="164222"/>
                    </a:lnTo>
                    <a:close/>
                  </a:path>
                </a:pathLst>
              </a:custGeom>
              <a:solidFill>
                <a:srgbClr val="EE0F30"/>
              </a:solidFill>
              <a:ln w="5444" cap="flat">
                <a:noFill/>
                <a:prstDash val="solid"/>
                <a:miter/>
              </a:ln>
            </p:spPr>
            <p:txBody>
              <a:bodyPr rtlCol="0" anchor="ctr"/>
              <a:lstStyle/>
              <a:p>
                <a:endParaRPr lang="en-US"/>
              </a:p>
            </p:txBody>
          </p:sp>
        </p:grpSp>
        <p:grpSp>
          <p:nvGrpSpPr>
            <p:cNvPr id="61" name="Graphic 3">
              <a:extLst>
                <a:ext uri="{FF2B5EF4-FFF2-40B4-BE49-F238E27FC236}">
                  <a16:creationId xmlns:a16="http://schemas.microsoft.com/office/drawing/2014/main" id="{2744D3B4-02CE-A344-9778-4C2A381BFCE6}"/>
                </a:ext>
              </a:extLst>
            </p:cNvPr>
            <p:cNvGrpSpPr/>
            <p:nvPr/>
          </p:nvGrpSpPr>
          <p:grpSpPr>
            <a:xfrm>
              <a:off x="10806053" y="3241538"/>
              <a:ext cx="195748" cy="196096"/>
              <a:chOff x="10806053" y="3241538"/>
              <a:chExt cx="195748" cy="196096"/>
            </a:xfrm>
            <a:solidFill>
              <a:srgbClr val="EE0F30"/>
            </a:solidFill>
          </p:grpSpPr>
          <p:sp>
            <p:nvSpPr>
              <p:cNvPr id="62" name="Freeform 61">
                <a:extLst>
                  <a:ext uri="{FF2B5EF4-FFF2-40B4-BE49-F238E27FC236}">
                    <a16:creationId xmlns:a16="http://schemas.microsoft.com/office/drawing/2014/main" id="{ABF96F76-75B4-3946-87D2-43E489A3390D}"/>
                  </a:ext>
                </a:extLst>
              </p:cNvPr>
              <p:cNvSpPr/>
              <p:nvPr/>
            </p:nvSpPr>
            <p:spPr>
              <a:xfrm>
                <a:off x="10830467" y="3265948"/>
                <a:ext cx="146920" cy="171141"/>
              </a:xfrm>
              <a:custGeom>
                <a:avLst/>
                <a:gdLst>
                  <a:gd name="connsiteX0" fmla="*/ 122942 w 146920"/>
                  <a:gd name="connsiteY0" fmla="*/ 23974 h 171141"/>
                  <a:gd name="connsiteX1" fmla="*/ 122942 w 146920"/>
                  <a:gd name="connsiteY1" fmla="*/ 147222 h 171141"/>
                  <a:gd name="connsiteX2" fmla="*/ 23924 w 146920"/>
                  <a:gd name="connsiteY2" fmla="*/ 147222 h 171141"/>
                  <a:gd name="connsiteX3" fmla="*/ 23924 w 146920"/>
                  <a:gd name="connsiteY3" fmla="*/ 23974 h 171141"/>
                  <a:gd name="connsiteX4" fmla="*/ 122942 w 146920"/>
                  <a:gd name="connsiteY4" fmla="*/ 23974 h 171141"/>
                  <a:gd name="connsiteX5" fmla="*/ 146920 w 146920"/>
                  <a:gd name="connsiteY5" fmla="*/ 0 h 171141"/>
                  <a:gd name="connsiteX6" fmla="*/ 0 w 146920"/>
                  <a:gd name="connsiteY6" fmla="*/ 0 h 171141"/>
                  <a:gd name="connsiteX7" fmla="*/ 0 w 146920"/>
                  <a:gd name="connsiteY7" fmla="*/ 171142 h 171141"/>
                  <a:gd name="connsiteX8" fmla="*/ 146920 w 146920"/>
                  <a:gd name="connsiteY8" fmla="*/ 171142 h 171141"/>
                  <a:gd name="connsiteX9" fmla="*/ 146920 w 146920"/>
                  <a:gd name="connsiteY9" fmla="*/ 0 h 171141"/>
                  <a:gd name="connsiteX10" fmla="*/ 146920 w 146920"/>
                  <a:gd name="connsiteY10" fmla="*/ 0 h 17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920" h="171141">
                    <a:moveTo>
                      <a:pt x="122942" y="23974"/>
                    </a:moveTo>
                    <a:lnTo>
                      <a:pt x="122942" y="147222"/>
                    </a:lnTo>
                    <a:lnTo>
                      <a:pt x="23924" y="147222"/>
                    </a:lnTo>
                    <a:lnTo>
                      <a:pt x="23924" y="23974"/>
                    </a:lnTo>
                    <a:lnTo>
                      <a:pt x="122942" y="23974"/>
                    </a:lnTo>
                    <a:moveTo>
                      <a:pt x="146920" y="0"/>
                    </a:moveTo>
                    <a:lnTo>
                      <a:pt x="0" y="0"/>
                    </a:lnTo>
                    <a:lnTo>
                      <a:pt x="0" y="171142"/>
                    </a:lnTo>
                    <a:lnTo>
                      <a:pt x="146920" y="171142"/>
                    </a:lnTo>
                    <a:lnTo>
                      <a:pt x="146920" y="0"/>
                    </a:lnTo>
                    <a:lnTo>
                      <a:pt x="146920" y="0"/>
                    </a:lnTo>
                    <a:close/>
                  </a:path>
                </a:pathLst>
              </a:custGeom>
              <a:solidFill>
                <a:srgbClr val="EE0F30"/>
              </a:solidFill>
              <a:ln w="5444"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ADBAFDF-62D2-4440-9B4E-E0B3E6A9A71F}"/>
                  </a:ext>
                </a:extLst>
              </p:cNvPr>
              <p:cNvSpPr/>
              <p:nvPr/>
            </p:nvSpPr>
            <p:spPr>
              <a:xfrm>
                <a:off x="10806053" y="3413171"/>
                <a:ext cx="195748" cy="24464"/>
              </a:xfrm>
              <a:custGeom>
                <a:avLst/>
                <a:gdLst>
                  <a:gd name="connsiteX0" fmla="*/ 0 w 195748"/>
                  <a:gd name="connsiteY0" fmla="*/ 0 h 24464"/>
                  <a:gd name="connsiteX1" fmla="*/ 195748 w 195748"/>
                  <a:gd name="connsiteY1" fmla="*/ 0 h 24464"/>
                  <a:gd name="connsiteX2" fmla="*/ 195748 w 195748"/>
                  <a:gd name="connsiteY2" fmla="*/ 24464 h 24464"/>
                  <a:gd name="connsiteX3" fmla="*/ 0 w 195748"/>
                  <a:gd name="connsiteY3" fmla="*/ 24464 h 24464"/>
                </a:gdLst>
                <a:ahLst/>
                <a:cxnLst>
                  <a:cxn ang="0">
                    <a:pos x="connsiteX0" y="connsiteY0"/>
                  </a:cxn>
                  <a:cxn ang="0">
                    <a:pos x="connsiteX1" y="connsiteY1"/>
                  </a:cxn>
                  <a:cxn ang="0">
                    <a:pos x="connsiteX2" y="connsiteY2"/>
                  </a:cxn>
                  <a:cxn ang="0">
                    <a:pos x="connsiteX3" y="connsiteY3"/>
                  </a:cxn>
                </a:cxnLst>
                <a:rect l="l" t="t" r="r" b="b"/>
                <a:pathLst>
                  <a:path w="195748" h="24464">
                    <a:moveTo>
                      <a:pt x="0" y="0"/>
                    </a:moveTo>
                    <a:lnTo>
                      <a:pt x="195748" y="0"/>
                    </a:lnTo>
                    <a:lnTo>
                      <a:pt x="195748" y="24464"/>
                    </a:lnTo>
                    <a:lnTo>
                      <a:pt x="0" y="24464"/>
                    </a:lnTo>
                    <a:close/>
                  </a:path>
                </a:pathLst>
              </a:custGeom>
              <a:solidFill>
                <a:srgbClr val="EE0F30"/>
              </a:solidFill>
              <a:ln w="5444"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C46BC83-8B57-9D4C-9CF4-443C9B27FEEB}"/>
                  </a:ext>
                </a:extLst>
              </p:cNvPr>
              <p:cNvSpPr/>
              <p:nvPr/>
            </p:nvSpPr>
            <p:spPr>
              <a:xfrm>
                <a:off x="10867960" y="3241538"/>
                <a:ext cx="71934" cy="24464"/>
              </a:xfrm>
              <a:custGeom>
                <a:avLst/>
                <a:gdLst>
                  <a:gd name="connsiteX0" fmla="*/ 0 w 71934"/>
                  <a:gd name="connsiteY0" fmla="*/ 0 h 24464"/>
                  <a:gd name="connsiteX1" fmla="*/ 71934 w 71934"/>
                  <a:gd name="connsiteY1" fmla="*/ 0 h 24464"/>
                  <a:gd name="connsiteX2" fmla="*/ 71934 w 71934"/>
                  <a:gd name="connsiteY2" fmla="*/ 24464 h 24464"/>
                  <a:gd name="connsiteX3" fmla="*/ 0 w 71934"/>
                  <a:gd name="connsiteY3" fmla="*/ 24464 h 24464"/>
                </a:gdLst>
                <a:ahLst/>
                <a:cxnLst>
                  <a:cxn ang="0">
                    <a:pos x="connsiteX0" y="connsiteY0"/>
                  </a:cxn>
                  <a:cxn ang="0">
                    <a:pos x="connsiteX1" y="connsiteY1"/>
                  </a:cxn>
                  <a:cxn ang="0">
                    <a:pos x="connsiteX2" y="connsiteY2"/>
                  </a:cxn>
                  <a:cxn ang="0">
                    <a:pos x="connsiteX3" y="connsiteY3"/>
                  </a:cxn>
                </a:cxnLst>
                <a:rect l="l" t="t" r="r" b="b"/>
                <a:pathLst>
                  <a:path w="71934" h="24464">
                    <a:moveTo>
                      <a:pt x="0" y="0"/>
                    </a:moveTo>
                    <a:lnTo>
                      <a:pt x="71934" y="0"/>
                    </a:lnTo>
                    <a:lnTo>
                      <a:pt x="71934" y="24464"/>
                    </a:lnTo>
                    <a:lnTo>
                      <a:pt x="0" y="24464"/>
                    </a:lnTo>
                    <a:close/>
                  </a:path>
                </a:pathLst>
              </a:custGeom>
              <a:solidFill>
                <a:srgbClr val="EE0F30"/>
              </a:solidFill>
              <a:ln w="544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86B66AA-F38A-6F46-B67C-6106164427F0}"/>
                  </a:ext>
                </a:extLst>
              </p:cNvPr>
              <p:cNvSpPr/>
              <p:nvPr/>
            </p:nvSpPr>
            <p:spPr>
              <a:xfrm>
                <a:off x="10879513" y="3387235"/>
                <a:ext cx="48937" cy="44951"/>
              </a:xfrm>
              <a:custGeom>
                <a:avLst/>
                <a:gdLst>
                  <a:gd name="connsiteX0" fmla="*/ 0 w 48937"/>
                  <a:gd name="connsiteY0" fmla="*/ 0 h 44951"/>
                  <a:gd name="connsiteX1" fmla="*/ 48937 w 48937"/>
                  <a:gd name="connsiteY1" fmla="*/ 0 h 44951"/>
                  <a:gd name="connsiteX2" fmla="*/ 48937 w 48937"/>
                  <a:gd name="connsiteY2" fmla="*/ 44951 h 44951"/>
                  <a:gd name="connsiteX3" fmla="*/ 0 w 48937"/>
                  <a:gd name="connsiteY3" fmla="*/ 44951 h 44951"/>
                </a:gdLst>
                <a:ahLst/>
                <a:cxnLst>
                  <a:cxn ang="0">
                    <a:pos x="connsiteX0" y="connsiteY0"/>
                  </a:cxn>
                  <a:cxn ang="0">
                    <a:pos x="connsiteX1" y="connsiteY1"/>
                  </a:cxn>
                  <a:cxn ang="0">
                    <a:pos x="connsiteX2" y="connsiteY2"/>
                  </a:cxn>
                  <a:cxn ang="0">
                    <a:pos x="connsiteX3" y="connsiteY3"/>
                  </a:cxn>
                </a:cxnLst>
                <a:rect l="l" t="t" r="r" b="b"/>
                <a:pathLst>
                  <a:path w="48937" h="44951">
                    <a:moveTo>
                      <a:pt x="0" y="0"/>
                    </a:moveTo>
                    <a:lnTo>
                      <a:pt x="48937" y="0"/>
                    </a:lnTo>
                    <a:lnTo>
                      <a:pt x="48937" y="44951"/>
                    </a:lnTo>
                    <a:lnTo>
                      <a:pt x="0" y="44951"/>
                    </a:lnTo>
                    <a:close/>
                  </a:path>
                </a:pathLst>
              </a:custGeom>
              <a:solidFill>
                <a:srgbClr val="EE0F30"/>
              </a:solidFill>
              <a:ln w="544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DCCC1BB-B813-FB4C-B19B-AF614DB05E22}"/>
                  </a:ext>
                </a:extLst>
              </p:cNvPr>
              <p:cNvSpPr/>
              <p:nvPr/>
            </p:nvSpPr>
            <p:spPr>
              <a:xfrm>
                <a:off x="10879513" y="3357649"/>
                <a:ext cx="48937" cy="12204"/>
              </a:xfrm>
              <a:custGeom>
                <a:avLst/>
                <a:gdLst>
                  <a:gd name="connsiteX0" fmla="*/ 0 w 48937"/>
                  <a:gd name="connsiteY0" fmla="*/ 0 h 12204"/>
                  <a:gd name="connsiteX1" fmla="*/ 48937 w 48937"/>
                  <a:gd name="connsiteY1" fmla="*/ 0 h 12204"/>
                  <a:gd name="connsiteX2" fmla="*/ 48937 w 48937"/>
                  <a:gd name="connsiteY2" fmla="*/ 12205 h 12204"/>
                  <a:gd name="connsiteX3" fmla="*/ 0 w 48937"/>
                  <a:gd name="connsiteY3" fmla="*/ 12205 h 12204"/>
                </a:gdLst>
                <a:ahLst/>
                <a:cxnLst>
                  <a:cxn ang="0">
                    <a:pos x="connsiteX0" y="connsiteY0"/>
                  </a:cxn>
                  <a:cxn ang="0">
                    <a:pos x="connsiteX1" y="connsiteY1"/>
                  </a:cxn>
                  <a:cxn ang="0">
                    <a:pos x="connsiteX2" y="connsiteY2"/>
                  </a:cxn>
                  <a:cxn ang="0">
                    <a:pos x="connsiteX3" y="connsiteY3"/>
                  </a:cxn>
                </a:cxnLst>
                <a:rect l="l" t="t" r="r" b="b"/>
                <a:pathLst>
                  <a:path w="48937" h="12204">
                    <a:moveTo>
                      <a:pt x="0" y="0"/>
                    </a:moveTo>
                    <a:lnTo>
                      <a:pt x="48937" y="0"/>
                    </a:lnTo>
                    <a:lnTo>
                      <a:pt x="48937" y="12205"/>
                    </a:lnTo>
                    <a:lnTo>
                      <a:pt x="0" y="12205"/>
                    </a:lnTo>
                    <a:close/>
                  </a:path>
                </a:pathLst>
              </a:custGeom>
              <a:solidFill>
                <a:srgbClr val="EE0F30"/>
              </a:solidFill>
              <a:ln w="544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50B4831-AB27-F64E-91A1-42B231505CEB}"/>
                  </a:ext>
                </a:extLst>
              </p:cNvPr>
              <p:cNvSpPr/>
              <p:nvPr/>
            </p:nvSpPr>
            <p:spPr>
              <a:xfrm>
                <a:off x="10879513" y="3333239"/>
                <a:ext cx="48937" cy="12204"/>
              </a:xfrm>
              <a:custGeom>
                <a:avLst/>
                <a:gdLst>
                  <a:gd name="connsiteX0" fmla="*/ 0 w 48937"/>
                  <a:gd name="connsiteY0" fmla="*/ 0 h 12204"/>
                  <a:gd name="connsiteX1" fmla="*/ 48937 w 48937"/>
                  <a:gd name="connsiteY1" fmla="*/ 0 h 12204"/>
                  <a:gd name="connsiteX2" fmla="*/ 48937 w 48937"/>
                  <a:gd name="connsiteY2" fmla="*/ 12205 h 12204"/>
                  <a:gd name="connsiteX3" fmla="*/ 0 w 48937"/>
                  <a:gd name="connsiteY3" fmla="*/ 12205 h 12204"/>
                </a:gdLst>
                <a:ahLst/>
                <a:cxnLst>
                  <a:cxn ang="0">
                    <a:pos x="connsiteX0" y="connsiteY0"/>
                  </a:cxn>
                  <a:cxn ang="0">
                    <a:pos x="connsiteX1" y="connsiteY1"/>
                  </a:cxn>
                  <a:cxn ang="0">
                    <a:pos x="connsiteX2" y="connsiteY2"/>
                  </a:cxn>
                  <a:cxn ang="0">
                    <a:pos x="connsiteX3" y="connsiteY3"/>
                  </a:cxn>
                </a:cxnLst>
                <a:rect l="l" t="t" r="r" b="b"/>
                <a:pathLst>
                  <a:path w="48937" h="12204">
                    <a:moveTo>
                      <a:pt x="0" y="0"/>
                    </a:moveTo>
                    <a:lnTo>
                      <a:pt x="48937" y="0"/>
                    </a:lnTo>
                    <a:lnTo>
                      <a:pt x="48937" y="12205"/>
                    </a:lnTo>
                    <a:lnTo>
                      <a:pt x="0" y="12205"/>
                    </a:lnTo>
                    <a:close/>
                  </a:path>
                </a:pathLst>
              </a:custGeom>
              <a:solidFill>
                <a:srgbClr val="EE0F30"/>
              </a:solidFill>
              <a:ln w="544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85370DC-129E-C743-8636-7A697C7E80B9}"/>
                  </a:ext>
                </a:extLst>
              </p:cNvPr>
              <p:cNvSpPr/>
              <p:nvPr/>
            </p:nvSpPr>
            <p:spPr>
              <a:xfrm>
                <a:off x="10879513" y="3308774"/>
                <a:ext cx="48937" cy="12204"/>
              </a:xfrm>
              <a:custGeom>
                <a:avLst/>
                <a:gdLst>
                  <a:gd name="connsiteX0" fmla="*/ 0 w 48937"/>
                  <a:gd name="connsiteY0" fmla="*/ 0 h 12204"/>
                  <a:gd name="connsiteX1" fmla="*/ 48937 w 48937"/>
                  <a:gd name="connsiteY1" fmla="*/ 0 h 12204"/>
                  <a:gd name="connsiteX2" fmla="*/ 48937 w 48937"/>
                  <a:gd name="connsiteY2" fmla="*/ 12205 h 12204"/>
                  <a:gd name="connsiteX3" fmla="*/ 0 w 48937"/>
                  <a:gd name="connsiteY3" fmla="*/ 12205 h 12204"/>
                </a:gdLst>
                <a:ahLst/>
                <a:cxnLst>
                  <a:cxn ang="0">
                    <a:pos x="connsiteX0" y="connsiteY0"/>
                  </a:cxn>
                  <a:cxn ang="0">
                    <a:pos x="connsiteX1" y="connsiteY1"/>
                  </a:cxn>
                  <a:cxn ang="0">
                    <a:pos x="connsiteX2" y="connsiteY2"/>
                  </a:cxn>
                  <a:cxn ang="0">
                    <a:pos x="connsiteX3" y="connsiteY3"/>
                  </a:cxn>
                </a:cxnLst>
                <a:rect l="l" t="t" r="r" b="b"/>
                <a:pathLst>
                  <a:path w="48937" h="12204">
                    <a:moveTo>
                      <a:pt x="0" y="0"/>
                    </a:moveTo>
                    <a:lnTo>
                      <a:pt x="48937" y="0"/>
                    </a:lnTo>
                    <a:lnTo>
                      <a:pt x="48937" y="12205"/>
                    </a:lnTo>
                    <a:lnTo>
                      <a:pt x="0" y="12205"/>
                    </a:lnTo>
                    <a:close/>
                  </a:path>
                </a:pathLst>
              </a:custGeom>
              <a:solidFill>
                <a:srgbClr val="EE0F30"/>
              </a:solidFill>
              <a:ln w="5444" cap="flat">
                <a:noFill/>
                <a:prstDash val="solid"/>
                <a:miter/>
              </a:ln>
            </p:spPr>
            <p:txBody>
              <a:bodyPr rtlCol="0" anchor="ctr"/>
              <a:lstStyle/>
              <a:p>
                <a:endParaRPr lang="en-US"/>
              </a:p>
            </p:txBody>
          </p:sp>
        </p:grpSp>
        <p:grpSp>
          <p:nvGrpSpPr>
            <p:cNvPr id="69" name="Graphic 3">
              <a:extLst>
                <a:ext uri="{FF2B5EF4-FFF2-40B4-BE49-F238E27FC236}">
                  <a16:creationId xmlns:a16="http://schemas.microsoft.com/office/drawing/2014/main" id="{305027B4-04C9-4140-A705-C8F8F7DE207D}"/>
                </a:ext>
              </a:extLst>
            </p:cNvPr>
            <p:cNvGrpSpPr/>
            <p:nvPr/>
          </p:nvGrpSpPr>
          <p:grpSpPr>
            <a:xfrm>
              <a:off x="11284470" y="4050389"/>
              <a:ext cx="146920" cy="256740"/>
              <a:chOff x="11284470" y="4050389"/>
              <a:chExt cx="146920" cy="256740"/>
            </a:xfrm>
            <a:solidFill>
              <a:srgbClr val="EE0F30"/>
            </a:solidFill>
          </p:grpSpPr>
          <p:sp>
            <p:nvSpPr>
              <p:cNvPr id="70" name="Freeform 69">
                <a:extLst>
                  <a:ext uri="{FF2B5EF4-FFF2-40B4-BE49-F238E27FC236}">
                    <a16:creationId xmlns:a16="http://schemas.microsoft.com/office/drawing/2014/main" id="{1FA12B34-AD8A-D546-B704-EDCA15F26770}"/>
                  </a:ext>
                </a:extLst>
              </p:cNvPr>
              <p:cNvSpPr/>
              <p:nvPr/>
            </p:nvSpPr>
            <p:spPr>
              <a:xfrm>
                <a:off x="11284470" y="4074854"/>
                <a:ext cx="146920" cy="231730"/>
              </a:xfrm>
              <a:custGeom>
                <a:avLst/>
                <a:gdLst>
                  <a:gd name="connsiteX0" fmla="*/ 122942 w 146920"/>
                  <a:gd name="connsiteY0" fmla="*/ 23974 h 231730"/>
                  <a:gd name="connsiteX1" fmla="*/ 122942 w 146920"/>
                  <a:gd name="connsiteY1" fmla="*/ 207811 h 231730"/>
                  <a:gd name="connsiteX2" fmla="*/ 23924 w 146920"/>
                  <a:gd name="connsiteY2" fmla="*/ 207811 h 231730"/>
                  <a:gd name="connsiteX3" fmla="*/ 23924 w 146920"/>
                  <a:gd name="connsiteY3" fmla="*/ 23974 h 231730"/>
                  <a:gd name="connsiteX4" fmla="*/ 122942 w 146920"/>
                  <a:gd name="connsiteY4" fmla="*/ 23974 h 231730"/>
                  <a:gd name="connsiteX5" fmla="*/ 146920 w 146920"/>
                  <a:gd name="connsiteY5" fmla="*/ 0 h 231730"/>
                  <a:gd name="connsiteX6" fmla="*/ 0 w 146920"/>
                  <a:gd name="connsiteY6" fmla="*/ 0 h 231730"/>
                  <a:gd name="connsiteX7" fmla="*/ 0 w 146920"/>
                  <a:gd name="connsiteY7" fmla="*/ 231731 h 231730"/>
                  <a:gd name="connsiteX8" fmla="*/ 146920 w 146920"/>
                  <a:gd name="connsiteY8" fmla="*/ 231731 h 231730"/>
                  <a:gd name="connsiteX9" fmla="*/ 146920 w 146920"/>
                  <a:gd name="connsiteY9" fmla="*/ 0 h 231730"/>
                  <a:gd name="connsiteX10" fmla="*/ 146920 w 146920"/>
                  <a:gd name="connsiteY10" fmla="*/ 0 h 2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920" h="231730">
                    <a:moveTo>
                      <a:pt x="122942" y="23974"/>
                    </a:moveTo>
                    <a:lnTo>
                      <a:pt x="122942" y="207811"/>
                    </a:lnTo>
                    <a:lnTo>
                      <a:pt x="23924" y="207811"/>
                    </a:lnTo>
                    <a:lnTo>
                      <a:pt x="23924" y="23974"/>
                    </a:lnTo>
                    <a:lnTo>
                      <a:pt x="122942" y="23974"/>
                    </a:lnTo>
                    <a:moveTo>
                      <a:pt x="146920" y="0"/>
                    </a:moveTo>
                    <a:lnTo>
                      <a:pt x="0" y="0"/>
                    </a:lnTo>
                    <a:lnTo>
                      <a:pt x="0" y="231731"/>
                    </a:lnTo>
                    <a:lnTo>
                      <a:pt x="146920" y="231731"/>
                    </a:lnTo>
                    <a:lnTo>
                      <a:pt x="146920" y="0"/>
                    </a:lnTo>
                    <a:lnTo>
                      <a:pt x="146920" y="0"/>
                    </a:lnTo>
                    <a:close/>
                  </a:path>
                </a:pathLst>
              </a:custGeom>
              <a:solidFill>
                <a:srgbClr val="EE0F30"/>
              </a:solidFill>
              <a:ln w="544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1DDAB0E-4368-4644-9237-30E2D9A127E1}"/>
                  </a:ext>
                </a:extLst>
              </p:cNvPr>
              <p:cNvSpPr/>
              <p:nvPr/>
            </p:nvSpPr>
            <p:spPr>
              <a:xfrm>
                <a:off x="11284470" y="4282665"/>
                <a:ext cx="146920" cy="24464"/>
              </a:xfrm>
              <a:custGeom>
                <a:avLst/>
                <a:gdLst>
                  <a:gd name="connsiteX0" fmla="*/ 0 w 146920"/>
                  <a:gd name="connsiteY0" fmla="*/ 0 h 24464"/>
                  <a:gd name="connsiteX1" fmla="*/ 146920 w 146920"/>
                  <a:gd name="connsiteY1" fmla="*/ 0 h 24464"/>
                  <a:gd name="connsiteX2" fmla="*/ 146920 w 146920"/>
                  <a:gd name="connsiteY2" fmla="*/ 24465 h 24464"/>
                  <a:gd name="connsiteX3" fmla="*/ 0 w 146920"/>
                  <a:gd name="connsiteY3" fmla="*/ 24465 h 24464"/>
                </a:gdLst>
                <a:ahLst/>
                <a:cxnLst>
                  <a:cxn ang="0">
                    <a:pos x="connsiteX0" y="connsiteY0"/>
                  </a:cxn>
                  <a:cxn ang="0">
                    <a:pos x="connsiteX1" y="connsiteY1"/>
                  </a:cxn>
                  <a:cxn ang="0">
                    <a:pos x="connsiteX2" y="connsiteY2"/>
                  </a:cxn>
                  <a:cxn ang="0">
                    <a:pos x="connsiteX3" y="connsiteY3"/>
                  </a:cxn>
                </a:cxnLst>
                <a:rect l="l" t="t" r="r" b="b"/>
                <a:pathLst>
                  <a:path w="146920" h="24464">
                    <a:moveTo>
                      <a:pt x="0" y="0"/>
                    </a:moveTo>
                    <a:lnTo>
                      <a:pt x="146920" y="0"/>
                    </a:lnTo>
                    <a:lnTo>
                      <a:pt x="146920" y="24465"/>
                    </a:lnTo>
                    <a:lnTo>
                      <a:pt x="0" y="24465"/>
                    </a:lnTo>
                    <a:close/>
                  </a:path>
                </a:pathLst>
              </a:custGeom>
              <a:solidFill>
                <a:srgbClr val="EE0F30"/>
              </a:solidFill>
              <a:ln w="544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7390FC7-CD42-F146-BDD1-A176204F54E2}"/>
                  </a:ext>
                </a:extLst>
              </p:cNvPr>
              <p:cNvSpPr/>
              <p:nvPr/>
            </p:nvSpPr>
            <p:spPr>
              <a:xfrm>
                <a:off x="11321963" y="4050389"/>
                <a:ext cx="71934" cy="24464"/>
              </a:xfrm>
              <a:custGeom>
                <a:avLst/>
                <a:gdLst>
                  <a:gd name="connsiteX0" fmla="*/ 0 w 71934"/>
                  <a:gd name="connsiteY0" fmla="*/ 0 h 24464"/>
                  <a:gd name="connsiteX1" fmla="*/ 71934 w 71934"/>
                  <a:gd name="connsiteY1" fmla="*/ 0 h 24464"/>
                  <a:gd name="connsiteX2" fmla="*/ 71934 w 71934"/>
                  <a:gd name="connsiteY2" fmla="*/ 24464 h 24464"/>
                  <a:gd name="connsiteX3" fmla="*/ 0 w 71934"/>
                  <a:gd name="connsiteY3" fmla="*/ 24464 h 24464"/>
                </a:gdLst>
                <a:ahLst/>
                <a:cxnLst>
                  <a:cxn ang="0">
                    <a:pos x="connsiteX0" y="connsiteY0"/>
                  </a:cxn>
                  <a:cxn ang="0">
                    <a:pos x="connsiteX1" y="connsiteY1"/>
                  </a:cxn>
                  <a:cxn ang="0">
                    <a:pos x="connsiteX2" y="connsiteY2"/>
                  </a:cxn>
                  <a:cxn ang="0">
                    <a:pos x="connsiteX3" y="connsiteY3"/>
                  </a:cxn>
                </a:cxnLst>
                <a:rect l="l" t="t" r="r" b="b"/>
                <a:pathLst>
                  <a:path w="71934" h="24464">
                    <a:moveTo>
                      <a:pt x="0" y="0"/>
                    </a:moveTo>
                    <a:lnTo>
                      <a:pt x="71934" y="0"/>
                    </a:lnTo>
                    <a:lnTo>
                      <a:pt x="71934" y="24464"/>
                    </a:lnTo>
                    <a:lnTo>
                      <a:pt x="0" y="24464"/>
                    </a:lnTo>
                    <a:close/>
                  </a:path>
                </a:pathLst>
              </a:custGeom>
              <a:solidFill>
                <a:srgbClr val="EE0F30"/>
              </a:solidFill>
              <a:ln w="544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29756343-1FA5-5D43-BDED-1126204C6FD9}"/>
                  </a:ext>
                </a:extLst>
              </p:cNvPr>
              <p:cNvSpPr/>
              <p:nvPr/>
            </p:nvSpPr>
            <p:spPr>
              <a:xfrm>
                <a:off x="11333516" y="4256675"/>
                <a:ext cx="48937" cy="44951"/>
              </a:xfrm>
              <a:custGeom>
                <a:avLst/>
                <a:gdLst>
                  <a:gd name="connsiteX0" fmla="*/ 0 w 48937"/>
                  <a:gd name="connsiteY0" fmla="*/ 0 h 44951"/>
                  <a:gd name="connsiteX1" fmla="*/ 48937 w 48937"/>
                  <a:gd name="connsiteY1" fmla="*/ 0 h 44951"/>
                  <a:gd name="connsiteX2" fmla="*/ 48937 w 48937"/>
                  <a:gd name="connsiteY2" fmla="*/ 44951 h 44951"/>
                  <a:gd name="connsiteX3" fmla="*/ 0 w 48937"/>
                  <a:gd name="connsiteY3" fmla="*/ 44951 h 44951"/>
                </a:gdLst>
                <a:ahLst/>
                <a:cxnLst>
                  <a:cxn ang="0">
                    <a:pos x="connsiteX0" y="connsiteY0"/>
                  </a:cxn>
                  <a:cxn ang="0">
                    <a:pos x="connsiteX1" y="connsiteY1"/>
                  </a:cxn>
                  <a:cxn ang="0">
                    <a:pos x="connsiteX2" y="connsiteY2"/>
                  </a:cxn>
                  <a:cxn ang="0">
                    <a:pos x="connsiteX3" y="connsiteY3"/>
                  </a:cxn>
                </a:cxnLst>
                <a:rect l="l" t="t" r="r" b="b"/>
                <a:pathLst>
                  <a:path w="48937" h="44951">
                    <a:moveTo>
                      <a:pt x="0" y="0"/>
                    </a:moveTo>
                    <a:lnTo>
                      <a:pt x="48937" y="0"/>
                    </a:lnTo>
                    <a:lnTo>
                      <a:pt x="48937" y="44951"/>
                    </a:lnTo>
                    <a:lnTo>
                      <a:pt x="0" y="44951"/>
                    </a:lnTo>
                    <a:close/>
                  </a:path>
                </a:pathLst>
              </a:custGeom>
              <a:solidFill>
                <a:srgbClr val="EE0F30"/>
              </a:solidFill>
              <a:ln w="544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8A5523E-7DE3-A447-942A-AC4AF5AB6303}"/>
                  </a:ext>
                </a:extLst>
              </p:cNvPr>
              <p:cNvSpPr/>
              <p:nvPr/>
            </p:nvSpPr>
            <p:spPr>
              <a:xfrm>
                <a:off x="11323543" y="4115937"/>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46D46E4-88A8-1343-B22D-61B72343464F}"/>
                  </a:ext>
                </a:extLst>
              </p:cNvPr>
              <p:cNvSpPr/>
              <p:nvPr/>
            </p:nvSpPr>
            <p:spPr>
              <a:xfrm>
                <a:off x="11365777" y="4115937"/>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D0F3964-8369-E748-91AD-0E9FF63E1C89}"/>
                  </a:ext>
                </a:extLst>
              </p:cNvPr>
              <p:cNvSpPr/>
              <p:nvPr/>
            </p:nvSpPr>
            <p:spPr>
              <a:xfrm>
                <a:off x="11323543" y="4142090"/>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20A3534A-FCA9-5748-A206-B89FD4729E7B}"/>
                  </a:ext>
                </a:extLst>
              </p:cNvPr>
              <p:cNvSpPr/>
              <p:nvPr/>
            </p:nvSpPr>
            <p:spPr>
              <a:xfrm>
                <a:off x="11365777" y="4142090"/>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F8248A14-9CEF-3E41-8C9A-F00F6D62CF90}"/>
                  </a:ext>
                </a:extLst>
              </p:cNvPr>
              <p:cNvSpPr/>
              <p:nvPr/>
            </p:nvSpPr>
            <p:spPr>
              <a:xfrm>
                <a:off x="11323543" y="4168189"/>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9211D2E-132F-CB43-AFD4-F2431F7C2A2E}"/>
                  </a:ext>
                </a:extLst>
              </p:cNvPr>
              <p:cNvSpPr/>
              <p:nvPr/>
            </p:nvSpPr>
            <p:spPr>
              <a:xfrm>
                <a:off x="11365777" y="4168189"/>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5DD269F-603C-D94D-B407-C46B168F9957}"/>
                  </a:ext>
                </a:extLst>
              </p:cNvPr>
              <p:cNvSpPr/>
              <p:nvPr/>
            </p:nvSpPr>
            <p:spPr>
              <a:xfrm>
                <a:off x="11323543" y="4194288"/>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FA58935-4221-6246-B1EC-D2B2800DDA45}"/>
                  </a:ext>
                </a:extLst>
              </p:cNvPr>
              <p:cNvSpPr/>
              <p:nvPr/>
            </p:nvSpPr>
            <p:spPr>
              <a:xfrm>
                <a:off x="11365777" y="4194288"/>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C69B848B-8B4D-3146-92BF-2732185CFD0B}"/>
                  </a:ext>
                </a:extLst>
              </p:cNvPr>
              <p:cNvSpPr/>
              <p:nvPr/>
            </p:nvSpPr>
            <p:spPr>
              <a:xfrm>
                <a:off x="11323543" y="4220387"/>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723A2B0-9A89-0F44-9CD8-DC9D7917231E}"/>
                  </a:ext>
                </a:extLst>
              </p:cNvPr>
              <p:cNvSpPr/>
              <p:nvPr/>
            </p:nvSpPr>
            <p:spPr>
              <a:xfrm>
                <a:off x="11365777" y="4220387"/>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grpSp>
        <p:grpSp>
          <p:nvGrpSpPr>
            <p:cNvPr id="84" name="Graphic 3">
              <a:extLst>
                <a:ext uri="{FF2B5EF4-FFF2-40B4-BE49-F238E27FC236}">
                  <a16:creationId xmlns:a16="http://schemas.microsoft.com/office/drawing/2014/main" id="{24E83284-1E6D-6E4C-97B2-1F5DD5192E8E}"/>
                </a:ext>
              </a:extLst>
            </p:cNvPr>
            <p:cNvGrpSpPr/>
            <p:nvPr/>
          </p:nvGrpSpPr>
          <p:grpSpPr>
            <a:xfrm>
              <a:off x="9754234" y="3381514"/>
              <a:ext cx="146920" cy="256685"/>
              <a:chOff x="9754234" y="3381514"/>
              <a:chExt cx="146920" cy="256685"/>
            </a:xfrm>
            <a:solidFill>
              <a:srgbClr val="EE0F30"/>
            </a:solidFill>
          </p:grpSpPr>
          <p:sp>
            <p:nvSpPr>
              <p:cNvPr id="85" name="Freeform 84">
                <a:extLst>
                  <a:ext uri="{FF2B5EF4-FFF2-40B4-BE49-F238E27FC236}">
                    <a16:creationId xmlns:a16="http://schemas.microsoft.com/office/drawing/2014/main" id="{D109DE7E-B821-D641-913E-3B5349FFA5D3}"/>
                  </a:ext>
                </a:extLst>
              </p:cNvPr>
              <p:cNvSpPr/>
              <p:nvPr/>
            </p:nvSpPr>
            <p:spPr>
              <a:xfrm>
                <a:off x="9754234" y="3405924"/>
                <a:ext cx="146920" cy="231730"/>
              </a:xfrm>
              <a:custGeom>
                <a:avLst/>
                <a:gdLst>
                  <a:gd name="connsiteX0" fmla="*/ 122942 w 146920"/>
                  <a:gd name="connsiteY0" fmla="*/ 23974 h 231730"/>
                  <a:gd name="connsiteX1" fmla="*/ 122942 w 146920"/>
                  <a:gd name="connsiteY1" fmla="*/ 207811 h 231730"/>
                  <a:gd name="connsiteX2" fmla="*/ 23924 w 146920"/>
                  <a:gd name="connsiteY2" fmla="*/ 207811 h 231730"/>
                  <a:gd name="connsiteX3" fmla="*/ 23924 w 146920"/>
                  <a:gd name="connsiteY3" fmla="*/ 23974 h 231730"/>
                  <a:gd name="connsiteX4" fmla="*/ 122942 w 146920"/>
                  <a:gd name="connsiteY4" fmla="*/ 23974 h 231730"/>
                  <a:gd name="connsiteX5" fmla="*/ 146920 w 146920"/>
                  <a:gd name="connsiteY5" fmla="*/ 0 h 231730"/>
                  <a:gd name="connsiteX6" fmla="*/ 0 w 146920"/>
                  <a:gd name="connsiteY6" fmla="*/ 0 h 231730"/>
                  <a:gd name="connsiteX7" fmla="*/ 0 w 146920"/>
                  <a:gd name="connsiteY7" fmla="*/ 231731 h 231730"/>
                  <a:gd name="connsiteX8" fmla="*/ 146920 w 146920"/>
                  <a:gd name="connsiteY8" fmla="*/ 231731 h 231730"/>
                  <a:gd name="connsiteX9" fmla="*/ 146920 w 146920"/>
                  <a:gd name="connsiteY9" fmla="*/ 0 h 231730"/>
                  <a:gd name="connsiteX10" fmla="*/ 146920 w 146920"/>
                  <a:gd name="connsiteY10" fmla="*/ 0 h 2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920" h="231730">
                    <a:moveTo>
                      <a:pt x="122942" y="23974"/>
                    </a:moveTo>
                    <a:lnTo>
                      <a:pt x="122942" y="207811"/>
                    </a:lnTo>
                    <a:lnTo>
                      <a:pt x="23924" y="207811"/>
                    </a:lnTo>
                    <a:lnTo>
                      <a:pt x="23924" y="23974"/>
                    </a:lnTo>
                    <a:lnTo>
                      <a:pt x="122942" y="23974"/>
                    </a:lnTo>
                    <a:moveTo>
                      <a:pt x="146920" y="0"/>
                    </a:moveTo>
                    <a:lnTo>
                      <a:pt x="0" y="0"/>
                    </a:lnTo>
                    <a:lnTo>
                      <a:pt x="0" y="231731"/>
                    </a:lnTo>
                    <a:lnTo>
                      <a:pt x="146920" y="231731"/>
                    </a:lnTo>
                    <a:lnTo>
                      <a:pt x="146920" y="0"/>
                    </a:lnTo>
                    <a:lnTo>
                      <a:pt x="146920" y="0"/>
                    </a:lnTo>
                    <a:close/>
                  </a:path>
                </a:pathLst>
              </a:custGeom>
              <a:solidFill>
                <a:srgbClr val="EE0F30"/>
              </a:solidFill>
              <a:ln w="544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C4FCB38E-D63F-BE44-BBD7-8760E2DE66DA}"/>
                  </a:ext>
                </a:extLst>
              </p:cNvPr>
              <p:cNvSpPr/>
              <p:nvPr/>
            </p:nvSpPr>
            <p:spPr>
              <a:xfrm>
                <a:off x="9754234" y="3613735"/>
                <a:ext cx="146920" cy="24464"/>
              </a:xfrm>
              <a:custGeom>
                <a:avLst/>
                <a:gdLst>
                  <a:gd name="connsiteX0" fmla="*/ 0 w 146920"/>
                  <a:gd name="connsiteY0" fmla="*/ 0 h 24464"/>
                  <a:gd name="connsiteX1" fmla="*/ 146920 w 146920"/>
                  <a:gd name="connsiteY1" fmla="*/ 0 h 24464"/>
                  <a:gd name="connsiteX2" fmla="*/ 146920 w 146920"/>
                  <a:gd name="connsiteY2" fmla="*/ 24464 h 24464"/>
                  <a:gd name="connsiteX3" fmla="*/ 0 w 146920"/>
                  <a:gd name="connsiteY3" fmla="*/ 24464 h 24464"/>
                </a:gdLst>
                <a:ahLst/>
                <a:cxnLst>
                  <a:cxn ang="0">
                    <a:pos x="connsiteX0" y="connsiteY0"/>
                  </a:cxn>
                  <a:cxn ang="0">
                    <a:pos x="connsiteX1" y="connsiteY1"/>
                  </a:cxn>
                  <a:cxn ang="0">
                    <a:pos x="connsiteX2" y="connsiteY2"/>
                  </a:cxn>
                  <a:cxn ang="0">
                    <a:pos x="connsiteX3" y="connsiteY3"/>
                  </a:cxn>
                </a:cxnLst>
                <a:rect l="l" t="t" r="r" b="b"/>
                <a:pathLst>
                  <a:path w="146920" h="24464">
                    <a:moveTo>
                      <a:pt x="0" y="0"/>
                    </a:moveTo>
                    <a:lnTo>
                      <a:pt x="146920" y="0"/>
                    </a:lnTo>
                    <a:lnTo>
                      <a:pt x="146920" y="24464"/>
                    </a:lnTo>
                    <a:lnTo>
                      <a:pt x="0" y="24464"/>
                    </a:lnTo>
                    <a:close/>
                  </a:path>
                </a:pathLst>
              </a:custGeom>
              <a:solidFill>
                <a:srgbClr val="EE0F30"/>
              </a:solidFill>
              <a:ln w="544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DCD28B3-00F3-D54B-B0E6-6C0962FAFCBA}"/>
                  </a:ext>
                </a:extLst>
              </p:cNvPr>
              <p:cNvSpPr/>
              <p:nvPr/>
            </p:nvSpPr>
            <p:spPr>
              <a:xfrm>
                <a:off x="9791727" y="3381514"/>
                <a:ext cx="71934" cy="24464"/>
              </a:xfrm>
              <a:custGeom>
                <a:avLst/>
                <a:gdLst>
                  <a:gd name="connsiteX0" fmla="*/ 0 w 71934"/>
                  <a:gd name="connsiteY0" fmla="*/ 0 h 24464"/>
                  <a:gd name="connsiteX1" fmla="*/ 71934 w 71934"/>
                  <a:gd name="connsiteY1" fmla="*/ 0 h 24464"/>
                  <a:gd name="connsiteX2" fmla="*/ 71934 w 71934"/>
                  <a:gd name="connsiteY2" fmla="*/ 24464 h 24464"/>
                  <a:gd name="connsiteX3" fmla="*/ 0 w 71934"/>
                  <a:gd name="connsiteY3" fmla="*/ 24464 h 24464"/>
                </a:gdLst>
                <a:ahLst/>
                <a:cxnLst>
                  <a:cxn ang="0">
                    <a:pos x="connsiteX0" y="connsiteY0"/>
                  </a:cxn>
                  <a:cxn ang="0">
                    <a:pos x="connsiteX1" y="connsiteY1"/>
                  </a:cxn>
                  <a:cxn ang="0">
                    <a:pos x="connsiteX2" y="connsiteY2"/>
                  </a:cxn>
                  <a:cxn ang="0">
                    <a:pos x="connsiteX3" y="connsiteY3"/>
                  </a:cxn>
                </a:cxnLst>
                <a:rect l="l" t="t" r="r" b="b"/>
                <a:pathLst>
                  <a:path w="71934" h="24464">
                    <a:moveTo>
                      <a:pt x="0" y="0"/>
                    </a:moveTo>
                    <a:lnTo>
                      <a:pt x="71934" y="0"/>
                    </a:lnTo>
                    <a:lnTo>
                      <a:pt x="71934" y="24464"/>
                    </a:lnTo>
                    <a:lnTo>
                      <a:pt x="0" y="24464"/>
                    </a:lnTo>
                    <a:close/>
                  </a:path>
                </a:pathLst>
              </a:custGeom>
              <a:solidFill>
                <a:srgbClr val="EE0F30"/>
              </a:solidFill>
              <a:ln w="544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46F4A73-369E-0E4E-B883-5ADECC19D8EA}"/>
                  </a:ext>
                </a:extLst>
              </p:cNvPr>
              <p:cNvSpPr/>
              <p:nvPr/>
            </p:nvSpPr>
            <p:spPr>
              <a:xfrm>
                <a:off x="9803280" y="3587800"/>
                <a:ext cx="48937" cy="44951"/>
              </a:xfrm>
              <a:custGeom>
                <a:avLst/>
                <a:gdLst>
                  <a:gd name="connsiteX0" fmla="*/ 0 w 48937"/>
                  <a:gd name="connsiteY0" fmla="*/ 0 h 44951"/>
                  <a:gd name="connsiteX1" fmla="*/ 48937 w 48937"/>
                  <a:gd name="connsiteY1" fmla="*/ 0 h 44951"/>
                  <a:gd name="connsiteX2" fmla="*/ 48937 w 48937"/>
                  <a:gd name="connsiteY2" fmla="*/ 44951 h 44951"/>
                  <a:gd name="connsiteX3" fmla="*/ 0 w 48937"/>
                  <a:gd name="connsiteY3" fmla="*/ 44951 h 44951"/>
                </a:gdLst>
                <a:ahLst/>
                <a:cxnLst>
                  <a:cxn ang="0">
                    <a:pos x="connsiteX0" y="connsiteY0"/>
                  </a:cxn>
                  <a:cxn ang="0">
                    <a:pos x="connsiteX1" y="connsiteY1"/>
                  </a:cxn>
                  <a:cxn ang="0">
                    <a:pos x="connsiteX2" y="connsiteY2"/>
                  </a:cxn>
                  <a:cxn ang="0">
                    <a:pos x="connsiteX3" y="connsiteY3"/>
                  </a:cxn>
                </a:cxnLst>
                <a:rect l="l" t="t" r="r" b="b"/>
                <a:pathLst>
                  <a:path w="48937" h="44951">
                    <a:moveTo>
                      <a:pt x="0" y="0"/>
                    </a:moveTo>
                    <a:lnTo>
                      <a:pt x="48937" y="0"/>
                    </a:lnTo>
                    <a:lnTo>
                      <a:pt x="48937" y="44951"/>
                    </a:lnTo>
                    <a:lnTo>
                      <a:pt x="0" y="44951"/>
                    </a:lnTo>
                    <a:close/>
                  </a:path>
                </a:pathLst>
              </a:custGeom>
              <a:solidFill>
                <a:srgbClr val="EE0F30"/>
              </a:solidFill>
              <a:ln w="544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617F46A-E923-E34E-8F2D-10000567480B}"/>
                  </a:ext>
                </a:extLst>
              </p:cNvPr>
              <p:cNvSpPr/>
              <p:nvPr/>
            </p:nvSpPr>
            <p:spPr>
              <a:xfrm>
                <a:off x="9793308" y="3447061"/>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D011F8F-5EA5-4A4E-9479-579CE00FAEB4}"/>
                  </a:ext>
                </a:extLst>
              </p:cNvPr>
              <p:cNvSpPr/>
              <p:nvPr/>
            </p:nvSpPr>
            <p:spPr>
              <a:xfrm>
                <a:off x="9835542" y="3447061"/>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C4567B72-6BCB-F445-84F1-336B348F6658}"/>
                  </a:ext>
                </a:extLst>
              </p:cNvPr>
              <p:cNvSpPr/>
              <p:nvPr/>
            </p:nvSpPr>
            <p:spPr>
              <a:xfrm>
                <a:off x="9793308" y="3473160"/>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C8EDDAF-7436-AB4E-9138-8D2500D2B734}"/>
                  </a:ext>
                </a:extLst>
              </p:cNvPr>
              <p:cNvSpPr/>
              <p:nvPr/>
            </p:nvSpPr>
            <p:spPr>
              <a:xfrm>
                <a:off x="9835542" y="3473160"/>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70EF2CE-C2DF-D845-BFC1-0050B6817313}"/>
                  </a:ext>
                </a:extLst>
              </p:cNvPr>
              <p:cNvSpPr/>
              <p:nvPr/>
            </p:nvSpPr>
            <p:spPr>
              <a:xfrm>
                <a:off x="9793308" y="3499259"/>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884FE76-F4B1-1C48-81F6-B8EBBDF4C8B5}"/>
                  </a:ext>
                </a:extLst>
              </p:cNvPr>
              <p:cNvSpPr/>
              <p:nvPr/>
            </p:nvSpPr>
            <p:spPr>
              <a:xfrm>
                <a:off x="9835542" y="3499259"/>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56AF726-BEFB-DF41-8C8B-339D49C38381}"/>
                  </a:ext>
                </a:extLst>
              </p:cNvPr>
              <p:cNvSpPr/>
              <p:nvPr/>
            </p:nvSpPr>
            <p:spPr>
              <a:xfrm>
                <a:off x="9793308" y="3525358"/>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3A88C67-5BA8-B34B-B7ED-380C8A832D68}"/>
                  </a:ext>
                </a:extLst>
              </p:cNvPr>
              <p:cNvSpPr/>
              <p:nvPr/>
            </p:nvSpPr>
            <p:spPr>
              <a:xfrm>
                <a:off x="9835542" y="3525358"/>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96DBDBC-332E-9B4E-B99C-140737389C7C}"/>
                  </a:ext>
                </a:extLst>
              </p:cNvPr>
              <p:cNvSpPr/>
              <p:nvPr/>
            </p:nvSpPr>
            <p:spPr>
              <a:xfrm>
                <a:off x="9793308" y="3551457"/>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29DAE1F3-E3C4-384B-A8FC-8C42705B806E}"/>
                  </a:ext>
                </a:extLst>
              </p:cNvPr>
              <p:cNvSpPr/>
              <p:nvPr/>
            </p:nvSpPr>
            <p:spPr>
              <a:xfrm>
                <a:off x="9835542" y="3551457"/>
                <a:ext cx="26648" cy="12204"/>
              </a:xfrm>
              <a:custGeom>
                <a:avLst/>
                <a:gdLst>
                  <a:gd name="connsiteX0" fmla="*/ 0 w 26648"/>
                  <a:gd name="connsiteY0" fmla="*/ 0 h 12204"/>
                  <a:gd name="connsiteX1" fmla="*/ 26649 w 26648"/>
                  <a:gd name="connsiteY1" fmla="*/ 0 h 12204"/>
                  <a:gd name="connsiteX2" fmla="*/ 26649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9" y="0"/>
                    </a:lnTo>
                    <a:lnTo>
                      <a:pt x="26649" y="12205"/>
                    </a:lnTo>
                    <a:lnTo>
                      <a:pt x="0" y="12205"/>
                    </a:lnTo>
                    <a:close/>
                  </a:path>
                </a:pathLst>
              </a:custGeom>
              <a:solidFill>
                <a:srgbClr val="EE0F30"/>
              </a:solidFill>
              <a:ln w="5444" cap="flat">
                <a:noFill/>
                <a:prstDash val="solid"/>
                <a:miter/>
              </a:ln>
            </p:spPr>
            <p:txBody>
              <a:bodyPr rtlCol="0" anchor="ctr"/>
              <a:lstStyle/>
              <a:p>
                <a:endParaRPr lang="en-US"/>
              </a:p>
            </p:txBody>
          </p:sp>
        </p:grpSp>
        <p:grpSp>
          <p:nvGrpSpPr>
            <p:cNvPr id="99" name="Graphic 3">
              <a:extLst>
                <a:ext uri="{FF2B5EF4-FFF2-40B4-BE49-F238E27FC236}">
                  <a16:creationId xmlns:a16="http://schemas.microsoft.com/office/drawing/2014/main" id="{CD7CCB77-58EA-CD4C-9332-8974BA2650C6}"/>
                </a:ext>
              </a:extLst>
            </p:cNvPr>
            <p:cNvGrpSpPr/>
            <p:nvPr/>
          </p:nvGrpSpPr>
          <p:grpSpPr>
            <a:xfrm>
              <a:off x="7179973" y="3223231"/>
              <a:ext cx="146920" cy="256685"/>
              <a:chOff x="7179973" y="3223231"/>
              <a:chExt cx="146920" cy="256685"/>
            </a:xfrm>
            <a:solidFill>
              <a:srgbClr val="EE0F30"/>
            </a:solidFill>
          </p:grpSpPr>
          <p:sp>
            <p:nvSpPr>
              <p:cNvPr id="100" name="Freeform 99">
                <a:extLst>
                  <a:ext uri="{FF2B5EF4-FFF2-40B4-BE49-F238E27FC236}">
                    <a16:creationId xmlns:a16="http://schemas.microsoft.com/office/drawing/2014/main" id="{2554E33B-FF9E-7E4D-B9F8-A229EFCAEC36}"/>
                  </a:ext>
                </a:extLst>
              </p:cNvPr>
              <p:cNvSpPr/>
              <p:nvPr/>
            </p:nvSpPr>
            <p:spPr>
              <a:xfrm>
                <a:off x="7179973" y="3247641"/>
                <a:ext cx="146920" cy="231730"/>
              </a:xfrm>
              <a:custGeom>
                <a:avLst/>
                <a:gdLst>
                  <a:gd name="connsiteX0" fmla="*/ 122942 w 146920"/>
                  <a:gd name="connsiteY0" fmla="*/ 23974 h 231730"/>
                  <a:gd name="connsiteX1" fmla="*/ 122942 w 146920"/>
                  <a:gd name="connsiteY1" fmla="*/ 207811 h 231730"/>
                  <a:gd name="connsiteX2" fmla="*/ 23924 w 146920"/>
                  <a:gd name="connsiteY2" fmla="*/ 207811 h 231730"/>
                  <a:gd name="connsiteX3" fmla="*/ 23924 w 146920"/>
                  <a:gd name="connsiteY3" fmla="*/ 23974 h 231730"/>
                  <a:gd name="connsiteX4" fmla="*/ 122942 w 146920"/>
                  <a:gd name="connsiteY4" fmla="*/ 23974 h 231730"/>
                  <a:gd name="connsiteX5" fmla="*/ 146920 w 146920"/>
                  <a:gd name="connsiteY5" fmla="*/ 0 h 231730"/>
                  <a:gd name="connsiteX6" fmla="*/ 0 w 146920"/>
                  <a:gd name="connsiteY6" fmla="*/ 0 h 231730"/>
                  <a:gd name="connsiteX7" fmla="*/ 0 w 146920"/>
                  <a:gd name="connsiteY7" fmla="*/ 231731 h 231730"/>
                  <a:gd name="connsiteX8" fmla="*/ 146920 w 146920"/>
                  <a:gd name="connsiteY8" fmla="*/ 231731 h 231730"/>
                  <a:gd name="connsiteX9" fmla="*/ 146920 w 146920"/>
                  <a:gd name="connsiteY9" fmla="*/ 0 h 231730"/>
                  <a:gd name="connsiteX10" fmla="*/ 146920 w 146920"/>
                  <a:gd name="connsiteY10" fmla="*/ 0 h 2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920" h="231730">
                    <a:moveTo>
                      <a:pt x="122942" y="23974"/>
                    </a:moveTo>
                    <a:lnTo>
                      <a:pt x="122942" y="207811"/>
                    </a:lnTo>
                    <a:lnTo>
                      <a:pt x="23924" y="207811"/>
                    </a:lnTo>
                    <a:lnTo>
                      <a:pt x="23924" y="23974"/>
                    </a:lnTo>
                    <a:lnTo>
                      <a:pt x="122942" y="23974"/>
                    </a:lnTo>
                    <a:moveTo>
                      <a:pt x="146920" y="0"/>
                    </a:moveTo>
                    <a:lnTo>
                      <a:pt x="0" y="0"/>
                    </a:lnTo>
                    <a:lnTo>
                      <a:pt x="0" y="231731"/>
                    </a:lnTo>
                    <a:lnTo>
                      <a:pt x="146920" y="231731"/>
                    </a:lnTo>
                    <a:lnTo>
                      <a:pt x="146920" y="0"/>
                    </a:lnTo>
                    <a:lnTo>
                      <a:pt x="146920" y="0"/>
                    </a:lnTo>
                    <a:close/>
                  </a:path>
                </a:pathLst>
              </a:custGeom>
              <a:solidFill>
                <a:srgbClr val="EE0F30"/>
              </a:solidFill>
              <a:ln w="544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6F0BA48B-40E8-6643-AD33-AD018817BE4A}"/>
                  </a:ext>
                </a:extLst>
              </p:cNvPr>
              <p:cNvSpPr/>
              <p:nvPr/>
            </p:nvSpPr>
            <p:spPr>
              <a:xfrm>
                <a:off x="7179973" y="3455452"/>
                <a:ext cx="146920" cy="24464"/>
              </a:xfrm>
              <a:custGeom>
                <a:avLst/>
                <a:gdLst>
                  <a:gd name="connsiteX0" fmla="*/ 0 w 146920"/>
                  <a:gd name="connsiteY0" fmla="*/ 0 h 24464"/>
                  <a:gd name="connsiteX1" fmla="*/ 146920 w 146920"/>
                  <a:gd name="connsiteY1" fmla="*/ 0 h 24464"/>
                  <a:gd name="connsiteX2" fmla="*/ 146920 w 146920"/>
                  <a:gd name="connsiteY2" fmla="*/ 24464 h 24464"/>
                  <a:gd name="connsiteX3" fmla="*/ 0 w 146920"/>
                  <a:gd name="connsiteY3" fmla="*/ 24464 h 24464"/>
                </a:gdLst>
                <a:ahLst/>
                <a:cxnLst>
                  <a:cxn ang="0">
                    <a:pos x="connsiteX0" y="connsiteY0"/>
                  </a:cxn>
                  <a:cxn ang="0">
                    <a:pos x="connsiteX1" y="connsiteY1"/>
                  </a:cxn>
                  <a:cxn ang="0">
                    <a:pos x="connsiteX2" y="connsiteY2"/>
                  </a:cxn>
                  <a:cxn ang="0">
                    <a:pos x="connsiteX3" y="connsiteY3"/>
                  </a:cxn>
                </a:cxnLst>
                <a:rect l="l" t="t" r="r" b="b"/>
                <a:pathLst>
                  <a:path w="146920" h="24464">
                    <a:moveTo>
                      <a:pt x="0" y="0"/>
                    </a:moveTo>
                    <a:lnTo>
                      <a:pt x="146920" y="0"/>
                    </a:lnTo>
                    <a:lnTo>
                      <a:pt x="146920" y="24464"/>
                    </a:lnTo>
                    <a:lnTo>
                      <a:pt x="0" y="24464"/>
                    </a:lnTo>
                    <a:close/>
                  </a:path>
                </a:pathLst>
              </a:custGeom>
              <a:solidFill>
                <a:srgbClr val="EE0F30"/>
              </a:solidFill>
              <a:ln w="544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F6BC697-DF57-6044-8BAF-A8CB3E3C5F3E}"/>
                  </a:ext>
                </a:extLst>
              </p:cNvPr>
              <p:cNvSpPr/>
              <p:nvPr/>
            </p:nvSpPr>
            <p:spPr>
              <a:xfrm>
                <a:off x="7217411" y="3223231"/>
                <a:ext cx="71934" cy="24464"/>
              </a:xfrm>
              <a:custGeom>
                <a:avLst/>
                <a:gdLst>
                  <a:gd name="connsiteX0" fmla="*/ 0 w 71934"/>
                  <a:gd name="connsiteY0" fmla="*/ 0 h 24464"/>
                  <a:gd name="connsiteX1" fmla="*/ 71934 w 71934"/>
                  <a:gd name="connsiteY1" fmla="*/ 0 h 24464"/>
                  <a:gd name="connsiteX2" fmla="*/ 71934 w 71934"/>
                  <a:gd name="connsiteY2" fmla="*/ 24464 h 24464"/>
                  <a:gd name="connsiteX3" fmla="*/ 0 w 71934"/>
                  <a:gd name="connsiteY3" fmla="*/ 24464 h 24464"/>
                </a:gdLst>
                <a:ahLst/>
                <a:cxnLst>
                  <a:cxn ang="0">
                    <a:pos x="connsiteX0" y="connsiteY0"/>
                  </a:cxn>
                  <a:cxn ang="0">
                    <a:pos x="connsiteX1" y="connsiteY1"/>
                  </a:cxn>
                  <a:cxn ang="0">
                    <a:pos x="connsiteX2" y="connsiteY2"/>
                  </a:cxn>
                  <a:cxn ang="0">
                    <a:pos x="connsiteX3" y="connsiteY3"/>
                  </a:cxn>
                </a:cxnLst>
                <a:rect l="l" t="t" r="r" b="b"/>
                <a:pathLst>
                  <a:path w="71934" h="24464">
                    <a:moveTo>
                      <a:pt x="0" y="0"/>
                    </a:moveTo>
                    <a:lnTo>
                      <a:pt x="71934" y="0"/>
                    </a:lnTo>
                    <a:lnTo>
                      <a:pt x="71934" y="24464"/>
                    </a:lnTo>
                    <a:lnTo>
                      <a:pt x="0" y="24464"/>
                    </a:lnTo>
                    <a:close/>
                  </a:path>
                </a:pathLst>
              </a:custGeom>
              <a:solidFill>
                <a:srgbClr val="EE0F30"/>
              </a:solidFill>
              <a:ln w="544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5BC7C69E-7B87-F140-983D-E8303ACB3B5C}"/>
                  </a:ext>
                </a:extLst>
              </p:cNvPr>
              <p:cNvSpPr/>
              <p:nvPr/>
            </p:nvSpPr>
            <p:spPr>
              <a:xfrm>
                <a:off x="7229019" y="3429516"/>
                <a:ext cx="48937" cy="44951"/>
              </a:xfrm>
              <a:custGeom>
                <a:avLst/>
                <a:gdLst>
                  <a:gd name="connsiteX0" fmla="*/ 0 w 48937"/>
                  <a:gd name="connsiteY0" fmla="*/ 0 h 44951"/>
                  <a:gd name="connsiteX1" fmla="*/ 48937 w 48937"/>
                  <a:gd name="connsiteY1" fmla="*/ 0 h 44951"/>
                  <a:gd name="connsiteX2" fmla="*/ 48937 w 48937"/>
                  <a:gd name="connsiteY2" fmla="*/ 44951 h 44951"/>
                  <a:gd name="connsiteX3" fmla="*/ 0 w 48937"/>
                  <a:gd name="connsiteY3" fmla="*/ 44951 h 44951"/>
                </a:gdLst>
                <a:ahLst/>
                <a:cxnLst>
                  <a:cxn ang="0">
                    <a:pos x="connsiteX0" y="connsiteY0"/>
                  </a:cxn>
                  <a:cxn ang="0">
                    <a:pos x="connsiteX1" y="connsiteY1"/>
                  </a:cxn>
                  <a:cxn ang="0">
                    <a:pos x="connsiteX2" y="connsiteY2"/>
                  </a:cxn>
                  <a:cxn ang="0">
                    <a:pos x="connsiteX3" y="connsiteY3"/>
                  </a:cxn>
                </a:cxnLst>
                <a:rect l="l" t="t" r="r" b="b"/>
                <a:pathLst>
                  <a:path w="48937" h="44951">
                    <a:moveTo>
                      <a:pt x="0" y="0"/>
                    </a:moveTo>
                    <a:lnTo>
                      <a:pt x="48937" y="0"/>
                    </a:lnTo>
                    <a:lnTo>
                      <a:pt x="48937" y="44951"/>
                    </a:lnTo>
                    <a:lnTo>
                      <a:pt x="0" y="44951"/>
                    </a:lnTo>
                    <a:close/>
                  </a:path>
                </a:pathLst>
              </a:custGeom>
              <a:solidFill>
                <a:srgbClr val="EE0F30"/>
              </a:solidFill>
              <a:ln w="544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7B0CE7A-23DF-074B-A031-E0A21FDA5228}"/>
                  </a:ext>
                </a:extLst>
              </p:cNvPr>
              <p:cNvSpPr/>
              <p:nvPr/>
            </p:nvSpPr>
            <p:spPr>
              <a:xfrm>
                <a:off x="7219046" y="3288778"/>
                <a:ext cx="26648" cy="12204"/>
              </a:xfrm>
              <a:custGeom>
                <a:avLst/>
                <a:gdLst>
                  <a:gd name="connsiteX0" fmla="*/ 0 w 26648"/>
                  <a:gd name="connsiteY0" fmla="*/ 0 h 12204"/>
                  <a:gd name="connsiteX1" fmla="*/ 26648 w 26648"/>
                  <a:gd name="connsiteY1" fmla="*/ 0 h 12204"/>
                  <a:gd name="connsiteX2" fmla="*/ 26648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8" y="0"/>
                    </a:lnTo>
                    <a:lnTo>
                      <a:pt x="26648" y="12205"/>
                    </a:lnTo>
                    <a:lnTo>
                      <a:pt x="0" y="12205"/>
                    </a:lnTo>
                    <a:close/>
                  </a:path>
                </a:pathLst>
              </a:custGeom>
              <a:solidFill>
                <a:srgbClr val="EE0F30"/>
              </a:solidFill>
              <a:ln w="544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4B753AD4-CF47-794F-A8CE-BE8031F0A1FA}"/>
                  </a:ext>
                </a:extLst>
              </p:cNvPr>
              <p:cNvSpPr/>
              <p:nvPr/>
            </p:nvSpPr>
            <p:spPr>
              <a:xfrm>
                <a:off x="7261280" y="3288778"/>
                <a:ext cx="26648" cy="12204"/>
              </a:xfrm>
              <a:custGeom>
                <a:avLst/>
                <a:gdLst>
                  <a:gd name="connsiteX0" fmla="*/ 0 w 26648"/>
                  <a:gd name="connsiteY0" fmla="*/ 0 h 12204"/>
                  <a:gd name="connsiteX1" fmla="*/ 26648 w 26648"/>
                  <a:gd name="connsiteY1" fmla="*/ 0 h 12204"/>
                  <a:gd name="connsiteX2" fmla="*/ 26648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8" y="0"/>
                    </a:lnTo>
                    <a:lnTo>
                      <a:pt x="26648" y="12205"/>
                    </a:lnTo>
                    <a:lnTo>
                      <a:pt x="0" y="12205"/>
                    </a:lnTo>
                    <a:close/>
                  </a:path>
                </a:pathLst>
              </a:custGeom>
              <a:solidFill>
                <a:srgbClr val="EE0F30"/>
              </a:solidFill>
              <a:ln w="544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49085BF8-DD00-DD42-B43A-2C711491E832}"/>
                  </a:ext>
                </a:extLst>
              </p:cNvPr>
              <p:cNvSpPr/>
              <p:nvPr/>
            </p:nvSpPr>
            <p:spPr>
              <a:xfrm>
                <a:off x="7219046" y="3314877"/>
                <a:ext cx="26648" cy="12204"/>
              </a:xfrm>
              <a:custGeom>
                <a:avLst/>
                <a:gdLst>
                  <a:gd name="connsiteX0" fmla="*/ 0 w 26648"/>
                  <a:gd name="connsiteY0" fmla="*/ 0 h 12204"/>
                  <a:gd name="connsiteX1" fmla="*/ 26648 w 26648"/>
                  <a:gd name="connsiteY1" fmla="*/ 0 h 12204"/>
                  <a:gd name="connsiteX2" fmla="*/ 26648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8" y="0"/>
                    </a:lnTo>
                    <a:lnTo>
                      <a:pt x="26648" y="12205"/>
                    </a:lnTo>
                    <a:lnTo>
                      <a:pt x="0" y="12205"/>
                    </a:lnTo>
                    <a:close/>
                  </a:path>
                </a:pathLst>
              </a:custGeom>
              <a:solidFill>
                <a:srgbClr val="EE0F30"/>
              </a:solidFill>
              <a:ln w="544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BA29F98B-067C-7640-94A7-CF29FBB685EC}"/>
                  </a:ext>
                </a:extLst>
              </p:cNvPr>
              <p:cNvSpPr/>
              <p:nvPr/>
            </p:nvSpPr>
            <p:spPr>
              <a:xfrm>
                <a:off x="7261280" y="3314877"/>
                <a:ext cx="26648" cy="12204"/>
              </a:xfrm>
              <a:custGeom>
                <a:avLst/>
                <a:gdLst>
                  <a:gd name="connsiteX0" fmla="*/ 0 w 26648"/>
                  <a:gd name="connsiteY0" fmla="*/ 0 h 12204"/>
                  <a:gd name="connsiteX1" fmla="*/ 26648 w 26648"/>
                  <a:gd name="connsiteY1" fmla="*/ 0 h 12204"/>
                  <a:gd name="connsiteX2" fmla="*/ 26648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8" y="0"/>
                    </a:lnTo>
                    <a:lnTo>
                      <a:pt x="26648" y="12205"/>
                    </a:lnTo>
                    <a:lnTo>
                      <a:pt x="0" y="12205"/>
                    </a:lnTo>
                    <a:close/>
                  </a:path>
                </a:pathLst>
              </a:custGeom>
              <a:solidFill>
                <a:srgbClr val="EE0F30"/>
              </a:solidFill>
              <a:ln w="544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52DB76FC-B970-3E45-9E0D-226DCA9231B8}"/>
                  </a:ext>
                </a:extLst>
              </p:cNvPr>
              <p:cNvSpPr/>
              <p:nvPr/>
            </p:nvSpPr>
            <p:spPr>
              <a:xfrm>
                <a:off x="7219046" y="3340976"/>
                <a:ext cx="26648" cy="12204"/>
              </a:xfrm>
              <a:custGeom>
                <a:avLst/>
                <a:gdLst>
                  <a:gd name="connsiteX0" fmla="*/ 0 w 26648"/>
                  <a:gd name="connsiteY0" fmla="*/ 0 h 12204"/>
                  <a:gd name="connsiteX1" fmla="*/ 26648 w 26648"/>
                  <a:gd name="connsiteY1" fmla="*/ 0 h 12204"/>
                  <a:gd name="connsiteX2" fmla="*/ 26648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8" y="0"/>
                    </a:lnTo>
                    <a:lnTo>
                      <a:pt x="26648" y="12205"/>
                    </a:lnTo>
                    <a:lnTo>
                      <a:pt x="0" y="12205"/>
                    </a:lnTo>
                    <a:close/>
                  </a:path>
                </a:pathLst>
              </a:custGeom>
              <a:solidFill>
                <a:srgbClr val="EE0F30"/>
              </a:solidFill>
              <a:ln w="544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05BA7BAB-81E2-7941-AD98-8282C4264DCA}"/>
                  </a:ext>
                </a:extLst>
              </p:cNvPr>
              <p:cNvSpPr/>
              <p:nvPr/>
            </p:nvSpPr>
            <p:spPr>
              <a:xfrm>
                <a:off x="7261280" y="3340976"/>
                <a:ext cx="26648" cy="12204"/>
              </a:xfrm>
              <a:custGeom>
                <a:avLst/>
                <a:gdLst>
                  <a:gd name="connsiteX0" fmla="*/ 0 w 26648"/>
                  <a:gd name="connsiteY0" fmla="*/ 0 h 12204"/>
                  <a:gd name="connsiteX1" fmla="*/ 26648 w 26648"/>
                  <a:gd name="connsiteY1" fmla="*/ 0 h 12204"/>
                  <a:gd name="connsiteX2" fmla="*/ 26648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8" y="0"/>
                    </a:lnTo>
                    <a:lnTo>
                      <a:pt x="26648" y="12205"/>
                    </a:lnTo>
                    <a:lnTo>
                      <a:pt x="0" y="12205"/>
                    </a:lnTo>
                    <a:close/>
                  </a:path>
                </a:pathLst>
              </a:custGeom>
              <a:solidFill>
                <a:srgbClr val="EE0F30"/>
              </a:solidFill>
              <a:ln w="544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13F5E70-3373-0945-B200-A4969D2D0A01}"/>
                  </a:ext>
                </a:extLst>
              </p:cNvPr>
              <p:cNvSpPr/>
              <p:nvPr/>
            </p:nvSpPr>
            <p:spPr>
              <a:xfrm>
                <a:off x="7219046" y="3367075"/>
                <a:ext cx="26648" cy="12204"/>
              </a:xfrm>
              <a:custGeom>
                <a:avLst/>
                <a:gdLst>
                  <a:gd name="connsiteX0" fmla="*/ 0 w 26648"/>
                  <a:gd name="connsiteY0" fmla="*/ 0 h 12204"/>
                  <a:gd name="connsiteX1" fmla="*/ 26648 w 26648"/>
                  <a:gd name="connsiteY1" fmla="*/ 0 h 12204"/>
                  <a:gd name="connsiteX2" fmla="*/ 26648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8" y="0"/>
                    </a:lnTo>
                    <a:lnTo>
                      <a:pt x="26648" y="12205"/>
                    </a:lnTo>
                    <a:lnTo>
                      <a:pt x="0" y="12205"/>
                    </a:lnTo>
                    <a:close/>
                  </a:path>
                </a:pathLst>
              </a:custGeom>
              <a:solidFill>
                <a:srgbClr val="EE0F30"/>
              </a:solidFill>
              <a:ln w="544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B0D2434-F119-744F-B954-AF1CE4920AD2}"/>
                  </a:ext>
                </a:extLst>
              </p:cNvPr>
              <p:cNvSpPr/>
              <p:nvPr/>
            </p:nvSpPr>
            <p:spPr>
              <a:xfrm>
                <a:off x="7261280" y="3367075"/>
                <a:ext cx="26648" cy="12204"/>
              </a:xfrm>
              <a:custGeom>
                <a:avLst/>
                <a:gdLst>
                  <a:gd name="connsiteX0" fmla="*/ 0 w 26648"/>
                  <a:gd name="connsiteY0" fmla="*/ 0 h 12204"/>
                  <a:gd name="connsiteX1" fmla="*/ 26648 w 26648"/>
                  <a:gd name="connsiteY1" fmla="*/ 0 h 12204"/>
                  <a:gd name="connsiteX2" fmla="*/ 26648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8" y="0"/>
                    </a:lnTo>
                    <a:lnTo>
                      <a:pt x="26648" y="12205"/>
                    </a:lnTo>
                    <a:lnTo>
                      <a:pt x="0" y="12205"/>
                    </a:lnTo>
                    <a:close/>
                  </a:path>
                </a:pathLst>
              </a:custGeom>
              <a:solidFill>
                <a:srgbClr val="EE0F30"/>
              </a:solidFill>
              <a:ln w="544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B3F69C46-A457-9042-A709-6312D19A02AF}"/>
                  </a:ext>
                </a:extLst>
              </p:cNvPr>
              <p:cNvSpPr/>
              <p:nvPr/>
            </p:nvSpPr>
            <p:spPr>
              <a:xfrm>
                <a:off x="7219046" y="3393174"/>
                <a:ext cx="26648" cy="12204"/>
              </a:xfrm>
              <a:custGeom>
                <a:avLst/>
                <a:gdLst>
                  <a:gd name="connsiteX0" fmla="*/ 0 w 26648"/>
                  <a:gd name="connsiteY0" fmla="*/ 0 h 12204"/>
                  <a:gd name="connsiteX1" fmla="*/ 26648 w 26648"/>
                  <a:gd name="connsiteY1" fmla="*/ 0 h 12204"/>
                  <a:gd name="connsiteX2" fmla="*/ 26648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8" y="0"/>
                    </a:lnTo>
                    <a:lnTo>
                      <a:pt x="26648" y="12205"/>
                    </a:lnTo>
                    <a:lnTo>
                      <a:pt x="0" y="12205"/>
                    </a:lnTo>
                    <a:close/>
                  </a:path>
                </a:pathLst>
              </a:custGeom>
              <a:solidFill>
                <a:srgbClr val="EE0F30"/>
              </a:solidFill>
              <a:ln w="544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CF8A5972-D32D-654B-9E69-B9331586508C}"/>
                  </a:ext>
                </a:extLst>
              </p:cNvPr>
              <p:cNvSpPr/>
              <p:nvPr/>
            </p:nvSpPr>
            <p:spPr>
              <a:xfrm>
                <a:off x="7261280" y="3393174"/>
                <a:ext cx="26648" cy="12204"/>
              </a:xfrm>
              <a:custGeom>
                <a:avLst/>
                <a:gdLst>
                  <a:gd name="connsiteX0" fmla="*/ 0 w 26648"/>
                  <a:gd name="connsiteY0" fmla="*/ 0 h 12204"/>
                  <a:gd name="connsiteX1" fmla="*/ 26648 w 26648"/>
                  <a:gd name="connsiteY1" fmla="*/ 0 h 12204"/>
                  <a:gd name="connsiteX2" fmla="*/ 26648 w 26648"/>
                  <a:gd name="connsiteY2" fmla="*/ 12205 h 12204"/>
                  <a:gd name="connsiteX3" fmla="*/ 0 w 26648"/>
                  <a:gd name="connsiteY3" fmla="*/ 12205 h 12204"/>
                </a:gdLst>
                <a:ahLst/>
                <a:cxnLst>
                  <a:cxn ang="0">
                    <a:pos x="connsiteX0" y="connsiteY0"/>
                  </a:cxn>
                  <a:cxn ang="0">
                    <a:pos x="connsiteX1" y="connsiteY1"/>
                  </a:cxn>
                  <a:cxn ang="0">
                    <a:pos x="connsiteX2" y="connsiteY2"/>
                  </a:cxn>
                  <a:cxn ang="0">
                    <a:pos x="connsiteX3" y="connsiteY3"/>
                  </a:cxn>
                </a:cxnLst>
                <a:rect l="l" t="t" r="r" b="b"/>
                <a:pathLst>
                  <a:path w="26648" h="12204">
                    <a:moveTo>
                      <a:pt x="0" y="0"/>
                    </a:moveTo>
                    <a:lnTo>
                      <a:pt x="26648" y="0"/>
                    </a:lnTo>
                    <a:lnTo>
                      <a:pt x="26648" y="12205"/>
                    </a:lnTo>
                    <a:lnTo>
                      <a:pt x="0" y="12205"/>
                    </a:lnTo>
                    <a:close/>
                  </a:path>
                </a:pathLst>
              </a:custGeom>
              <a:solidFill>
                <a:srgbClr val="EE0F30"/>
              </a:solidFill>
              <a:ln w="5444" cap="flat">
                <a:noFill/>
                <a:prstDash val="solid"/>
                <a:miter/>
              </a:ln>
            </p:spPr>
            <p:txBody>
              <a:bodyPr rtlCol="0" anchor="ctr"/>
              <a:lstStyle/>
              <a:p>
                <a:endParaRPr lang="en-US"/>
              </a:p>
            </p:txBody>
          </p:sp>
        </p:grpSp>
        <p:grpSp>
          <p:nvGrpSpPr>
            <p:cNvPr id="114" name="Graphic 3">
              <a:extLst>
                <a:ext uri="{FF2B5EF4-FFF2-40B4-BE49-F238E27FC236}">
                  <a16:creationId xmlns:a16="http://schemas.microsoft.com/office/drawing/2014/main" id="{1CE2B8A9-F292-9545-94CA-F789BD27E5F2}"/>
                </a:ext>
              </a:extLst>
            </p:cNvPr>
            <p:cNvGrpSpPr/>
            <p:nvPr/>
          </p:nvGrpSpPr>
          <p:grpSpPr>
            <a:xfrm>
              <a:off x="8041875" y="4387279"/>
              <a:ext cx="195748" cy="196096"/>
              <a:chOff x="8041875" y="4387279"/>
              <a:chExt cx="195748" cy="196096"/>
            </a:xfrm>
            <a:solidFill>
              <a:srgbClr val="EE0F30"/>
            </a:solidFill>
          </p:grpSpPr>
          <p:sp>
            <p:nvSpPr>
              <p:cNvPr id="115" name="Freeform 114">
                <a:extLst>
                  <a:ext uri="{FF2B5EF4-FFF2-40B4-BE49-F238E27FC236}">
                    <a16:creationId xmlns:a16="http://schemas.microsoft.com/office/drawing/2014/main" id="{768996E3-ACA5-3F42-95EC-7CE9A17C544C}"/>
                  </a:ext>
                </a:extLst>
              </p:cNvPr>
              <p:cNvSpPr/>
              <p:nvPr/>
            </p:nvSpPr>
            <p:spPr>
              <a:xfrm>
                <a:off x="8066343" y="4411689"/>
                <a:ext cx="146919" cy="171141"/>
              </a:xfrm>
              <a:custGeom>
                <a:avLst/>
                <a:gdLst>
                  <a:gd name="connsiteX0" fmla="*/ 122942 w 146919"/>
                  <a:gd name="connsiteY0" fmla="*/ 23974 h 171141"/>
                  <a:gd name="connsiteX1" fmla="*/ 122942 w 146919"/>
                  <a:gd name="connsiteY1" fmla="*/ 147222 h 171141"/>
                  <a:gd name="connsiteX2" fmla="*/ 23923 w 146919"/>
                  <a:gd name="connsiteY2" fmla="*/ 147222 h 171141"/>
                  <a:gd name="connsiteX3" fmla="*/ 23923 w 146919"/>
                  <a:gd name="connsiteY3" fmla="*/ 23974 h 171141"/>
                  <a:gd name="connsiteX4" fmla="*/ 122942 w 146919"/>
                  <a:gd name="connsiteY4" fmla="*/ 23974 h 171141"/>
                  <a:gd name="connsiteX5" fmla="*/ 146920 w 146919"/>
                  <a:gd name="connsiteY5" fmla="*/ 0 h 171141"/>
                  <a:gd name="connsiteX6" fmla="*/ 0 w 146919"/>
                  <a:gd name="connsiteY6" fmla="*/ 0 h 171141"/>
                  <a:gd name="connsiteX7" fmla="*/ 0 w 146919"/>
                  <a:gd name="connsiteY7" fmla="*/ 171142 h 171141"/>
                  <a:gd name="connsiteX8" fmla="*/ 146920 w 146919"/>
                  <a:gd name="connsiteY8" fmla="*/ 171142 h 171141"/>
                  <a:gd name="connsiteX9" fmla="*/ 146920 w 146919"/>
                  <a:gd name="connsiteY9" fmla="*/ 0 h 171141"/>
                  <a:gd name="connsiteX10" fmla="*/ 146920 w 146919"/>
                  <a:gd name="connsiteY10" fmla="*/ 0 h 17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919" h="171141">
                    <a:moveTo>
                      <a:pt x="122942" y="23974"/>
                    </a:moveTo>
                    <a:lnTo>
                      <a:pt x="122942" y="147222"/>
                    </a:lnTo>
                    <a:lnTo>
                      <a:pt x="23923" y="147222"/>
                    </a:lnTo>
                    <a:lnTo>
                      <a:pt x="23923" y="23974"/>
                    </a:lnTo>
                    <a:lnTo>
                      <a:pt x="122942" y="23974"/>
                    </a:lnTo>
                    <a:moveTo>
                      <a:pt x="146920" y="0"/>
                    </a:moveTo>
                    <a:lnTo>
                      <a:pt x="0" y="0"/>
                    </a:lnTo>
                    <a:lnTo>
                      <a:pt x="0" y="171142"/>
                    </a:lnTo>
                    <a:lnTo>
                      <a:pt x="146920" y="171142"/>
                    </a:lnTo>
                    <a:lnTo>
                      <a:pt x="146920" y="0"/>
                    </a:lnTo>
                    <a:lnTo>
                      <a:pt x="146920" y="0"/>
                    </a:lnTo>
                    <a:close/>
                  </a:path>
                </a:pathLst>
              </a:custGeom>
              <a:solidFill>
                <a:srgbClr val="EE0F30"/>
              </a:solidFill>
              <a:ln w="544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3B45DA0E-2D4E-B547-AB33-1F9F7F6AF33D}"/>
                  </a:ext>
                </a:extLst>
              </p:cNvPr>
              <p:cNvSpPr/>
              <p:nvPr/>
            </p:nvSpPr>
            <p:spPr>
              <a:xfrm>
                <a:off x="8041875" y="4558911"/>
                <a:ext cx="195748" cy="24464"/>
              </a:xfrm>
              <a:custGeom>
                <a:avLst/>
                <a:gdLst>
                  <a:gd name="connsiteX0" fmla="*/ 0 w 195748"/>
                  <a:gd name="connsiteY0" fmla="*/ 0 h 24464"/>
                  <a:gd name="connsiteX1" fmla="*/ 195748 w 195748"/>
                  <a:gd name="connsiteY1" fmla="*/ 0 h 24464"/>
                  <a:gd name="connsiteX2" fmla="*/ 195748 w 195748"/>
                  <a:gd name="connsiteY2" fmla="*/ 24464 h 24464"/>
                  <a:gd name="connsiteX3" fmla="*/ 0 w 195748"/>
                  <a:gd name="connsiteY3" fmla="*/ 24464 h 24464"/>
                </a:gdLst>
                <a:ahLst/>
                <a:cxnLst>
                  <a:cxn ang="0">
                    <a:pos x="connsiteX0" y="connsiteY0"/>
                  </a:cxn>
                  <a:cxn ang="0">
                    <a:pos x="connsiteX1" y="connsiteY1"/>
                  </a:cxn>
                  <a:cxn ang="0">
                    <a:pos x="connsiteX2" y="connsiteY2"/>
                  </a:cxn>
                  <a:cxn ang="0">
                    <a:pos x="connsiteX3" y="connsiteY3"/>
                  </a:cxn>
                </a:cxnLst>
                <a:rect l="l" t="t" r="r" b="b"/>
                <a:pathLst>
                  <a:path w="195748" h="24464">
                    <a:moveTo>
                      <a:pt x="0" y="0"/>
                    </a:moveTo>
                    <a:lnTo>
                      <a:pt x="195748" y="0"/>
                    </a:lnTo>
                    <a:lnTo>
                      <a:pt x="195748" y="24464"/>
                    </a:lnTo>
                    <a:lnTo>
                      <a:pt x="0" y="24464"/>
                    </a:lnTo>
                    <a:close/>
                  </a:path>
                </a:pathLst>
              </a:custGeom>
              <a:solidFill>
                <a:srgbClr val="EE0F30"/>
              </a:solidFill>
              <a:ln w="544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36701A39-8035-7E4E-8732-82F9C4A8C9EE}"/>
                  </a:ext>
                </a:extLst>
              </p:cNvPr>
              <p:cNvSpPr/>
              <p:nvPr/>
            </p:nvSpPr>
            <p:spPr>
              <a:xfrm>
                <a:off x="8103782" y="4387279"/>
                <a:ext cx="71934" cy="24464"/>
              </a:xfrm>
              <a:custGeom>
                <a:avLst/>
                <a:gdLst>
                  <a:gd name="connsiteX0" fmla="*/ 0 w 71934"/>
                  <a:gd name="connsiteY0" fmla="*/ 0 h 24464"/>
                  <a:gd name="connsiteX1" fmla="*/ 71934 w 71934"/>
                  <a:gd name="connsiteY1" fmla="*/ 0 h 24464"/>
                  <a:gd name="connsiteX2" fmla="*/ 71934 w 71934"/>
                  <a:gd name="connsiteY2" fmla="*/ 24464 h 24464"/>
                  <a:gd name="connsiteX3" fmla="*/ 0 w 71934"/>
                  <a:gd name="connsiteY3" fmla="*/ 24464 h 24464"/>
                </a:gdLst>
                <a:ahLst/>
                <a:cxnLst>
                  <a:cxn ang="0">
                    <a:pos x="connsiteX0" y="connsiteY0"/>
                  </a:cxn>
                  <a:cxn ang="0">
                    <a:pos x="connsiteX1" y="connsiteY1"/>
                  </a:cxn>
                  <a:cxn ang="0">
                    <a:pos x="connsiteX2" y="connsiteY2"/>
                  </a:cxn>
                  <a:cxn ang="0">
                    <a:pos x="connsiteX3" y="connsiteY3"/>
                  </a:cxn>
                </a:cxnLst>
                <a:rect l="l" t="t" r="r" b="b"/>
                <a:pathLst>
                  <a:path w="71934" h="24464">
                    <a:moveTo>
                      <a:pt x="0" y="0"/>
                    </a:moveTo>
                    <a:lnTo>
                      <a:pt x="71934" y="0"/>
                    </a:lnTo>
                    <a:lnTo>
                      <a:pt x="71934" y="24464"/>
                    </a:lnTo>
                    <a:lnTo>
                      <a:pt x="0" y="24464"/>
                    </a:lnTo>
                    <a:close/>
                  </a:path>
                </a:pathLst>
              </a:custGeom>
              <a:solidFill>
                <a:srgbClr val="EE0F30"/>
              </a:solidFill>
              <a:ln w="544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6C10443-8F4B-DB4D-9100-805BC4844AC2}"/>
                  </a:ext>
                </a:extLst>
              </p:cNvPr>
              <p:cNvSpPr/>
              <p:nvPr/>
            </p:nvSpPr>
            <p:spPr>
              <a:xfrm>
                <a:off x="8115389" y="4532976"/>
                <a:ext cx="48937" cy="44951"/>
              </a:xfrm>
              <a:custGeom>
                <a:avLst/>
                <a:gdLst>
                  <a:gd name="connsiteX0" fmla="*/ 0 w 48937"/>
                  <a:gd name="connsiteY0" fmla="*/ 0 h 44951"/>
                  <a:gd name="connsiteX1" fmla="*/ 48937 w 48937"/>
                  <a:gd name="connsiteY1" fmla="*/ 0 h 44951"/>
                  <a:gd name="connsiteX2" fmla="*/ 48937 w 48937"/>
                  <a:gd name="connsiteY2" fmla="*/ 44951 h 44951"/>
                  <a:gd name="connsiteX3" fmla="*/ 0 w 48937"/>
                  <a:gd name="connsiteY3" fmla="*/ 44951 h 44951"/>
                </a:gdLst>
                <a:ahLst/>
                <a:cxnLst>
                  <a:cxn ang="0">
                    <a:pos x="connsiteX0" y="connsiteY0"/>
                  </a:cxn>
                  <a:cxn ang="0">
                    <a:pos x="connsiteX1" y="connsiteY1"/>
                  </a:cxn>
                  <a:cxn ang="0">
                    <a:pos x="connsiteX2" y="connsiteY2"/>
                  </a:cxn>
                  <a:cxn ang="0">
                    <a:pos x="connsiteX3" y="connsiteY3"/>
                  </a:cxn>
                </a:cxnLst>
                <a:rect l="l" t="t" r="r" b="b"/>
                <a:pathLst>
                  <a:path w="48937" h="44951">
                    <a:moveTo>
                      <a:pt x="0" y="0"/>
                    </a:moveTo>
                    <a:lnTo>
                      <a:pt x="48937" y="0"/>
                    </a:lnTo>
                    <a:lnTo>
                      <a:pt x="48937" y="44951"/>
                    </a:lnTo>
                    <a:lnTo>
                      <a:pt x="0" y="44951"/>
                    </a:lnTo>
                    <a:close/>
                  </a:path>
                </a:pathLst>
              </a:custGeom>
              <a:solidFill>
                <a:srgbClr val="EE0F30"/>
              </a:solidFill>
              <a:ln w="544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DA11D70-90C2-0249-902B-24D79E038FDF}"/>
                  </a:ext>
                </a:extLst>
              </p:cNvPr>
              <p:cNvSpPr/>
              <p:nvPr/>
            </p:nvSpPr>
            <p:spPr>
              <a:xfrm>
                <a:off x="8115389" y="4503390"/>
                <a:ext cx="48937" cy="12204"/>
              </a:xfrm>
              <a:custGeom>
                <a:avLst/>
                <a:gdLst>
                  <a:gd name="connsiteX0" fmla="*/ 0 w 48937"/>
                  <a:gd name="connsiteY0" fmla="*/ 0 h 12204"/>
                  <a:gd name="connsiteX1" fmla="*/ 48937 w 48937"/>
                  <a:gd name="connsiteY1" fmla="*/ 0 h 12204"/>
                  <a:gd name="connsiteX2" fmla="*/ 48937 w 48937"/>
                  <a:gd name="connsiteY2" fmla="*/ 12205 h 12204"/>
                  <a:gd name="connsiteX3" fmla="*/ 0 w 48937"/>
                  <a:gd name="connsiteY3" fmla="*/ 12205 h 12204"/>
                </a:gdLst>
                <a:ahLst/>
                <a:cxnLst>
                  <a:cxn ang="0">
                    <a:pos x="connsiteX0" y="connsiteY0"/>
                  </a:cxn>
                  <a:cxn ang="0">
                    <a:pos x="connsiteX1" y="connsiteY1"/>
                  </a:cxn>
                  <a:cxn ang="0">
                    <a:pos x="connsiteX2" y="connsiteY2"/>
                  </a:cxn>
                  <a:cxn ang="0">
                    <a:pos x="connsiteX3" y="connsiteY3"/>
                  </a:cxn>
                </a:cxnLst>
                <a:rect l="l" t="t" r="r" b="b"/>
                <a:pathLst>
                  <a:path w="48937" h="12204">
                    <a:moveTo>
                      <a:pt x="0" y="0"/>
                    </a:moveTo>
                    <a:lnTo>
                      <a:pt x="48937" y="0"/>
                    </a:lnTo>
                    <a:lnTo>
                      <a:pt x="48937" y="12205"/>
                    </a:lnTo>
                    <a:lnTo>
                      <a:pt x="0" y="12205"/>
                    </a:lnTo>
                    <a:close/>
                  </a:path>
                </a:pathLst>
              </a:custGeom>
              <a:solidFill>
                <a:srgbClr val="EE0F30"/>
              </a:solidFill>
              <a:ln w="5444"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14408563-6002-604E-850E-6FDB28D8458F}"/>
                  </a:ext>
                </a:extLst>
              </p:cNvPr>
              <p:cNvSpPr/>
              <p:nvPr/>
            </p:nvSpPr>
            <p:spPr>
              <a:xfrm>
                <a:off x="8115389" y="4478980"/>
                <a:ext cx="48937" cy="12204"/>
              </a:xfrm>
              <a:custGeom>
                <a:avLst/>
                <a:gdLst>
                  <a:gd name="connsiteX0" fmla="*/ 0 w 48937"/>
                  <a:gd name="connsiteY0" fmla="*/ 0 h 12204"/>
                  <a:gd name="connsiteX1" fmla="*/ 48937 w 48937"/>
                  <a:gd name="connsiteY1" fmla="*/ 0 h 12204"/>
                  <a:gd name="connsiteX2" fmla="*/ 48937 w 48937"/>
                  <a:gd name="connsiteY2" fmla="*/ 12205 h 12204"/>
                  <a:gd name="connsiteX3" fmla="*/ 0 w 48937"/>
                  <a:gd name="connsiteY3" fmla="*/ 12205 h 12204"/>
                </a:gdLst>
                <a:ahLst/>
                <a:cxnLst>
                  <a:cxn ang="0">
                    <a:pos x="connsiteX0" y="connsiteY0"/>
                  </a:cxn>
                  <a:cxn ang="0">
                    <a:pos x="connsiteX1" y="connsiteY1"/>
                  </a:cxn>
                  <a:cxn ang="0">
                    <a:pos x="connsiteX2" y="connsiteY2"/>
                  </a:cxn>
                  <a:cxn ang="0">
                    <a:pos x="connsiteX3" y="connsiteY3"/>
                  </a:cxn>
                </a:cxnLst>
                <a:rect l="l" t="t" r="r" b="b"/>
                <a:pathLst>
                  <a:path w="48937" h="12204">
                    <a:moveTo>
                      <a:pt x="0" y="0"/>
                    </a:moveTo>
                    <a:lnTo>
                      <a:pt x="48937" y="0"/>
                    </a:lnTo>
                    <a:lnTo>
                      <a:pt x="48937" y="12205"/>
                    </a:lnTo>
                    <a:lnTo>
                      <a:pt x="0" y="12205"/>
                    </a:lnTo>
                    <a:close/>
                  </a:path>
                </a:pathLst>
              </a:custGeom>
              <a:solidFill>
                <a:srgbClr val="EE0F30"/>
              </a:solidFill>
              <a:ln w="5444"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1D45F9C-D77C-A741-836D-22D5B2CA8545}"/>
                  </a:ext>
                </a:extLst>
              </p:cNvPr>
              <p:cNvSpPr/>
              <p:nvPr/>
            </p:nvSpPr>
            <p:spPr>
              <a:xfrm>
                <a:off x="8115389" y="4454515"/>
                <a:ext cx="48937" cy="12204"/>
              </a:xfrm>
              <a:custGeom>
                <a:avLst/>
                <a:gdLst>
                  <a:gd name="connsiteX0" fmla="*/ 0 w 48937"/>
                  <a:gd name="connsiteY0" fmla="*/ 0 h 12204"/>
                  <a:gd name="connsiteX1" fmla="*/ 48937 w 48937"/>
                  <a:gd name="connsiteY1" fmla="*/ 0 h 12204"/>
                  <a:gd name="connsiteX2" fmla="*/ 48937 w 48937"/>
                  <a:gd name="connsiteY2" fmla="*/ 12205 h 12204"/>
                  <a:gd name="connsiteX3" fmla="*/ 0 w 48937"/>
                  <a:gd name="connsiteY3" fmla="*/ 12205 h 12204"/>
                </a:gdLst>
                <a:ahLst/>
                <a:cxnLst>
                  <a:cxn ang="0">
                    <a:pos x="connsiteX0" y="connsiteY0"/>
                  </a:cxn>
                  <a:cxn ang="0">
                    <a:pos x="connsiteX1" y="connsiteY1"/>
                  </a:cxn>
                  <a:cxn ang="0">
                    <a:pos x="connsiteX2" y="connsiteY2"/>
                  </a:cxn>
                  <a:cxn ang="0">
                    <a:pos x="connsiteX3" y="connsiteY3"/>
                  </a:cxn>
                </a:cxnLst>
                <a:rect l="l" t="t" r="r" b="b"/>
                <a:pathLst>
                  <a:path w="48937" h="12204">
                    <a:moveTo>
                      <a:pt x="0" y="0"/>
                    </a:moveTo>
                    <a:lnTo>
                      <a:pt x="48937" y="0"/>
                    </a:lnTo>
                    <a:lnTo>
                      <a:pt x="48937" y="12205"/>
                    </a:lnTo>
                    <a:lnTo>
                      <a:pt x="0" y="12205"/>
                    </a:lnTo>
                    <a:close/>
                  </a:path>
                </a:pathLst>
              </a:custGeom>
              <a:solidFill>
                <a:srgbClr val="EE0F30"/>
              </a:solidFill>
              <a:ln w="544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83079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abeab6f0-7cff-4831-b353-7b1930debac3"/>
</p:tagLst>
</file>

<file path=ppt/theme/theme1.xml><?xml version="1.0" encoding="utf-8"?>
<a:theme xmlns:a="http://schemas.openxmlformats.org/drawingml/2006/main" name="Office Theme">
  <a:themeElements>
    <a:clrScheme name="FourNet">
      <a:dk1>
        <a:srgbClr val="2D063A"/>
      </a:dk1>
      <a:lt1>
        <a:srgbClr val="FFFFFF"/>
      </a:lt1>
      <a:dk2>
        <a:srgbClr val="44546A"/>
      </a:dk2>
      <a:lt2>
        <a:srgbClr val="F1F2F1"/>
      </a:lt2>
      <a:accent1>
        <a:srgbClr val="ED0F2F"/>
      </a:accent1>
      <a:accent2>
        <a:srgbClr val="2D063A"/>
      </a:accent2>
      <a:accent3>
        <a:srgbClr val="A5A5A5"/>
      </a:accent3>
      <a:accent4>
        <a:srgbClr val="910033"/>
      </a:accent4>
      <a:accent5>
        <a:srgbClr val="5B9BD5"/>
      </a:accent5>
      <a:accent6>
        <a:srgbClr val="70AD47"/>
      </a:accent6>
      <a:hlink>
        <a:srgbClr val="EC1030"/>
      </a:hlink>
      <a:folHlink>
        <a:srgbClr val="ED0F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8EDDFBEEB1034F90214F7A4BFBEE90" ma:contentTypeVersion="10" ma:contentTypeDescription="Create a new document." ma:contentTypeScope="" ma:versionID="6b73c718a1200d162b1bfa1a8d6f34fd">
  <xsd:schema xmlns:xsd="http://www.w3.org/2001/XMLSchema" xmlns:xs="http://www.w3.org/2001/XMLSchema" xmlns:p="http://schemas.microsoft.com/office/2006/metadata/properties" xmlns:ns2="ddd9c9eb-a33d-4038-a30c-a4c34a94f0da" targetNamespace="http://schemas.microsoft.com/office/2006/metadata/properties" ma:root="true" ma:fieldsID="8a0de16aa75a308b644c1a0a7f2d0cc6" ns2:_="">
    <xsd:import namespace="ddd9c9eb-a33d-4038-a30c-a4c34a94f0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9c9eb-a33d-4038-a30c-a4c34a94f0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980C2E-7CC2-4AC8-BD9E-94C49CF481F7}">
  <ds:schemaRefs>
    <ds:schemaRef ds:uri="c9592bd5-8638-4b6e-962b-fdbaa697a167"/>
    <ds:schemaRef ds:uri="http://purl.org/dc/terms/"/>
    <ds:schemaRef ds:uri="8c046976-1fbe-4616-a51f-1f44c1b576dc"/>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43AB567-2ED3-40DE-B8B6-0D2B42E3A9F6}">
  <ds:schemaRefs>
    <ds:schemaRef ds:uri="http://schemas.microsoft.com/sharepoint/v3/contenttype/forms"/>
  </ds:schemaRefs>
</ds:datastoreItem>
</file>

<file path=customXml/itemProps3.xml><?xml version="1.0" encoding="utf-8"?>
<ds:datastoreItem xmlns:ds="http://schemas.openxmlformats.org/officeDocument/2006/customXml" ds:itemID="{636EAC5E-D666-4E0D-AB47-5C2FCE70B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d9c9eb-a33d-4038-a30c-a4c34a94f0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{3FAA32CD-D2F4-A046-9A01-DFFA0DA096EE}tf10001076</Template>
  <TotalTime>8146</TotalTime>
  <Words>1690</Words>
  <Application>Microsoft Office PowerPoint</Application>
  <PresentationFormat>Widescreen</PresentationFormat>
  <Paragraphs>187</Paragraphs>
  <Slides>16</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Gilroy</vt:lpstr>
      <vt:lpstr>Gilroy Bold</vt:lpstr>
      <vt:lpstr>Gilroy-Bold</vt:lpstr>
      <vt:lpstr>Gilroy-SemiboldItalic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Isherwood</dc:creator>
  <cp:lastModifiedBy>Sarah Keedy</cp:lastModifiedBy>
  <cp:revision>352</cp:revision>
  <dcterms:created xsi:type="dcterms:W3CDTF">2020-04-02T12:00:59Z</dcterms:created>
  <dcterms:modified xsi:type="dcterms:W3CDTF">2022-05-04T14:23:12Z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0x010100EA8EDDFBEEB1034F90214F7A4BFBEE90</vt:lpwstr>
  </property>
</Properties>
</file>