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3"/>
    <p:sldMasterId id="2147483697" r:id="rId4"/>
    <p:sldMasterId id="2147483712" r:id="rId5"/>
  </p:sldMasterIdLst>
  <p:notesMasterIdLst>
    <p:notesMasterId r:id="rId43"/>
  </p:notesMasterIdLst>
  <p:sldIdLst>
    <p:sldId id="2141411363" r:id="rId6"/>
    <p:sldId id="2141411368" r:id="rId7"/>
    <p:sldId id="2141411387" r:id="rId8"/>
    <p:sldId id="2141411388" r:id="rId9"/>
    <p:sldId id="2141411389" r:id="rId10"/>
    <p:sldId id="2141411390" r:id="rId11"/>
    <p:sldId id="2141411391" r:id="rId12"/>
    <p:sldId id="2141411392" r:id="rId13"/>
    <p:sldId id="2141411393" r:id="rId14"/>
    <p:sldId id="2141411394" r:id="rId15"/>
    <p:sldId id="2141411395" r:id="rId16"/>
    <p:sldId id="2141411396" r:id="rId17"/>
    <p:sldId id="2141411397" r:id="rId18"/>
    <p:sldId id="2141411398" r:id="rId19"/>
    <p:sldId id="2141411399" r:id="rId20"/>
    <p:sldId id="2141411400" r:id="rId21"/>
    <p:sldId id="2141411401" r:id="rId22"/>
    <p:sldId id="2141411402" r:id="rId23"/>
    <p:sldId id="2141411403" r:id="rId24"/>
    <p:sldId id="2141411404" r:id="rId25"/>
    <p:sldId id="2141411359" r:id="rId26"/>
    <p:sldId id="2141411405" r:id="rId27"/>
    <p:sldId id="2141411406" r:id="rId28"/>
    <p:sldId id="2141411407" r:id="rId29"/>
    <p:sldId id="2141411408" r:id="rId30"/>
    <p:sldId id="2141411409" r:id="rId31"/>
    <p:sldId id="2141411410" r:id="rId32"/>
    <p:sldId id="2141411411" r:id="rId33"/>
    <p:sldId id="2141411412" r:id="rId34"/>
    <p:sldId id="2141411413" r:id="rId35"/>
    <p:sldId id="2141411414" r:id="rId36"/>
    <p:sldId id="2141411415" r:id="rId37"/>
    <p:sldId id="2141411357" r:id="rId38"/>
    <p:sldId id="2141411416" r:id="rId39"/>
    <p:sldId id="2141411417" r:id="rId40"/>
    <p:sldId id="2141411418" r:id="rId41"/>
    <p:sldId id="2141411419"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BC9C5-967B-449F-B62D-8D7EE6CA6540}" type="doc">
      <dgm:prSet loTypeId="urn:microsoft.com/office/officeart/2005/8/layout/pyramid3" loCatId="pyramid" qsTypeId="urn:microsoft.com/office/officeart/2005/8/quickstyle/simple1" qsCatId="simple" csTypeId="urn:microsoft.com/office/officeart/2005/8/colors/accent1_2" csCatId="accent1" phldr="1"/>
      <dgm:spPr/>
    </dgm:pt>
    <dgm:pt modelId="{D7F65459-F145-4168-BE59-767D31D7998C}">
      <dgm:prSet phldrT="[Text]" custT="1"/>
      <dgm:spPr>
        <a:xfrm rot="10800000">
          <a:off x="0" y="0"/>
          <a:ext cx="3471944" cy="880599"/>
        </a:xfrm>
        <a:prstGeom prst="trapezoid">
          <a:avLst>
            <a:gd name="adj" fmla="val 49284"/>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nchor="ctr"/>
        <a:lstStyle/>
        <a:p>
          <a:pPr>
            <a:buNone/>
          </a:pPr>
          <a:r>
            <a:rPr lang="en-GB" sz="1200">
              <a:solidFill>
                <a:sysClr val="window" lastClr="FFFFFF"/>
              </a:solidFill>
              <a:latin typeface="Arial"/>
              <a:ea typeface="+mn-ea"/>
              <a:cs typeface="+mn-cs"/>
            </a:rPr>
            <a:t>Customer Self-Serve</a:t>
          </a:r>
        </a:p>
      </dgm:t>
    </dgm:pt>
    <dgm:pt modelId="{E0396621-305E-422F-A6CE-EFAADB37327C}" type="parTrans" cxnId="{36D2D9A0-373F-44E8-913F-EA62BF147998}">
      <dgm:prSet/>
      <dgm:spPr/>
      <dgm:t>
        <a:bodyPr/>
        <a:lstStyle/>
        <a:p>
          <a:endParaRPr lang="en-GB">
            <a:solidFill>
              <a:schemeClr val="bg1"/>
            </a:solidFill>
          </a:endParaRPr>
        </a:p>
      </dgm:t>
    </dgm:pt>
    <dgm:pt modelId="{9C1FA205-2267-4213-B1ED-376997068865}" type="sibTrans" cxnId="{36D2D9A0-373F-44E8-913F-EA62BF147998}">
      <dgm:prSet/>
      <dgm:spPr/>
      <dgm:t>
        <a:bodyPr/>
        <a:lstStyle/>
        <a:p>
          <a:endParaRPr lang="en-GB">
            <a:solidFill>
              <a:schemeClr val="bg1"/>
            </a:solidFill>
          </a:endParaRPr>
        </a:p>
      </dgm:t>
    </dgm:pt>
    <dgm:pt modelId="{2A15153F-281B-4491-B8B3-4F751BBC5860}">
      <dgm:prSet phldrT="[Text]" custT="1"/>
      <dgm:spPr>
        <a:xfrm rot="10800000">
          <a:off x="433993" y="880599"/>
          <a:ext cx="2603958" cy="880599"/>
        </a:xfrm>
        <a:prstGeom prst="trapezoid">
          <a:avLst>
            <a:gd name="adj" fmla="val 49284"/>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nchor="ctr"/>
        <a:lstStyle/>
        <a:p>
          <a:pPr>
            <a:buNone/>
          </a:pPr>
          <a:r>
            <a:rPr lang="en-GB" sz="1200">
              <a:solidFill>
                <a:sysClr val="window" lastClr="FFFFFF"/>
              </a:solidFill>
              <a:latin typeface="Arial"/>
              <a:ea typeface="+mn-ea"/>
              <a:cs typeface="+mn-cs"/>
            </a:rPr>
            <a:t>Automated Assistance</a:t>
          </a:r>
        </a:p>
      </dgm:t>
    </dgm:pt>
    <dgm:pt modelId="{BC817526-A408-4C09-9BBD-7D06DC20E2B5}" type="parTrans" cxnId="{29FC2B83-0051-4537-8A66-01BC05881175}">
      <dgm:prSet/>
      <dgm:spPr/>
      <dgm:t>
        <a:bodyPr/>
        <a:lstStyle/>
        <a:p>
          <a:endParaRPr lang="en-GB">
            <a:solidFill>
              <a:schemeClr val="bg1"/>
            </a:solidFill>
          </a:endParaRPr>
        </a:p>
      </dgm:t>
    </dgm:pt>
    <dgm:pt modelId="{2718CF11-109D-4F8F-B00A-8C15DB9FF82C}" type="sibTrans" cxnId="{29FC2B83-0051-4537-8A66-01BC05881175}">
      <dgm:prSet/>
      <dgm:spPr/>
      <dgm:t>
        <a:bodyPr/>
        <a:lstStyle/>
        <a:p>
          <a:endParaRPr lang="en-GB">
            <a:solidFill>
              <a:schemeClr val="bg1"/>
            </a:solidFill>
          </a:endParaRPr>
        </a:p>
      </dgm:t>
    </dgm:pt>
    <dgm:pt modelId="{9CA25BE2-46AA-4163-849F-5ADDFB3441C4}">
      <dgm:prSet phldrT="[Text]" custT="1"/>
      <dgm:spPr>
        <a:xfrm rot="10800000">
          <a:off x="1301979" y="2641797"/>
          <a:ext cx="867986" cy="880599"/>
        </a:xfrm>
        <a:prstGeom prst="trapezoid">
          <a:avLst>
            <a:gd name="adj" fmla="val 50000"/>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nchor="t"/>
        <a:lstStyle/>
        <a:p>
          <a:pPr>
            <a:spcAft>
              <a:spcPts val="0"/>
            </a:spcAft>
            <a:buNone/>
          </a:pPr>
          <a:endParaRPr lang="en-GB" sz="800">
            <a:solidFill>
              <a:sysClr val="window" lastClr="FFFFFF"/>
            </a:solidFill>
            <a:latin typeface="Arial"/>
            <a:ea typeface="+mn-ea"/>
            <a:cs typeface="+mn-cs"/>
          </a:endParaRPr>
        </a:p>
        <a:p>
          <a:pPr>
            <a:spcAft>
              <a:spcPts val="0"/>
            </a:spcAft>
            <a:buNone/>
          </a:pPr>
          <a:r>
            <a:rPr lang="en-GB" sz="800">
              <a:solidFill>
                <a:sysClr val="window" lastClr="FFFFFF"/>
              </a:solidFill>
              <a:latin typeface="Arial"/>
              <a:ea typeface="+mn-ea"/>
              <a:cs typeface="+mn-cs"/>
            </a:rPr>
            <a:t>Voice</a:t>
          </a:r>
        </a:p>
      </dgm:t>
    </dgm:pt>
    <dgm:pt modelId="{14672A0D-7A6B-41CE-BCB4-498D3C0DD2A8}" type="parTrans" cxnId="{2322D708-7AEC-4E15-B7E3-FB5CD78CBC73}">
      <dgm:prSet/>
      <dgm:spPr/>
      <dgm:t>
        <a:bodyPr/>
        <a:lstStyle/>
        <a:p>
          <a:endParaRPr lang="en-GB">
            <a:solidFill>
              <a:schemeClr val="bg1"/>
            </a:solidFill>
          </a:endParaRPr>
        </a:p>
      </dgm:t>
    </dgm:pt>
    <dgm:pt modelId="{8AB30116-F845-4D19-A1BF-251EC44795B5}" type="sibTrans" cxnId="{2322D708-7AEC-4E15-B7E3-FB5CD78CBC73}">
      <dgm:prSet/>
      <dgm:spPr/>
      <dgm:t>
        <a:bodyPr/>
        <a:lstStyle/>
        <a:p>
          <a:endParaRPr lang="en-GB">
            <a:solidFill>
              <a:schemeClr val="bg1"/>
            </a:solidFill>
          </a:endParaRPr>
        </a:p>
      </dgm:t>
    </dgm:pt>
    <dgm:pt modelId="{1782E4FD-1219-476C-8F93-84D405DC8F88}">
      <dgm:prSet phldrT="[Text]" custT="1"/>
      <dgm:spPr>
        <a:xfrm rot="10800000">
          <a:off x="867986" y="1761198"/>
          <a:ext cx="1735972" cy="880599"/>
        </a:xfrm>
        <a:prstGeom prst="trapezoid">
          <a:avLst>
            <a:gd name="adj" fmla="val 49284"/>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nchor="t"/>
        <a:lstStyle/>
        <a:p>
          <a:pPr>
            <a:buNone/>
          </a:pPr>
          <a:r>
            <a:rPr lang="en-GB" sz="800">
              <a:solidFill>
                <a:sysClr val="window" lastClr="FFFFFF"/>
              </a:solidFill>
              <a:latin typeface="Arial"/>
              <a:ea typeface="+mn-ea"/>
              <a:cs typeface="+mn-cs"/>
            </a:rPr>
            <a:t>Digital Assistance</a:t>
          </a:r>
        </a:p>
      </dgm:t>
    </dgm:pt>
    <dgm:pt modelId="{421478C5-88DD-4BBC-89CC-3E1562CC5E40}" type="parTrans" cxnId="{0F8116D7-5F51-49D2-AC3A-89430B123FC7}">
      <dgm:prSet/>
      <dgm:spPr/>
      <dgm:t>
        <a:bodyPr/>
        <a:lstStyle/>
        <a:p>
          <a:endParaRPr lang="en-GB"/>
        </a:p>
      </dgm:t>
    </dgm:pt>
    <dgm:pt modelId="{A8B83BF2-ADBD-4706-A8F2-D415B1283EF1}" type="sibTrans" cxnId="{0F8116D7-5F51-49D2-AC3A-89430B123FC7}">
      <dgm:prSet/>
      <dgm:spPr/>
      <dgm:t>
        <a:bodyPr/>
        <a:lstStyle/>
        <a:p>
          <a:endParaRPr lang="en-GB"/>
        </a:p>
      </dgm:t>
    </dgm:pt>
    <dgm:pt modelId="{484A6812-938F-4D2C-94F7-D9CA3EFE040C}" type="pres">
      <dgm:prSet presAssocID="{5C4BC9C5-967B-449F-B62D-8D7EE6CA6540}" presName="Name0" presStyleCnt="0">
        <dgm:presLayoutVars>
          <dgm:dir/>
          <dgm:animLvl val="lvl"/>
          <dgm:resizeHandles val="exact"/>
        </dgm:presLayoutVars>
      </dgm:prSet>
      <dgm:spPr/>
    </dgm:pt>
    <dgm:pt modelId="{6D5D9BA9-F97C-406B-A631-279C52E1FF63}" type="pres">
      <dgm:prSet presAssocID="{D7F65459-F145-4168-BE59-767D31D7998C}" presName="Name8" presStyleCnt="0"/>
      <dgm:spPr/>
    </dgm:pt>
    <dgm:pt modelId="{A36A34F2-ED3B-49B5-AD9C-A2B5ACEAD965}" type="pres">
      <dgm:prSet presAssocID="{D7F65459-F145-4168-BE59-767D31D7998C}" presName="level" presStyleLbl="node1" presStyleIdx="0" presStyleCnt="4">
        <dgm:presLayoutVars>
          <dgm:chMax val="1"/>
          <dgm:bulletEnabled val="1"/>
        </dgm:presLayoutVars>
      </dgm:prSet>
      <dgm:spPr/>
    </dgm:pt>
    <dgm:pt modelId="{2E51F154-50D0-44AF-B701-DDF1D7CD493F}" type="pres">
      <dgm:prSet presAssocID="{D7F65459-F145-4168-BE59-767D31D7998C}" presName="levelTx" presStyleLbl="revTx" presStyleIdx="0" presStyleCnt="0">
        <dgm:presLayoutVars>
          <dgm:chMax val="1"/>
          <dgm:bulletEnabled val="1"/>
        </dgm:presLayoutVars>
      </dgm:prSet>
      <dgm:spPr/>
    </dgm:pt>
    <dgm:pt modelId="{49F27B79-E405-431A-B842-B2940BD1F104}" type="pres">
      <dgm:prSet presAssocID="{2A15153F-281B-4491-B8B3-4F751BBC5860}" presName="Name8" presStyleCnt="0"/>
      <dgm:spPr/>
    </dgm:pt>
    <dgm:pt modelId="{F8B6705B-6D33-464F-A1FE-58538F989D09}" type="pres">
      <dgm:prSet presAssocID="{2A15153F-281B-4491-B8B3-4F751BBC5860}" presName="level" presStyleLbl="node1" presStyleIdx="1" presStyleCnt="4">
        <dgm:presLayoutVars>
          <dgm:chMax val="1"/>
          <dgm:bulletEnabled val="1"/>
        </dgm:presLayoutVars>
      </dgm:prSet>
      <dgm:spPr/>
    </dgm:pt>
    <dgm:pt modelId="{7291584E-6B26-4552-B6AA-85F016C08FE2}" type="pres">
      <dgm:prSet presAssocID="{2A15153F-281B-4491-B8B3-4F751BBC5860}" presName="levelTx" presStyleLbl="revTx" presStyleIdx="0" presStyleCnt="0">
        <dgm:presLayoutVars>
          <dgm:chMax val="1"/>
          <dgm:bulletEnabled val="1"/>
        </dgm:presLayoutVars>
      </dgm:prSet>
      <dgm:spPr/>
    </dgm:pt>
    <dgm:pt modelId="{318B75B4-0C54-4196-A284-1DC18C911312}" type="pres">
      <dgm:prSet presAssocID="{1782E4FD-1219-476C-8F93-84D405DC8F88}" presName="Name8" presStyleCnt="0"/>
      <dgm:spPr/>
    </dgm:pt>
    <dgm:pt modelId="{AA6509D7-2A30-43BF-B0D9-71ED904C7607}" type="pres">
      <dgm:prSet presAssocID="{1782E4FD-1219-476C-8F93-84D405DC8F88}" presName="level" presStyleLbl="node1" presStyleIdx="2" presStyleCnt="4">
        <dgm:presLayoutVars>
          <dgm:chMax val="1"/>
          <dgm:bulletEnabled val="1"/>
        </dgm:presLayoutVars>
      </dgm:prSet>
      <dgm:spPr/>
    </dgm:pt>
    <dgm:pt modelId="{CF31AF65-CCF3-4CCF-AEB2-EAB7D5363F92}" type="pres">
      <dgm:prSet presAssocID="{1782E4FD-1219-476C-8F93-84D405DC8F88}" presName="levelTx" presStyleLbl="revTx" presStyleIdx="0" presStyleCnt="0">
        <dgm:presLayoutVars>
          <dgm:chMax val="1"/>
          <dgm:bulletEnabled val="1"/>
        </dgm:presLayoutVars>
      </dgm:prSet>
      <dgm:spPr/>
    </dgm:pt>
    <dgm:pt modelId="{5BF8EA71-4960-4BFA-8055-32D34A0F3F20}" type="pres">
      <dgm:prSet presAssocID="{9CA25BE2-46AA-4163-849F-5ADDFB3441C4}" presName="Name8" presStyleCnt="0"/>
      <dgm:spPr/>
    </dgm:pt>
    <dgm:pt modelId="{00FA2730-2BAF-47EE-AB83-EF202F0CF52A}" type="pres">
      <dgm:prSet presAssocID="{9CA25BE2-46AA-4163-849F-5ADDFB3441C4}" presName="level" presStyleLbl="node1" presStyleIdx="3" presStyleCnt="4">
        <dgm:presLayoutVars>
          <dgm:chMax val="1"/>
          <dgm:bulletEnabled val="1"/>
        </dgm:presLayoutVars>
      </dgm:prSet>
      <dgm:spPr/>
    </dgm:pt>
    <dgm:pt modelId="{855A49D0-7287-4075-8BD7-1B262C38A055}" type="pres">
      <dgm:prSet presAssocID="{9CA25BE2-46AA-4163-849F-5ADDFB3441C4}" presName="levelTx" presStyleLbl="revTx" presStyleIdx="0" presStyleCnt="0">
        <dgm:presLayoutVars>
          <dgm:chMax val="1"/>
          <dgm:bulletEnabled val="1"/>
        </dgm:presLayoutVars>
      </dgm:prSet>
      <dgm:spPr/>
    </dgm:pt>
  </dgm:ptLst>
  <dgm:cxnLst>
    <dgm:cxn modelId="{9764D302-8C05-4021-BC78-BE5020653C71}" type="presOf" srcId="{9CA25BE2-46AA-4163-849F-5ADDFB3441C4}" destId="{855A49D0-7287-4075-8BD7-1B262C38A055}" srcOrd="1" destOrd="0" presId="urn:microsoft.com/office/officeart/2005/8/layout/pyramid3"/>
    <dgm:cxn modelId="{2322D708-7AEC-4E15-B7E3-FB5CD78CBC73}" srcId="{5C4BC9C5-967B-449F-B62D-8D7EE6CA6540}" destId="{9CA25BE2-46AA-4163-849F-5ADDFB3441C4}" srcOrd="3" destOrd="0" parTransId="{14672A0D-7A6B-41CE-BCB4-498D3C0DD2A8}" sibTransId="{8AB30116-F845-4D19-A1BF-251EC44795B5}"/>
    <dgm:cxn modelId="{47B2E916-48C0-474D-858F-FF1B26D97DAA}" type="presOf" srcId="{2A15153F-281B-4491-B8B3-4F751BBC5860}" destId="{F8B6705B-6D33-464F-A1FE-58538F989D09}" srcOrd="0" destOrd="0" presId="urn:microsoft.com/office/officeart/2005/8/layout/pyramid3"/>
    <dgm:cxn modelId="{190B9B46-84E9-4E76-BAD5-D88D8AA5AA97}" type="presOf" srcId="{2A15153F-281B-4491-B8B3-4F751BBC5860}" destId="{7291584E-6B26-4552-B6AA-85F016C08FE2}" srcOrd="1" destOrd="0" presId="urn:microsoft.com/office/officeart/2005/8/layout/pyramid3"/>
    <dgm:cxn modelId="{1BAEBB71-EF8E-401D-A642-42804CD9A4F5}" type="presOf" srcId="{9CA25BE2-46AA-4163-849F-5ADDFB3441C4}" destId="{00FA2730-2BAF-47EE-AB83-EF202F0CF52A}" srcOrd="0" destOrd="0" presId="urn:microsoft.com/office/officeart/2005/8/layout/pyramid3"/>
    <dgm:cxn modelId="{05044359-C2F1-421B-A47E-ECE8EB5F2F57}" type="presOf" srcId="{5C4BC9C5-967B-449F-B62D-8D7EE6CA6540}" destId="{484A6812-938F-4D2C-94F7-D9CA3EFE040C}" srcOrd="0" destOrd="0" presId="urn:microsoft.com/office/officeart/2005/8/layout/pyramid3"/>
    <dgm:cxn modelId="{29FC2B83-0051-4537-8A66-01BC05881175}" srcId="{5C4BC9C5-967B-449F-B62D-8D7EE6CA6540}" destId="{2A15153F-281B-4491-B8B3-4F751BBC5860}" srcOrd="1" destOrd="0" parTransId="{BC817526-A408-4C09-9BBD-7D06DC20E2B5}" sibTransId="{2718CF11-109D-4F8F-B00A-8C15DB9FF82C}"/>
    <dgm:cxn modelId="{36D2D9A0-373F-44E8-913F-EA62BF147998}" srcId="{5C4BC9C5-967B-449F-B62D-8D7EE6CA6540}" destId="{D7F65459-F145-4168-BE59-767D31D7998C}" srcOrd="0" destOrd="0" parTransId="{E0396621-305E-422F-A6CE-EFAADB37327C}" sibTransId="{9C1FA205-2267-4213-B1ED-376997068865}"/>
    <dgm:cxn modelId="{3C198FBC-49D2-48ED-AD44-6B88CE3A085D}" type="presOf" srcId="{1782E4FD-1219-476C-8F93-84D405DC8F88}" destId="{CF31AF65-CCF3-4CCF-AEB2-EAB7D5363F92}" srcOrd="1" destOrd="0" presId="urn:microsoft.com/office/officeart/2005/8/layout/pyramid3"/>
    <dgm:cxn modelId="{3A272DC8-D414-47B0-927A-A61FA404B8AB}" type="presOf" srcId="{1782E4FD-1219-476C-8F93-84D405DC8F88}" destId="{AA6509D7-2A30-43BF-B0D9-71ED904C7607}" srcOrd="0" destOrd="0" presId="urn:microsoft.com/office/officeart/2005/8/layout/pyramid3"/>
    <dgm:cxn modelId="{052282D3-C925-4507-B8D2-C8036CCFDF06}" type="presOf" srcId="{D7F65459-F145-4168-BE59-767D31D7998C}" destId="{2E51F154-50D0-44AF-B701-DDF1D7CD493F}" srcOrd="1" destOrd="0" presId="urn:microsoft.com/office/officeart/2005/8/layout/pyramid3"/>
    <dgm:cxn modelId="{0F8116D7-5F51-49D2-AC3A-89430B123FC7}" srcId="{5C4BC9C5-967B-449F-B62D-8D7EE6CA6540}" destId="{1782E4FD-1219-476C-8F93-84D405DC8F88}" srcOrd="2" destOrd="0" parTransId="{421478C5-88DD-4BBC-89CC-3E1562CC5E40}" sibTransId="{A8B83BF2-ADBD-4706-A8F2-D415B1283EF1}"/>
    <dgm:cxn modelId="{5364B3EE-352F-4256-817F-947D67727ED3}" type="presOf" srcId="{D7F65459-F145-4168-BE59-767D31D7998C}" destId="{A36A34F2-ED3B-49B5-AD9C-A2B5ACEAD965}" srcOrd="0" destOrd="0" presId="urn:microsoft.com/office/officeart/2005/8/layout/pyramid3"/>
    <dgm:cxn modelId="{5FC7990F-7A5D-4833-8CA0-E3A5FDE5ECE0}" type="presParOf" srcId="{484A6812-938F-4D2C-94F7-D9CA3EFE040C}" destId="{6D5D9BA9-F97C-406B-A631-279C52E1FF63}" srcOrd="0" destOrd="0" presId="urn:microsoft.com/office/officeart/2005/8/layout/pyramid3"/>
    <dgm:cxn modelId="{9384C37D-6CD0-4E72-A2D6-D9F315EB65EB}" type="presParOf" srcId="{6D5D9BA9-F97C-406B-A631-279C52E1FF63}" destId="{A36A34F2-ED3B-49B5-AD9C-A2B5ACEAD965}" srcOrd="0" destOrd="0" presId="urn:microsoft.com/office/officeart/2005/8/layout/pyramid3"/>
    <dgm:cxn modelId="{299ABE0C-E9D8-4844-BF88-5187F30ADC5A}" type="presParOf" srcId="{6D5D9BA9-F97C-406B-A631-279C52E1FF63}" destId="{2E51F154-50D0-44AF-B701-DDF1D7CD493F}" srcOrd="1" destOrd="0" presId="urn:microsoft.com/office/officeart/2005/8/layout/pyramid3"/>
    <dgm:cxn modelId="{6F18FD1B-ED49-40C1-85A6-49D4C4343BFB}" type="presParOf" srcId="{484A6812-938F-4D2C-94F7-D9CA3EFE040C}" destId="{49F27B79-E405-431A-B842-B2940BD1F104}" srcOrd="1" destOrd="0" presId="urn:microsoft.com/office/officeart/2005/8/layout/pyramid3"/>
    <dgm:cxn modelId="{B79B8A42-490F-4D2B-94B8-85DAD94D9EFC}" type="presParOf" srcId="{49F27B79-E405-431A-B842-B2940BD1F104}" destId="{F8B6705B-6D33-464F-A1FE-58538F989D09}" srcOrd="0" destOrd="0" presId="urn:microsoft.com/office/officeart/2005/8/layout/pyramid3"/>
    <dgm:cxn modelId="{484142D2-CAD7-488D-A61D-B62DE2CEF969}" type="presParOf" srcId="{49F27B79-E405-431A-B842-B2940BD1F104}" destId="{7291584E-6B26-4552-B6AA-85F016C08FE2}" srcOrd="1" destOrd="0" presId="urn:microsoft.com/office/officeart/2005/8/layout/pyramid3"/>
    <dgm:cxn modelId="{C87381D0-49CB-489B-BCE7-33A718DDEA2F}" type="presParOf" srcId="{484A6812-938F-4D2C-94F7-D9CA3EFE040C}" destId="{318B75B4-0C54-4196-A284-1DC18C911312}" srcOrd="2" destOrd="0" presId="urn:microsoft.com/office/officeart/2005/8/layout/pyramid3"/>
    <dgm:cxn modelId="{89A9578C-C838-4498-BC46-93AAA434A970}" type="presParOf" srcId="{318B75B4-0C54-4196-A284-1DC18C911312}" destId="{AA6509D7-2A30-43BF-B0D9-71ED904C7607}" srcOrd="0" destOrd="0" presId="urn:microsoft.com/office/officeart/2005/8/layout/pyramid3"/>
    <dgm:cxn modelId="{A6494206-8E43-4BBC-90BF-A65309834AEA}" type="presParOf" srcId="{318B75B4-0C54-4196-A284-1DC18C911312}" destId="{CF31AF65-CCF3-4CCF-AEB2-EAB7D5363F92}" srcOrd="1" destOrd="0" presId="urn:microsoft.com/office/officeart/2005/8/layout/pyramid3"/>
    <dgm:cxn modelId="{85B3D5BE-0FF9-4206-BC26-916FF0D1EBAA}" type="presParOf" srcId="{484A6812-938F-4D2C-94F7-D9CA3EFE040C}" destId="{5BF8EA71-4960-4BFA-8055-32D34A0F3F20}" srcOrd="3" destOrd="0" presId="urn:microsoft.com/office/officeart/2005/8/layout/pyramid3"/>
    <dgm:cxn modelId="{8AA1E159-E8E8-43AD-8E36-E3A5B36AF80E}" type="presParOf" srcId="{5BF8EA71-4960-4BFA-8055-32D34A0F3F20}" destId="{00FA2730-2BAF-47EE-AB83-EF202F0CF52A}" srcOrd="0" destOrd="0" presId="urn:microsoft.com/office/officeart/2005/8/layout/pyramid3"/>
    <dgm:cxn modelId="{D914102F-B32C-43DA-A9FD-A127708DBEE8}" type="presParOf" srcId="{5BF8EA71-4960-4BFA-8055-32D34A0F3F20}" destId="{855A49D0-7287-4075-8BD7-1B262C38A055}"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A34F2-ED3B-49B5-AD9C-A2B5ACEAD965}">
      <dsp:nvSpPr>
        <dsp:cNvPr id="0" name=""/>
        <dsp:cNvSpPr/>
      </dsp:nvSpPr>
      <dsp:spPr>
        <a:xfrm rot="10800000">
          <a:off x="0" y="0"/>
          <a:ext cx="3471944" cy="880599"/>
        </a:xfrm>
        <a:prstGeom prst="trapezoid">
          <a:avLst>
            <a:gd name="adj" fmla="val 49284"/>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 lastClr="FFFFFF"/>
              </a:solidFill>
              <a:latin typeface="Arial"/>
              <a:ea typeface="+mn-ea"/>
              <a:cs typeface="+mn-cs"/>
            </a:rPr>
            <a:t>Customer Self-Serve</a:t>
          </a:r>
        </a:p>
      </dsp:txBody>
      <dsp:txXfrm rot="-10800000">
        <a:off x="896920" y="112898"/>
        <a:ext cx="1678103" cy="767701"/>
      </dsp:txXfrm>
    </dsp:sp>
    <dsp:sp modelId="{F8B6705B-6D33-464F-A1FE-58538F989D09}">
      <dsp:nvSpPr>
        <dsp:cNvPr id="0" name=""/>
        <dsp:cNvSpPr/>
      </dsp:nvSpPr>
      <dsp:spPr>
        <a:xfrm rot="10800000">
          <a:off x="433993" y="880599"/>
          <a:ext cx="2603958" cy="880599"/>
        </a:xfrm>
        <a:prstGeom prst="trapezoid">
          <a:avLst>
            <a:gd name="adj" fmla="val 49284"/>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 lastClr="FFFFFF"/>
              </a:solidFill>
              <a:latin typeface="Arial"/>
              <a:ea typeface="+mn-ea"/>
              <a:cs typeface="+mn-cs"/>
            </a:rPr>
            <a:t>Automated Assistance</a:t>
          </a:r>
        </a:p>
      </dsp:txBody>
      <dsp:txXfrm rot="-10800000">
        <a:off x="1179015" y="1031129"/>
        <a:ext cx="1113912" cy="730069"/>
      </dsp:txXfrm>
    </dsp:sp>
    <dsp:sp modelId="{AA6509D7-2A30-43BF-B0D9-71ED904C7607}">
      <dsp:nvSpPr>
        <dsp:cNvPr id="0" name=""/>
        <dsp:cNvSpPr/>
      </dsp:nvSpPr>
      <dsp:spPr>
        <a:xfrm rot="10800000">
          <a:off x="867986" y="1761198"/>
          <a:ext cx="1735972" cy="880599"/>
        </a:xfrm>
        <a:prstGeom prst="trapezoid">
          <a:avLst>
            <a:gd name="adj" fmla="val 49284"/>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t" anchorCtr="0">
          <a:noAutofit/>
        </a:bodyPr>
        <a:lstStyle/>
        <a:p>
          <a:pPr marL="0" lvl="0" indent="0" algn="ctr" defTabSz="355600">
            <a:lnSpc>
              <a:spcPct val="90000"/>
            </a:lnSpc>
            <a:spcBef>
              <a:spcPct val="0"/>
            </a:spcBef>
            <a:spcAft>
              <a:spcPct val="35000"/>
            </a:spcAft>
            <a:buNone/>
          </a:pPr>
          <a:r>
            <a:rPr lang="en-GB" sz="800" kern="1200">
              <a:solidFill>
                <a:sysClr val="window" lastClr="FFFFFF"/>
              </a:solidFill>
              <a:latin typeface="Arial"/>
              <a:ea typeface="+mn-ea"/>
              <a:cs typeface="+mn-cs"/>
            </a:rPr>
            <a:t>Digital Assistance</a:t>
          </a:r>
        </a:p>
      </dsp:txBody>
      <dsp:txXfrm rot="-10800000">
        <a:off x="1461111" y="1986994"/>
        <a:ext cx="549721" cy="654803"/>
      </dsp:txXfrm>
    </dsp:sp>
    <dsp:sp modelId="{00FA2730-2BAF-47EE-AB83-EF202F0CF52A}">
      <dsp:nvSpPr>
        <dsp:cNvPr id="0" name=""/>
        <dsp:cNvSpPr/>
      </dsp:nvSpPr>
      <dsp:spPr>
        <a:xfrm rot="10800000">
          <a:off x="1301979" y="2641797"/>
          <a:ext cx="867986" cy="880599"/>
        </a:xfrm>
        <a:prstGeom prst="trapezoid">
          <a:avLst>
            <a:gd name="adj" fmla="val 50000"/>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t" anchorCtr="0">
          <a:noAutofit/>
        </a:bodyPr>
        <a:lstStyle/>
        <a:p>
          <a:pPr marL="0" lvl="0" indent="0" algn="ctr" defTabSz="355600">
            <a:lnSpc>
              <a:spcPct val="90000"/>
            </a:lnSpc>
            <a:spcBef>
              <a:spcPct val="0"/>
            </a:spcBef>
            <a:spcAft>
              <a:spcPts val="0"/>
            </a:spcAft>
            <a:buNone/>
          </a:pPr>
          <a:endParaRPr lang="en-GB" sz="800" kern="1200">
            <a:solidFill>
              <a:sysClr val="window" lastClr="FFFFFF"/>
            </a:solidFill>
            <a:latin typeface="Arial"/>
            <a:ea typeface="+mn-ea"/>
            <a:cs typeface="+mn-cs"/>
          </a:endParaRPr>
        </a:p>
        <a:p>
          <a:pPr marL="0" lvl="0" indent="0" algn="ctr" defTabSz="355600">
            <a:lnSpc>
              <a:spcPct val="90000"/>
            </a:lnSpc>
            <a:spcBef>
              <a:spcPct val="0"/>
            </a:spcBef>
            <a:spcAft>
              <a:spcPts val="0"/>
            </a:spcAft>
            <a:buNone/>
          </a:pPr>
          <a:r>
            <a:rPr lang="en-GB" sz="800" kern="1200">
              <a:solidFill>
                <a:sysClr val="window" lastClr="FFFFFF"/>
              </a:solidFill>
              <a:latin typeface="Arial"/>
              <a:ea typeface="+mn-ea"/>
              <a:cs typeface="+mn-cs"/>
            </a:rPr>
            <a:t>Voice</a:t>
          </a:r>
        </a:p>
      </dsp:txBody>
      <dsp:txXfrm rot="-10800000">
        <a:off x="1591308" y="2935330"/>
        <a:ext cx="289328" cy="5870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E9934-E5C1-4FC0-BCF7-E9FE665C90DB}" type="datetimeFigureOut">
              <a:rPr lang="en-GB" smtClean="0"/>
              <a:t>06/10/2022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C6DAF-0D8B-4653-9EAB-DFB9D5A2814E}" type="slidenum">
              <a:rPr lang="en-GB" smtClean="0"/>
              <a:t>‹#›</a:t>
            </a:fld>
            <a:endParaRPr lang="en-GB"/>
          </a:p>
        </p:txBody>
      </p:sp>
    </p:spTree>
    <p:extLst>
      <p:ext uri="{BB962C8B-B14F-4D97-AF65-F5344CB8AC3E}">
        <p14:creationId xmlns:p14="http://schemas.microsoft.com/office/powerpoint/2010/main" val="158569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C4AD77-1635-47A2-B1DF-7B91E89EBEA4}" type="slidenum">
              <a:rPr lang="en-GB" smtClean="0"/>
              <a:t>1</a:t>
            </a:fld>
            <a:endParaRPr lang="en-GB"/>
          </a:p>
        </p:txBody>
      </p:sp>
    </p:spTree>
    <p:extLst>
      <p:ext uri="{BB962C8B-B14F-4D97-AF65-F5344CB8AC3E}">
        <p14:creationId xmlns:p14="http://schemas.microsoft.com/office/powerpoint/2010/main" val="3232265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9B6F2-4C06-4400-B97F-80FC83820A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092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9B6F2-4C06-4400-B97F-80FC83820A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436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9B6F2-4C06-4400-B97F-80FC83820A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527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9B6F2-4C06-4400-B97F-80FC83820A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20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6C6DAF-0D8B-4653-9EAB-DFB9D5A2814E}" type="slidenum">
              <a:rPr lang="en-GB" smtClean="0"/>
              <a:t>23</a:t>
            </a:fld>
            <a:endParaRPr lang="en-GB"/>
          </a:p>
        </p:txBody>
      </p:sp>
    </p:spTree>
    <p:extLst>
      <p:ext uri="{BB962C8B-B14F-4D97-AF65-F5344CB8AC3E}">
        <p14:creationId xmlns:p14="http://schemas.microsoft.com/office/powerpoint/2010/main" val="2291700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Within the CRM you will have mostly quantitative data. </a:t>
            </a:r>
            <a:r>
              <a:rPr lang="en-GB" b="0" i="0">
                <a:solidFill>
                  <a:srgbClr val="313636"/>
                </a:solidFill>
                <a:effectLst/>
                <a:latin typeface="Georgia" panose="02040502050405020303" pitchFamily="18" charset="0"/>
              </a:rPr>
              <a:t>Quantitative data is completely measurable and objective. This is specific to each individual customer – how many interactions, handling times, repeats, complaints, survey scores etc</a:t>
            </a:r>
          </a:p>
          <a:p>
            <a:r>
              <a:rPr lang="en-GB" b="0" i="0">
                <a:solidFill>
                  <a:srgbClr val="313636"/>
                </a:solidFill>
                <a:effectLst/>
                <a:latin typeface="Georgia" panose="02040502050405020303" pitchFamily="18" charset="0"/>
              </a:rPr>
              <a:t>Qualitative data should exist within your CRM, such as verbatim survey feedback, wrap up notes</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9B6F2-4C06-4400-B97F-80FC83820A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093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data comes from multiple sources – connected to show the community of agents, their tenure and associated performance metrics</a:t>
            </a:r>
          </a:p>
          <a:p>
            <a:r>
              <a:rPr lang="en-GB"/>
              <a:t>The newer you are the more likely you are to score lower in surveys and longer AHT.</a:t>
            </a:r>
          </a:p>
          <a:p>
            <a:r>
              <a:rPr lang="en-GB"/>
              <a:t>Tools, support, culture drive longer retention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9B6F2-4C06-4400-B97F-80FC83820A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175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9B6F2-4C06-4400-B97F-80FC83820A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400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9B6F2-4C06-4400-B97F-80FC83820A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502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9B6F2-4C06-4400-B97F-80FC83820A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252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C4AD77-1635-47A2-B1DF-7B91E89EBEA4}" type="slidenum">
              <a:rPr lang="en-GB" smtClean="0"/>
              <a:t>2</a:t>
            </a:fld>
            <a:endParaRPr lang="en-GB"/>
          </a:p>
        </p:txBody>
      </p:sp>
    </p:spTree>
    <p:extLst>
      <p:ext uri="{BB962C8B-B14F-4D97-AF65-F5344CB8AC3E}">
        <p14:creationId xmlns:p14="http://schemas.microsoft.com/office/powerpoint/2010/main" val="3131083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Valuable customer service channel to support digital transformation </a:t>
            </a:r>
          </a:p>
          <a:p>
            <a:r>
              <a:rPr lang="en-GB"/>
              <a:t>Verbatim customer tweets outline the flaw in the journey</a:t>
            </a:r>
          </a:p>
          <a:p>
            <a:r>
              <a:rPr lang="en-GB"/>
              <a:t>Sentiment analysis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9B6F2-4C06-4400-B97F-80FC83820A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281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Releasing the value to initiate the next part of the transformation (domino effect) </a:t>
            </a:r>
          </a:p>
          <a:p>
            <a:r>
              <a:rPr lang="en-GB"/>
              <a:t>Prioritise the low hanging fruit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9B6F2-4C06-4400-B97F-80FC83820A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580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B21F7-9F09-4F4A-A874-0813F92F62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741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B21F7-9F09-4F4A-A874-0813F92F62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576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C22B9-6368-462A-8E77-D8EB52FD02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21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9B6F2-4C06-4400-B97F-80FC83820A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40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9B6F2-4C06-4400-B97F-80FC83820A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19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9B6F2-4C06-4400-B97F-80FC83820A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31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9B6F2-4C06-4400-B97F-80FC83820A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39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7BB1-7E4B-D26A-1B00-8DDC45B72C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4D42DC-D8F2-F8EA-BEAA-CA66C39404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5AA46F-2F68-076B-2066-19F2F55A9282}"/>
              </a:ext>
            </a:extLst>
          </p:cNvPr>
          <p:cNvSpPr>
            <a:spLocks noGrp="1"/>
          </p:cNvSpPr>
          <p:nvPr>
            <p:ph type="dt" sz="half" idx="10"/>
          </p:nvPr>
        </p:nvSpPr>
        <p:spPr/>
        <p:txBody>
          <a:bodyPr/>
          <a:lstStyle/>
          <a:p>
            <a:fld id="{04E63192-75CF-446E-AEBC-5C1792A13BAA}" type="datetimeFigureOut">
              <a:rPr lang="en-GB" smtClean="0"/>
              <a:t>06/10/2022</a:t>
            </a:fld>
            <a:endParaRPr lang="en-GB"/>
          </a:p>
        </p:txBody>
      </p:sp>
      <p:sp>
        <p:nvSpPr>
          <p:cNvPr id="5" name="Footer Placeholder 4">
            <a:extLst>
              <a:ext uri="{FF2B5EF4-FFF2-40B4-BE49-F238E27FC236}">
                <a16:creationId xmlns:a16="http://schemas.microsoft.com/office/drawing/2014/main" id="{0CE36A88-6600-F321-984D-CB54E1B846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3AB0C4-A4E1-67C8-9DBD-CCFF567D678B}"/>
              </a:ext>
            </a:extLst>
          </p:cNvPr>
          <p:cNvSpPr>
            <a:spLocks noGrp="1"/>
          </p:cNvSpPr>
          <p:nvPr>
            <p:ph type="sldNum" sz="quarter" idx="12"/>
          </p:nvPr>
        </p:nvSpPr>
        <p:spPr/>
        <p:txBody>
          <a:bodyPr/>
          <a:lstStyle/>
          <a:p>
            <a:fld id="{0FCE52EC-5988-4FCC-8F26-064FE82477F2}" type="slidenum">
              <a:rPr lang="en-GB" smtClean="0"/>
              <a:t>‹#›</a:t>
            </a:fld>
            <a:endParaRPr lang="en-GB"/>
          </a:p>
        </p:txBody>
      </p:sp>
    </p:spTree>
    <p:extLst>
      <p:ext uri="{BB962C8B-B14F-4D97-AF65-F5344CB8AC3E}">
        <p14:creationId xmlns:p14="http://schemas.microsoft.com/office/powerpoint/2010/main" val="2901066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95B2-9160-AFEB-82D1-EF2FC0E094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C1D0EF-1F23-A5C8-F07C-740D9D8479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BF910E-EDB1-5C60-E45B-F0C7C5BD4D12}"/>
              </a:ext>
            </a:extLst>
          </p:cNvPr>
          <p:cNvSpPr>
            <a:spLocks noGrp="1"/>
          </p:cNvSpPr>
          <p:nvPr>
            <p:ph type="dt" sz="half" idx="10"/>
          </p:nvPr>
        </p:nvSpPr>
        <p:spPr/>
        <p:txBody>
          <a:bodyPr/>
          <a:lstStyle/>
          <a:p>
            <a:fld id="{04E63192-75CF-446E-AEBC-5C1792A13BAA}" type="datetimeFigureOut">
              <a:rPr lang="en-GB" smtClean="0"/>
              <a:t>06/10/2022</a:t>
            </a:fld>
            <a:endParaRPr lang="en-GB"/>
          </a:p>
        </p:txBody>
      </p:sp>
      <p:sp>
        <p:nvSpPr>
          <p:cNvPr id="5" name="Footer Placeholder 4">
            <a:extLst>
              <a:ext uri="{FF2B5EF4-FFF2-40B4-BE49-F238E27FC236}">
                <a16:creationId xmlns:a16="http://schemas.microsoft.com/office/drawing/2014/main" id="{E947A9BA-2F40-6475-74F1-B7FA690384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D3DC6C-7D56-59E6-5CFD-1F95E2A264C2}"/>
              </a:ext>
            </a:extLst>
          </p:cNvPr>
          <p:cNvSpPr>
            <a:spLocks noGrp="1"/>
          </p:cNvSpPr>
          <p:nvPr>
            <p:ph type="sldNum" sz="quarter" idx="12"/>
          </p:nvPr>
        </p:nvSpPr>
        <p:spPr/>
        <p:txBody>
          <a:bodyPr/>
          <a:lstStyle/>
          <a:p>
            <a:fld id="{0FCE52EC-5988-4FCC-8F26-064FE82477F2}" type="slidenum">
              <a:rPr lang="en-GB" smtClean="0"/>
              <a:t>‹#›</a:t>
            </a:fld>
            <a:endParaRPr lang="en-GB"/>
          </a:p>
        </p:txBody>
      </p:sp>
    </p:spTree>
    <p:extLst>
      <p:ext uri="{BB962C8B-B14F-4D97-AF65-F5344CB8AC3E}">
        <p14:creationId xmlns:p14="http://schemas.microsoft.com/office/powerpoint/2010/main" val="207878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826795-7C6D-1469-4731-745799C38C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A3D35F-8A22-C40B-E557-36324FDA04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C0A3E7-0531-38D6-68CA-6664CB08F035}"/>
              </a:ext>
            </a:extLst>
          </p:cNvPr>
          <p:cNvSpPr>
            <a:spLocks noGrp="1"/>
          </p:cNvSpPr>
          <p:nvPr>
            <p:ph type="dt" sz="half" idx="10"/>
          </p:nvPr>
        </p:nvSpPr>
        <p:spPr/>
        <p:txBody>
          <a:bodyPr/>
          <a:lstStyle/>
          <a:p>
            <a:fld id="{04E63192-75CF-446E-AEBC-5C1792A13BAA}" type="datetimeFigureOut">
              <a:rPr lang="en-GB" smtClean="0"/>
              <a:t>06/10/2022</a:t>
            </a:fld>
            <a:endParaRPr lang="en-GB"/>
          </a:p>
        </p:txBody>
      </p:sp>
      <p:sp>
        <p:nvSpPr>
          <p:cNvPr id="5" name="Footer Placeholder 4">
            <a:extLst>
              <a:ext uri="{FF2B5EF4-FFF2-40B4-BE49-F238E27FC236}">
                <a16:creationId xmlns:a16="http://schemas.microsoft.com/office/drawing/2014/main" id="{3206B78A-4328-2148-0CA5-5D53FF0445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3C1EBA-33CF-5C16-0F07-959F2F859D50}"/>
              </a:ext>
            </a:extLst>
          </p:cNvPr>
          <p:cNvSpPr>
            <a:spLocks noGrp="1"/>
          </p:cNvSpPr>
          <p:nvPr>
            <p:ph type="sldNum" sz="quarter" idx="12"/>
          </p:nvPr>
        </p:nvSpPr>
        <p:spPr/>
        <p:txBody>
          <a:bodyPr/>
          <a:lstStyle/>
          <a:p>
            <a:fld id="{0FCE52EC-5988-4FCC-8F26-064FE82477F2}" type="slidenum">
              <a:rPr lang="en-GB" smtClean="0"/>
              <a:t>‹#›</a:t>
            </a:fld>
            <a:endParaRPr lang="en-GB"/>
          </a:p>
        </p:txBody>
      </p:sp>
    </p:spTree>
    <p:extLst>
      <p:ext uri="{BB962C8B-B14F-4D97-AF65-F5344CB8AC3E}">
        <p14:creationId xmlns:p14="http://schemas.microsoft.com/office/powerpoint/2010/main" val="421966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age 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4D8DEC-7DA5-4343-A9B3-E660FCB2CD29}"/>
              </a:ext>
            </a:extLst>
          </p:cNvPr>
          <p:cNvSpPr/>
          <p:nvPr userDrawn="1"/>
        </p:nvSpPr>
        <p:spPr>
          <a:xfrm>
            <a:off x="0" y="0"/>
            <a:ext cx="12192000" cy="6858000"/>
          </a:xfrm>
          <a:prstGeom prst="rect">
            <a:avLst/>
          </a:prstGeom>
          <a:solidFill>
            <a:srgbClr val="2D07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72FD45C-5F4A-C542-8854-268E52A4867A}"/>
              </a:ext>
            </a:extLst>
          </p:cNvPr>
          <p:cNvPicPr>
            <a:picLocks noChangeAspect="1"/>
          </p:cNvPicPr>
          <p:nvPr userDrawn="1"/>
        </p:nvPicPr>
        <p:blipFill>
          <a:blip r:embed="rId2"/>
          <a:srcRect/>
          <a:stretch/>
        </p:blipFill>
        <p:spPr>
          <a:xfrm>
            <a:off x="806507" y="669925"/>
            <a:ext cx="2460395" cy="714031"/>
          </a:xfrm>
          <a:prstGeom prst="rect">
            <a:avLst/>
          </a:prstGeom>
        </p:spPr>
      </p:pic>
      <p:sp>
        <p:nvSpPr>
          <p:cNvPr id="21" name="Text Placeholder 19">
            <a:extLst>
              <a:ext uri="{FF2B5EF4-FFF2-40B4-BE49-F238E27FC236}">
                <a16:creationId xmlns:a16="http://schemas.microsoft.com/office/drawing/2014/main" id="{2C8B9B16-3A38-8F41-92B8-19ACF6A750CA}"/>
              </a:ext>
            </a:extLst>
          </p:cNvPr>
          <p:cNvSpPr>
            <a:spLocks noGrp="1"/>
          </p:cNvSpPr>
          <p:nvPr>
            <p:ph type="body" sz="quarter" idx="13"/>
          </p:nvPr>
        </p:nvSpPr>
        <p:spPr>
          <a:xfrm>
            <a:off x="988174" y="2013679"/>
            <a:ext cx="4897572" cy="1547813"/>
          </a:xfrm>
          <a:prstGeom prst="rect">
            <a:avLst/>
          </a:prstGeom>
        </p:spPr>
        <p:txBody>
          <a:bodyPr>
            <a:noAutofit/>
          </a:bodyPr>
          <a:lstStyle>
            <a:lvl1pPr marL="0" indent="0">
              <a:buNone/>
              <a:defRPr sz="5500" b="1">
                <a:solidFill>
                  <a:schemeClr val="bg1"/>
                </a:solidFill>
                <a:latin typeface="Gilroy Bold" panose="00000800000000000000" pitchFamily="50" charset="0"/>
              </a:defRPr>
            </a:lvl1pPr>
            <a:lvl2pPr marL="457200" indent="0">
              <a:buNone/>
              <a:defRPr sz="5500" b="1">
                <a:solidFill>
                  <a:srgbClr val="EE0E30"/>
                </a:solidFill>
                <a:latin typeface="Gilroy" pitchFamily="2" charset="77"/>
              </a:defRPr>
            </a:lvl2pPr>
            <a:lvl3pPr marL="914400" indent="0">
              <a:buNone/>
              <a:defRPr sz="5500" b="1">
                <a:solidFill>
                  <a:srgbClr val="EE0E30"/>
                </a:solidFill>
                <a:latin typeface="Gilroy" pitchFamily="2" charset="77"/>
              </a:defRPr>
            </a:lvl3pPr>
            <a:lvl4pPr marL="1371600" indent="0">
              <a:buNone/>
              <a:defRPr sz="5500" b="1">
                <a:solidFill>
                  <a:srgbClr val="EE0E30"/>
                </a:solidFill>
                <a:latin typeface="Gilroy" pitchFamily="2" charset="77"/>
              </a:defRPr>
            </a:lvl4pPr>
            <a:lvl5pPr marL="1828800" indent="0">
              <a:buNone/>
              <a:defRPr sz="5500" b="1">
                <a:solidFill>
                  <a:srgbClr val="EE0E30"/>
                </a:solidFill>
                <a:latin typeface="Gilroy" pitchFamily="2" charset="77"/>
              </a:defRPr>
            </a:lvl5pPr>
          </a:lstStyle>
          <a:p>
            <a:pPr lvl="0"/>
            <a:endParaRPr lang="en-US"/>
          </a:p>
        </p:txBody>
      </p:sp>
      <p:sp>
        <p:nvSpPr>
          <p:cNvPr id="25" name="Text Placeholder 22">
            <a:extLst>
              <a:ext uri="{FF2B5EF4-FFF2-40B4-BE49-F238E27FC236}">
                <a16:creationId xmlns:a16="http://schemas.microsoft.com/office/drawing/2014/main" id="{F738F09D-ACF5-9944-8F44-0FDB4A85A632}"/>
              </a:ext>
            </a:extLst>
          </p:cNvPr>
          <p:cNvSpPr>
            <a:spLocks noGrp="1"/>
          </p:cNvSpPr>
          <p:nvPr>
            <p:ph type="body" sz="quarter" idx="15"/>
          </p:nvPr>
        </p:nvSpPr>
        <p:spPr>
          <a:xfrm>
            <a:off x="1496505" y="6099473"/>
            <a:ext cx="3135312" cy="400050"/>
          </a:xfrm>
          <a:prstGeom prst="rect">
            <a:avLst/>
          </a:prstGeom>
        </p:spPr>
        <p:txBody>
          <a:bodyPr>
            <a:noAutofit/>
          </a:bodyPr>
          <a:lstStyle>
            <a:lvl1pPr marL="0" indent="0">
              <a:buNone/>
              <a:defRPr sz="1400" b="0">
                <a:solidFill>
                  <a:schemeClr val="bg1"/>
                </a:solidFill>
                <a:latin typeface="Gilroy" panose="00000400000000000000" pitchFamily="50" charset="0"/>
              </a:defRPr>
            </a:lvl1pPr>
            <a:lvl2pPr marL="457200" indent="0">
              <a:buNone/>
              <a:defRPr sz="1600" b="1">
                <a:solidFill>
                  <a:schemeClr val="bg1"/>
                </a:solidFill>
                <a:latin typeface="Gilroy" pitchFamily="2" charset="77"/>
              </a:defRPr>
            </a:lvl2pPr>
            <a:lvl3pPr marL="914400" indent="0">
              <a:buNone/>
              <a:defRPr sz="1600" b="1">
                <a:solidFill>
                  <a:schemeClr val="bg1"/>
                </a:solidFill>
                <a:latin typeface="Gilroy" pitchFamily="2" charset="77"/>
              </a:defRPr>
            </a:lvl3pPr>
            <a:lvl4pPr marL="1371600" indent="0">
              <a:buNone/>
              <a:defRPr sz="1600" b="1">
                <a:solidFill>
                  <a:schemeClr val="bg1"/>
                </a:solidFill>
                <a:latin typeface="Gilroy" pitchFamily="2" charset="77"/>
              </a:defRPr>
            </a:lvl4pPr>
            <a:lvl5pPr marL="1828800" indent="0">
              <a:buNone/>
              <a:defRPr sz="1600" b="1">
                <a:solidFill>
                  <a:schemeClr val="bg1"/>
                </a:solidFill>
                <a:latin typeface="Gilroy" pitchFamily="2" charset="77"/>
              </a:defRPr>
            </a:lvl5pPr>
          </a:lstStyle>
          <a:p>
            <a:pPr lvl="0"/>
            <a:r>
              <a:rPr lang="en-GB"/>
              <a:t>Click to edit Master text styles</a:t>
            </a:r>
            <a:endParaRPr lang="en-US"/>
          </a:p>
        </p:txBody>
      </p:sp>
      <p:sp>
        <p:nvSpPr>
          <p:cNvPr id="26" name="Text Placeholder 22">
            <a:extLst>
              <a:ext uri="{FF2B5EF4-FFF2-40B4-BE49-F238E27FC236}">
                <a16:creationId xmlns:a16="http://schemas.microsoft.com/office/drawing/2014/main" id="{CA1011DF-E768-4144-A668-E5FE1E2F8F83}"/>
              </a:ext>
            </a:extLst>
          </p:cNvPr>
          <p:cNvSpPr>
            <a:spLocks noGrp="1"/>
          </p:cNvSpPr>
          <p:nvPr>
            <p:ph type="body" sz="quarter" idx="14"/>
          </p:nvPr>
        </p:nvSpPr>
        <p:spPr>
          <a:xfrm>
            <a:off x="1496505" y="5788025"/>
            <a:ext cx="3135312" cy="400050"/>
          </a:xfrm>
          <a:prstGeom prst="rect">
            <a:avLst/>
          </a:prstGeom>
        </p:spPr>
        <p:txBody>
          <a:bodyPr>
            <a:noAutofit/>
          </a:bodyPr>
          <a:lstStyle>
            <a:lvl1pPr marL="0" indent="0">
              <a:buNone/>
              <a:defRPr sz="1600" b="1">
                <a:solidFill>
                  <a:schemeClr val="bg1"/>
                </a:solidFill>
                <a:latin typeface="Gilroy Bold" panose="00000800000000000000" pitchFamily="50" charset="0"/>
              </a:defRPr>
            </a:lvl1pPr>
            <a:lvl2pPr marL="457200" indent="0">
              <a:buNone/>
              <a:defRPr sz="1600" b="1">
                <a:solidFill>
                  <a:schemeClr val="bg1"/>
                </a:solidFill>
                <a:latin typeface="Gilroy" pitchFamily="2" charset="77"/>
              </a:defRPr>
            </a:lvl2pPr>
            <a:lvl3pPr marL="914400" indent="0">
              <a:buNone/>
              <a:defRPr sz="1600" b="1">
                <a:solidFill>
                  <a:schemeClr val="bg1"/>
                </a:solidFill>
                <a:latin typeface="Gilroy" pitchFamily="2" charset="77"/>
              </a:defRPr>
            </a:lvl3pPr>
            <a:lvl4pPr marL="1371600" indent="0">
              <a:buNone/>
              <a:defRPr sz="1600" b="1">
                <a:solidFill>
                  <a:schemeClr val="bg1"/>
                </a:solidFill>
                <a:latin typeface="Gilroy" pitchFamily="2" charset="77"/>
              </a:defRPr>
            </a:lvl4pPr>
            <a:lvl5pPr marL="1828800" indent="0">
              <a:buNone/>
              <a:defRPr sz="1600" b="1">
                <a:solidFill>
                  <a:schemeClr val="bg1"/>
                </a:solidFill>
                <a:latin typeface="Gilroy" pitchFamily="2" charset="77"/>
              </a:defRPr>
            </a:lvl5pPr>
          </a:lstStyle>
          <a:p>
            <a:pPr lvl="0"/>
            <a:r>
              <a:rPr lang="en-GB"/>
              <a:t>Click to edit Master text styles</a:t>
            </a:r>
            <a:endParaRPr lang="en-US"/>
          </a:p>
        </p:txBody>
      </p:sp>
      <p:pic>
        <p:nvPicPr>
          <p:cNvPr id="7" name="Picture 6" descr="A picture containing hat&#10;&#10;Description automatically generated">
            <a:extLst>
              <a:ext uri="{FF2B5EF4-FFF2-40B4-BE49-F238E27FC236}">
                <a16:creationId xmlns:a16="http://schemas.microsoft.com/office/drawing/2014/main" id="{76C567F3-E1E0-48E5-8212-76F255A53717}"/>
              </a:ext>
            </a:extLst>
          </p:cNvPr>
          <p:cNvPicPr>
            <a:picLocks noChangeAspect="1"/>
          </p:cNvPicPr>
          <p:nvPr userDrawn="1"/>
        </p:nvPicPr>
        <p:blipFill>
          <a:blip r:embed="rId3"/>
          <a:stretch>
            <a:fillRect/>
          </a:stretch>
        </p:blipFill>
        <p:spPr>
          <a:xfrm>
            <a:off x="6625372" y="1742427"/>
            <a:ext cx="4518940" cy="3368206"/>
          </a:xfrm>
          <a:prstGeom prst="rect">
            <a:avLst/>
          </a:prstGeom>
        </p:spPr>
      </p:pic>
      <p:pic>
        <p:nvPicPr>
          <p:cNvPr id="9" name="Picture 8" descr="A picture containing drawing, table&#10;&#10;Description automatically generated">
            <a:extLst>
              <a:ext uri="{FF2B5EF4-FFF2-40B4-BE49-F238E27FC236}">
                <a16:creationId xmlns:a16="http://schemas.microsoft.com/office/drawing/2014/main" id="{1CEE2AB2-4C74-4EDB-A625-3DB20CBD770F}"/>
              </a:ext>
            </a:extLst>
          </p:cNvPr>
          <p:cNvPicPr>
            <a:picLocks noChangeAspect="1"/>
          </p:cNvPicPr>
          <p:nvPr userDrawn="1"/>
        </p:nvPicPr>
        <p:blipFill>
          <a:blip r:embed="rId4"/>
          <a:stretch>
            <a:fillRect/>
          </a:stretch>
        </p:blipFill>
        <p:spPr>
          <a:xfrm>
            <a:off x="4922648" y="3550082"/>
            <a:ext cx="3405448" cy="2786907"/>
          </a:xfrm>
          <a:prstGeom prst="rect">
            <a:avLst/>
          </a:prstGeom>
        </p:spPr>
      </p:pic>
      <p:pic>
        <p:nvPicPr>
          <p:cNvPr id="12" name="Picture 11" descr="A close up of a logo&#10;&#10;Description automatically generated">
            <a:extLst>
              <a:ext uri="{FF2B5EF4-FFF2-40B4-BE49-F238E27FC236}">
                <a16:creationId xmlns:a16="http://schemas.microsoft.com/office/drawing/2014/main" id="{D804A7D3-314C-4BEE-AEB1-C2AA87E77543}"/>
              </a:ext>
            </a:extLst>
          </p:cNvPr>
          <p:cNvPicPr>
            <a:picLocks noChangeAspect="1"/>
          </p:cNvPicPr>
          <p:nvPr userDrawn="1"/>
        </p:nvPicPr>
        <p:blipFill>
          <a:blip r:embed="rId5"/>
          <a:stretch>
            <a:fillRect/>
          </a:stretch>
        </p:blipFill>
        <p:spPr>
          <a:xfrm>
            <a:off x="9067722" y="3654765"/>
            <a:ext cx="2987299" cy="2444708"/>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3078216B-42F9-4426-992C-8B46ED0C25EE}"/>
              </a:ext>
            </a:extLst>
          </p:cNvPr>
          <p:cNvPicPr>
            <a:picLocks noChangeAspect="1"/>
          </p:cNvPicPr>
          <p:nvPr userDrawn="1"/>
        </p:nvPicPr>
        <p:blipFill>
          <a:blip r:embed="rId6"/>
          <a:stretch>
            <a:fillRect/>
          </a:stretch>
        </p:blipFill>
        <p:spPr>
          <a:xfrm>
            <a:off x="5397476" y="863211"/>
            <a:ext cx="2993395" cy="2444708"/>
          </a:xfrm>
          <a:prstGeom prst="rect">
            <a:avLst/>
          </a:prstGeom>
        </p:spPr>
      </p:pic>
    </p:spTree>
    <p:extLst>
      <p:ext uri="{BB962C8B-B14F-4D97-AF65-F5344CB8AC3E}">
        <p14:creationId xmlns:p14="http://schemas.microsoft.com/office/powerpoint/2010/main" val="234414209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vider P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F53D32-8092-AA4C-8732-04DADAF24A93}"/>
              </a:ext>
            </a:extLst>
          </p:cNvPr>
          <p:cNvSpPr/>
          <p:nvPr userDrawn="1"/>
        </p:nvSpPr>
        <p:spPr>
          <a:xfrm>
            <a:off x="0" y="0"/>
            <a:ext cx="12192000" cy="6858000"/>
          </a:xfrm>
          <a:prstGeom prst="rect">
            <a:avLst/>
          </a:prstGeom>
          <a:solidFill>
            <a:srgbClr val="6D1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5">
            <a:extLst>
              <a:ext uri="{FF2B5EF4-FFF2-40B4-BE49-F238E27FC236}">
                <a16:creationId xmlns:a16="http://schemas.microsoft.com/office/drawing/2014/main" id="{F529AE12-088B-DA41-9772-8C4F1DF3B9BC}"/>
              </a:ext>
            </a:extLst>
          </p:cNvPr>
          <p:cNvSpPr>
            <a:spLocks noGrp="1"/>
          </p:cNvSpPr>
          <p:nvPr>
            <p:ph type="body" sz="quarter" idx="14" hasCustomPrompt="1"/>
          </p:nvPr>
        </p:nvSpPr>
        <p:spPr>
          <a:xfrm>
            <a:off x="1493838" y="2438400"/>
            <a:ext cx="4389437" cy="1646238"/>
          </a:xfrm>
          <a:prstGeom prst="rect">
            <a:avLst/>
          </a:prstGeom>
        </p:spPr>
        <p:txBody>
          <a:bodyPr/>
          <a:lstStyle>
            <a:lvl1pPr marL="0" indent="0">
              <a:buNone/>
              <a:defRPr sz="5500" b="1">
                <a:solidFill>
                  <a:schemeClr val="bg1"/>
                </a:solidFill>
                <a:latin typeface="Arial" panose="020B0604020202020204" pitchFamily="34" charset="0"/>
                <a:cs typeface="Arial" panose="020B0604020202020204" pitchFamily="34" charset="0"/>
              </a:defRPr>
            </a:lvl1pPr>
          </a:lstStyle>
          <a:p>
            <a:pPr lvl="0"/>
            <a:r>
              <a:rPr lang="en-GB"/>
              <a:t>Header</a:t>
            </a:r>
          </a:p>
        </p:txBody>
      </p:sp>
      <p:pic>
        <p:nvPicPr>
          <p:cNvPr id="11" name="Picture 10">
            <a:extLst>
              <a:ext uri="{FF2B5EF4-FFF2-40B4-BE49-F238E27FC236}">
                <a16:creationId xmlns:a16="http://schemas.microsoft.com/office/drawing/2014/main" id="{D02F9C2C-A8C0-6D40-878E-E7686F076757}"/>
              </a:ext>
            </a:extLst>
          </p:cNvPr>
          <p:cNvPicPr>
            <a:picLocks noChangeAspect="1"/>
          </p:cNvPicPr>
          <p:nvPr userDrawn="1"/>
        </p:nvPicPr>
        <p:blipFill rotWithShape="1">
          <a:blip r:embed="rId2">
            <a:alphaModFix amt="67000"/>
          </a:blip>
          <a:srcRect r="2729" b="2376"/>
          <a:stretch/>
        </p:blipFill>
        <p:spPr>
          <a:xfrm>
            <a:off x="4396958" y="175313"/>
            <a:ext cx="7795042" cy="6682687"/>
          </a:xfrm>
          <a:prstGeom prst="rect">
            <a:avLst/>
          </a:prstGeom>
        </p:spPr>
      </p:pic>
    </p:spTree>
    <p:extLst>
      <p:ext uri="{BB962C8B-B14F-4D97-AF65-F5344CB8AC3E}">
        <p14:creationId xmlns:p14="http://schemas.microsoft.com/office/powerpoint/2010/main" val="3566799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8F97-E98D-4ADC-9104-1044E1BE6F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092A3C-0208-2FDE-12CB-34627CBA66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95148A-1E94-B04F-9AC1-8E5932D8E282}"/>
              </a:ext>
            </a:extLst>
          </p:cNvPr>
          <p:cNvSpPr>
            <a:spLocks noGrp="1"/>
          </p:cNvSpPr>
          <p:nvPr>
            <p:ph type="dt" sz="half" idx="10"/>
          </p:nvPr>
        </p:nvSpPr>
        <p:spPr/>
        <p:txBody>
          <a:bodyPr/>
          <a:lstStyle/>
          <a:p>
            <a:fld id="{585EE31B-F8D3-48F0-AAFB-6631614118B4}" type="datetimeFigureOut">
              <a:rPr lang="en-GB" smtClean="0"/>
              <a:t>06/10/2022</a:t>
            </a:fld>
            <a:endParaRPr lang="en-GB"/>
          </a:p>
        </p:txBody>
      </p:sp>
      <p:sp>
        <p:nvSpPr>
          <p:cNvPr id="5" name="Footer Placeholder 4">
            <a:extLst>
              <a:ext uri="{FF2B5EF4-FFF2-40B4-BE49-F238E27FC236}">
                <a16:creationId xmlns:a16="http://schemas.microsoft.com/office/drawing/2014/main" id="{D1C248B3-0070-27E5-71D8-6CBE92D4D4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860B32-DF20-D835-48B0-067C2E88F620}"/>
              </a:ext>
            </a:extLst>
          </p:cNvPr>
          <p:cNvSpPr>
            <a:spLocks noGrp="1"/>
          </p:cNvSpPr>
          <p:nvPr>
            <p:ph type="sldNum" sz="quarter" idx="12"/>
          </p:nvPr>
        </p:nvSpPr>
        <p:spPr/>
        <p:txBody>
          <a:bodyPr/>
          <a:lstStyle/>
          <a:p>
            <a:fld id="{C96021D7-F07E-453A-A3D1-7069B44798DA}" type="slidenum">
              <a:rPr lang="en-GB" smtClean="0"/>
              <a:t>‹#›</a:t>
            </a:fld>
            <a:endParaRPr lang="en-GB"/>
          </a:p>
        </p:txBody>
      </p:sp>
    </p:spTree>
    <p:extLst>
      <p:ext uri="{BB962C8B-B14F-4D97-AF65-F5344CB8AC3E}">
        <p14:creationId xmlns:p14="http://schemas.microsoft.com/office/powerpoint/2010/main" val="102744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DC968-72B7-06D8-EE3D-B829BA0C9E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081AA7-D5C4-7270-1EB1-281E2AD682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9E769C-957A-D94C-B1D0-452318209547}"/>
              </a:ext>
            </a:extLst>
          </p:cNvPr>
          <p:cNvSpPr>
            <a:spLocks noGrp="1"/>
          </p:cNvSpPr>
          <p:nvPr>
            <p:ph type="dt" sz="half" idx="10"/>
          </p:nvPr>
        </p:nvSpPr>
        <p:spPr/>
        <p:txBody>
          <a:bodyPr/>
          <a:lstStyle/>
          <a:p>
            <a:fld id="{585EE31B-F8D3-48F0-AAFB-6631614118B4}" type="datetimeFigureOut">
              <a:rPr lang="en-GB" smtClean="0"/>
              <a:t>06/10/2022</a:t>
            </a:fld>
            <a:endParaRPr lang="en-GB"/>
          </a:p>
        </p:txBody>
      </p:sp>
      <p:sp>
        <p:nvSpPr>
          <p:cNvPr id="5" name="Footer Placeholder 4">
            <a:extLst>
              <a:ext uri="{FF2B5EF4-FFF2-40B4-BE49-F238E27FC236}">
                <a16:creationId xmlns:a16="http://schemas.microsoft.com/office/drawing/2014/main" id="{FD2D7FEA-E4B8-31D7-2FBA-94B1098786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F6DEFF-0A10-332C-6127-7747572EDB4A}"/>
              </a:ext>
            </a:extLst>
          </p:cNvPr>
          <p:cNvSpPr>
            <a:spLocks noGrp="1"/>
          </p:cNvSpPr>
          <p:nvPr>
            <p:ph type="sldNum" sz="quarter" idx="12"/>
          </p:nvPr>
        </p:nvSpPr>
        <p:spPr/>
        <p:txBody>
          <a:bodyPr/>
          <a:lstStyle/>
          <a:p>
            <a:fld id="{C96021D7-F07E-453A-A3D1-7069B44798DA}" type="slidenum">
              <a:rPr lang="en-GB" smtClean="0"/>
              <a:t>‹#›</a:t>
            </a:fld>
            <a:endParaRPr lang="en-GB"/>
          </a:p>
        </p:txBody>
      </p:sp>
    </p:spTree>
    <p:extLst>
      <p:ext uri="{BB962C8B-B14F-4D97-AF65-F5344CB8AC3E}">
        <p14:creationId xmlns:p14="http://schemas.microsoft.com/office/powerpoint/2010/main" val="1944338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32E87-3FA8-E327-AC3C-C4AA9DD4BC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1F1AF8-6789-33EC-62ED-1690122F8E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379D67-D13C-F6A1-1A26-9205C71503DE}"/>
              </a:ext>
            </a:extLst>
          </p:cNvPr>
          <p:cNvSpPr>
            <a:spLocks noGrp="1"/>
          </p:cNvSpPr>
          <p:nvPr>
            <p:ph type="dt" sz="half" idx="10"/>
          </p:nvPr>
        </p:nvSpPr>
        <p:spPr/>
        <p:txBody>
          <a:bodyPr/>
          <a:lstStyle/>
          <a:p>
            <a:fld id="{585EE31B-F8D3-48F0-AAFB-6631614118B4}" type="datetimeFigureOut">
              <a:rPr lang="en-GB" smtClean="0"/>
              <a:t>06/10/2022</a:t>
            </a:fld>
            <a:endParaRPr lang="en-GB"/>
          </a:p>
        </p:txBody>
      </p:sp>
      <p:sp>
        <p:nvSpPr>
          <p:cNvPr id="5" name="Footer Placeholder 4">
            <a:extLst>
              <a:ext uri="{FF2B5EF4-FFF2-40B4-BE49-F238E27FC236}">
                <a16:creationId xmlns:a16="http://schemas.microsoft.com/office/drawing/2014/main" id="{C15A28B8-874F-2ECA-9E60-A6523B2421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638E10-40EC-0D77-07CF-92D74865D683}"/>
              </a:ext>
            </a:extLst>
          </p:cNvPr>
          <p:cNvSpPr>
            <a:spLocks noGrp="1"/>
          </p:cNvSpPr>
          <p:nvPr>
            <p:ph type="sldNum" sz="quarter" idx="12"/>
          </p:nvPr>
        </p:nvSpPr>
        <p:spPr/>
        <p:txBody>
          <a:bodyPr/>
          <a:lstStyle/>
          <a:p>
            <a:fld id="{C96021D7-F07E-453A-A3D1-7069B44798DA}" type="slidenum">
              <a:rPr lang="en-GB" smtClean="0"/>
              <a:t>‹#›</a:t>
            </a:fld>
            <a:endParaRPr lang="en-GB"/>
          </a:p>
        </p:txBody>
      </p:sp>
    </p:spTree>
    <p:extLst>
      <p:ext uri="{BB962C8B-B14F-4D97-AF65-F5344CB8AC3E}">
        <p14:creationId xmlns:p14="http://schemas.microsoft.com/office/powerpoint/2010/main" val="1801038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8E34-A9EA-3A62-0122-1B31DECC7D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815B72-99BC-9219-216D-255DE36EAE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67D18F-5A82-657E-A40C-861065BE38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A2443E-455F-6793-C154-8DB49D95CFC8}"/>
              </a:ext>
            </a:extLst>
          </p:cNvPr>
          <p:cNvSpPr>
            <a:spLocks noGrp="1"/>
          </p:cNvSpPr>
          <p:nvPr>
            <p:ph type="dt" sz="half" idx="10"/>
          </p:nvPr>
        </p:nvSpPr>
        <p:spPr/>
        <p:txBody>
          <a:bodyPr/>
          <a:lstStyle/>
          <a:p>
            <a:fld id="{585EE31B-F8D3-48F0-AAFB-6631614118B4}" type="datetimeFigureOut">
              <a:rPr lang="en-GB" smtClean="0"/>
              <a:t>06/10/2022</a:t>
            </a:fld>
            <a:endParaRPr lang="en-GB"/>
          </a:p>
        </p:txBody>
      </p:sp>
      <p:sp>
        <p:nvSpPr>
          <p:cNvPr id="6" name="Footer Placeholder 5">
            <a:extLst>
              <a:ext uri="{FF2B5EF4-FFF2-40B4-BE49-F238E27FC236}">
                <a16:creationId xmlns:a16="http://schemas.microsoft.com/office/drawing/2014/main" id="{66EE11E1-AF30-087B-FCB9-BA2DF6CA39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B4A60D-9C0A-6428-A0C6-CE2A8C14591D}"/>
              </a:ext>
            </a:extLst>
          </p:cNvPr>
          <p:cNvSpPr>
            <a:spLocks noGrp="1"/>
          </p:cNvSpPr>
          <p:nvPr>
            <p:ph type="sldNum" sz="quarter" idx="12"/>
          </p:nvPr>
        </p:nvSpPr>
        <p:spPr/>
        <p:txBody>
          <a:bodyPr/>
          <a:lstStyle/>
          <a:p>
            <a:fld id="{C96021D7-F07E-453A-A3D1-7069B44798DA}" type="slidenum">
              <a:rPr lang="en-GB" smtClean="0"/>
              <a:t>‹#›</a:t>
            </a:fld>
            <a:endParaRPr lang="en-GB"/>
          </a:p>
        </p:txBody>
      </p:sp>
    </p:spTree>
    <p:extLst>
      <p:ext uri="{BB962C8B-B14F-4D97-AF65-F5344CB8AC3E}">
        <p14:creationId xmlns:p14="http://schemas.microsoft.com/office/powerpoint/2010/main" val="1047666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CFE74-B819-474B-5B2D-C541831A1A1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329B80-F3E4-03B0-5D1C-CFC00D785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C7A67C-A15C-C5D3-71B4-DA584F1BFA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3178DD-7D2B-CAB6-910A-4933C09F18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B6BFD0-A08C-0F6D-3D4E-C61B24525E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9EA02F-3411-FD49-8B32-722D0757953D}"/>
              </a:ext>
            </a:extLst>
          </p:cNvPr>
          <p:cNvSpPr>
            <a:spLocks noGrp="1"/>
          </p:cNvSpPr>
          <p:nvPr>
            <p:ph type="dt" sz="half" idx="10"/>
          </p:nvPr>
        </p:nvSpPr>
        <p:spPr/>
        <p:txBody>
          <a:bodyPr/>
          <a:lstStyle/>
          <a:p>
            <a:fld id="{585EE31B-F8D3-48F0-AAFB-6631614118B4}" type="datetimeFigureOut">
              <a:rPr lang="en-GB" smtClean="0"/>
              <a:t>06/10/2022</a:t>
            </a:fld>
            <a:endParaRPr lang="en-GB"/>
          </a:p>
        </p:txBody>
      </p:sp>
      <p:sp>
        <p:nvSpPr>
          <p:cNvPr id="8" name="Footer Placeholder 7">
            <a:extLst>
              <a:ext uri="{FF2B5EF4-FFF2-40B4-BE49-F238E27FC236}">
                <a16:creationId xmlns:a16="http://schemas.microsoft.com/office/drawing/2014/main" id="{3831A3C7-2B76-C435-3140-5F0A064279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5C3FF4-8A61-262E-3BAA-923F77B366F1}"/>
              </a:ext>
            </a:extLst>
          </p:cNvPr>
          <p:cNvSpPr>
            <a:spLocks noGrp="1"/>
          </p:cNvSpPr>
          <p:nvPr>
            <p:ph type="sldNum" sz="quarter" idx="12"/>
          </p:nvPr>
        </p:nvSpPr>
        <p:spPr/>
        <p:txBody>
          <a:bodyPr/>
          <a:lstStyle/>
          <a:p>
            <a:fld id="{C96021D7-F07E-453A-A3D1-7069B44798DA}" type="slidenum">
              <a:rPr lang="en-GB" smtClean="0"/>
              <a:t>‹#›</a:t>
            </a:fld>
            <a:endParaRPr lang="en-GB"/>
          </a:p>
        </p:txBody>
      </p:sp>
    </p:spTree>
    <p:extLst>
      <p:ext uri="{BB962C8B-B14F-4D97-AF65-F5344CB8AC3E}">
        <p14:creationId xmlns:p14="http://schemas.microsoft.com/office/powerpoint/2010/main" val="170619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749D-EA94-1BFF-B05C-C47F4E85A3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0B33FE-2477-62F8-45C0-953592669624}"/>
              </a:ext>
            </a:extLst>
          </p:cNvPr>
          <p:cNvSpPr>
            <a:spLocks noGrp="1"/>
          </p:cNvSpPr>
          <p:nvPr>
            <p:ph type="dt" sz="half" idx="10"/>
          </p:nvPr>
        </p:nvSpPr>
        <p:spPr/>
        <p:txBody>
          <a:bodyPr/>
          <a:lstStyle/>
          <a:p>
            <a:fld id="{585EE31B-F8D3-48F0-AAFB-6631614118B4}" type="datetimeFigureOut">
              <a:rPr lang="en-GB" smtClean="0"/>
              <a:t>06/10/2022</a:t>
            </a:fld>
            <a:endParaRPr lang="en-GB"/>
          </a:p>
        </p:txBody>
      </p:sp>
      <p:sp>
        <p:nvSpPr>
          <p:cNvPr id="4" name="Footer Placeholder 3">
            <a:extLst>
              <a:ext uri="{FF2B5EF4-FFF2-40B4-BE49-F238E27FC236}">
                <a16:creationId xmlns:a16="http://schemas.microsoft.com/office/drawing/2014/main" id="{9C794709-3BD8-AB80-7E7B-17B5A58457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1D2547-71C7-07AD-2B15-8A79FE70960C}"/>
              </a:ext>
            </a:extLst>
          </p:cNvPr>
          <p:cNvSpPr>
            <a:spLocks noGrp="1"/>
          </p:cNvSpPr>
          <p:nvPr>
            <p:ph type="sldNum" sz="quarter" idx="12"/>
          </p:nvPr>
        </p:nvSpPr>
        <p:spPr/>
        <p:txBody>
          <a:bodyPr/>
          <a:lstStyle/>
          <a:p>
            <a:fld id="{C96021D7-F07E-453A-A3D1-7069B44798DA}" type="slidenum">
              <a:rPr lang="en-GB" smtClean="0"/>
              <a:t>‹#›</a:t>
            </a:fld>
            <a:endParaRPr lang="en-GB"/>
          </a:p>
        </p:txBody>
      </p:sp>
    </p:spTree>
    <p:extLst>
      <p:ext uri="{BB962C8B-B14F-4D97-AF65-F5344CB8AC3E}">
        <p14:creationId xmlns:p14="http://schemas.microsoft.com/office/powerpoint/2010/main" val="278933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EBE3-AEF0-17A9-432B-85741E2E64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E7AA63-D1DF-BEDE-3D40-2CC875F68C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022E3D-C911-8277-4D02-F417F1A04675}"/>
              </a:ext>
            </a:extLst>
          </p:cNvPr>
          <p:cNvSpPr>
            <a:spLocks noGrp="1"/>
          </p:cNvSpPr>
          <p:nvPr>
            <p:ph type="dt" sz="half" idx="10"/>
          </p:nvPr>
        </p:nvSpPr>
        <p:spPr/>
        <p:txBody>
          <a:bodyPr/>
          <a:lstStyle/>
          <a:p>
            <a:fld id="{04E63192-75CF-446E-AEBC-5C1792A13BAA}" type="datetimeFigureOut">
              <a:rPr lang="en-GB" smtClean="0"/>
              <a:t>06/10/2022</a:t>
            </a:fld>
            <a:endParaRPr lang="en-GB"/>
          </a:p>
        </p:txBody>
      </p:sp>
      <p:sp>
        <p:nvSpPr>
          <p:cNvPr id="5" name="Footer Placeholder 4">
            <a:extLst>
              <a:ext uri="{FF2B5EF4-FFF2-40B4-BE49-F238E27FC236}">
                <a16:creationId xmlns:a16="http://schemas.microsoft.com/office/drawing/2014/main" id="{21C3AC7C-52F4-A6B8-ACCB-FE512EF1FB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5A3386-9CD6-1240-7B3D-F99D13A20181}"/>
              </a:ext>
            </a:extLst>
          </p:cNvPr>
          <p:cNvSpPr>
            <a:spLocks noGrp="1"/>
          </p:cNvSpPr>
          <p:nvPr>
            <p:ph type="sldNum" sz="quarter" idx="12"/>
          </p:nvPr>
        </p:nvSpPr>
        <p:spPr/>
        <p:txBody>
          <a:bodyPr/>
          <a:lstStyle/>
          <a:p>
            <a:fld id="{0FCE52EC-5988-4FCC-8F26-064FE82477F2}" type="slidenum">
              <a:rPr lang="en-GB" smtClean="0"/>
              <a:t>‹#›</a:t>
            </a:fld>
            <a:endParaRPr lang="en-GB"/>
          </a:p>
        </p:txBody>
      </p:sp>
    </p:spTree>
    <p:extLst>
      <p:ext uri="{BB962C8B-B14F-4D97-AF65-F5344CB8AC3E}">
        <p14:creationId xmlns:p14="http://schemas.microsoft.com/office/powerpoint/2010/main" val="1995592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DCC9B8-86BF-EF4C-609E-FFDEDC03C1F6}"/>
              </a:ext>
            </a:extLst>
          </p:cNvPr>
          <p:cNvSpPr>
            <a:spLocks noGrp="1"/>
          </p:cNvSpPr>
          <p:nvPr>
            <p:ph type="dt" sz="half" idx="10"/>
          </p:nvPr>
        </p:nvSpPr>
        <p:spPr/>
        <p:txBody>
          <a:bodyPr/>
          <a:lstStyle/>
          <a:p>
            <a:fld id="{585EE31B-F8D3-48F0-AAFB-6631614118B4}" type="datetimeFigureOut">
              <a:rPr lang="en-GB" smtClean="0"/>
              <a:t>06/10/2022</a:t>
            </a:fld>
            <a:endParaRPr lang="en-GB"/>
          </a:p>
        </p:txBody>
      </p:sp>
      <p:sp>
        <p:nvSpPr>
          <p:cNvPr id="3" name="Footer Placeholder 2">
            <a:extLst>
              <a:ext uri="{FF2B5EF4-FFF2-40B4-BE49-F238E27FC236}">
                <a16:creationId xmlns:a16="http://schemas.microsoft.com/office/drawing/2014/main" id="{9D0C7352-0FF4-2436-AFB3-F600A6601D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5BF5AF-BEC7-D80F-0C58-D5CF94087280}"/>
              </a:ext>
            </a:extLst>
          </p:cNvPr>
          <p:cNvSpPr>
            <a:spLocks noGrp="1"/>
          </p:cNvSpPr>
          <p:nvPr>
            <p:ph type="sldNum" sz="quarter" idx="12"/>
          </p:nvPr>
        </p:nvSpPr>
        <p:spPr/>
        <p:txBody>
          <a:bodyPr/>
          <a:lstStyle/>
          <a:p>
            <a:fld id="{C96021D7-F07E-453A-A3D1-7069B44798DA}" type="slidenum">
              <a:rPr lang="en-GB" smtClean="0"/>
              <a:t>‹#›</a:t>
            </a:fld>
            <a:endParaRPr lang="en-GB"/>
          </a:p>
        </p:txBody>
      </p:sp>
    </p:spTree>
    <p:extLst>
      <p:ext uri="{BB962C8B-B14F-4D97-AF65-F5344CB8AC3E}">
        <p14:creationId xmlns:p14="http://schemas.microsoft.com/office/powerpoint/2010/main" val="1001296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84D3-7C92-C55E-1AD7-8C0AE2910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BB59EA-47D7-E1DE-F8F8-1DEDF06F5E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53DEA3-EBF7-2147-E449-AABA84FF3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CB87AD-6EF2-2F6F-C532-01C1C05EC63E}"/>
              </a:ext>
            </a:extLst>
          </p:cNvPr>
          <p:cNvSpPr>
            <a:spLocks noGrp="1"/>
          </p:cNvSpPr>
          <p:nvPr>
            <p:ph type="dt" sz="half" idx="10"/>
          </p:nvPr>
        </p:nvSpPr>
        <p:spPr/>
        <p:txBody>
          <a:bodyPr/>
          <a:lstStyle/>
          <a:p>
            <a:fld id="{585EE31B-F8D3-48F0-AAFB-6631614118B4}" type="datetimeFigureOut">
              <a:rPr lang="en-GB" smtClean="0"/>
              <a:t>06/10/2022</a:t>
            </a:fld>
            <a:endParaRPr lang="en-GB"/>
          </a:p>
        </p:txBody>
      </p:sp>
      <p:sp>
        <p:nvSpPr>
          <p:cNvPr id="6" name="Footer Placeholder 5">
            <a:extLst>
              <a:ext uri="{FF2B5EF4-FFF2-40B4-BE49-F238E27FC236}">
                <a16:creationId xmlns:a16="http://schemas.microsoft.com/office/drawing/2014/main" id="{DD32F4B4-2024-B872-6687-E4FC6799D8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7ED1D4-46B5-C7BC-51C8-CCC3BD700AE7}"/>
              </a:ext>
            </a:extLst>
          </p:cNvPr>
          <p:cNvSpPr>
            <a:spLocks noGrp="1"/>
          </p:cNvSpPr>
          <p:nvPr>
            <p:ph type="sldNum" sz="quarter" idx="12"/>
          </p:nvPr>
        </p:nvSpPr>
        <p:spPr/>
        <p:txBody>
          <a:bodyPr/>
          <a:lstStyle/>
          <a:p>
            <a:fld id="{C96021D7-F07E-453A-A3D1-7069B44798DA}" type="slidenum">
              <a:rPr lang="en-GB" smtClean="0"/>
              <a:t>‹#›</a:t>
            </a:fld>
            <a:endParaRPr lang="en-GB"/>
          </a:p>
        </p:txBody>
      </p:sp>
    </p:spTree>
    <p:extLst>
      <p:ext uri="{BB962C8B-B14F-4D97-AF65-F5344CB8AC3E}">
        <p14:creationId xmlns:p14="http://schemas.microsoft.com/office/powerpoint/2010/main" val="4201990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8503-D50C-E3A8-D26F-78BF8544C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4F9EF9-78D9-373C-7FAD-19B5663AED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0F385D-3618-B2AD-ACCD-E0878F618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34B7DA-9E6B-5106-26D0-28C3A480E71D}"/>
              </a:ext>
            </a:extLst>
          </p:cNvPr>
          <p:cNvSpPr>
            <a:spLocks noGrp="1"/>
          </p:cNvSpPr>
          <p:nvPr>
            <p:ph type="dt" sz="half" idx="10"/>
          </p:nvPr>
        </p:nvSpPr>
        <p:spPr/>
        <p:txBody>
          <a:bodyPr/>
          <a:lstStyle/>
          <a:p>
            <a:fld id="{585EE31B-F8D3-48F0-AAFB-6631614118B4}" type="datetimeFigureOut">
              <a:rPr lang="en-GB" smtClean="0"/>
              <a:t>06/10/2022</a:t>
            </a:fld>
            <a:endParaRPr lang="en-GB"/>
          </a:p>
        </p:txBody>
      </p:sp>
      <p:sp>
        <p:nvSpPr>
          <p:cNvPr id="6" name="Footer Placeholder 5">
            <a:extLst>
              <a:ext uri="{FF2B5EF4-FFF2-40B4-BE49-F238E27FC236}">
                <a16:creationId xmlns:a16="http://schemas.microsoft.com/office/drawing/2014/main" id="{B8DD12E4-0B7E-12FE-3E16-BCDF2FD643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8899E4-BE5F-F145-852B-2FAB0AD802DD}"/>
              </a:ext>
            </a:extLst>
          </p:cNvPr>
          <p:cNvSpPr>
            <a:spLocks noGrp="1"/>
          </p:cNvSpPr>
          <p:nvPr>
            <p:ph type="sldNum" sz="quarter" idx="12"/>
          </p:nvPr>
        </p:nvSpPr>
        <p:spPr/>
        <p:txBody>
          <a:bodyPr/>
          <a:lstStyle/>
          <a:p>
            <a:fld id="{C96021D7-F07E-453A-A3D1-7069B44798DA}" type="slidenum">
              <a:rPr lang="en-GB" smtClean="0"/>
              <a:t>‹#›</a:t>
            </a:fld>
            <a:endParaRPr lang="en-GB"/>
          </a:p>
        </p:txBody>
      </p:sp>
    </p:spTree>
    <p:extLst>
      <p:ext uri="{BB962C8B-B14F-4D97-AF65-F5344CB8AC3E}">
        <p14:creationId xmlns:p14="http://schemas.microsoft.com/office/powerpoint/2010/main" val="873260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1FB5-4016-4077-7E95-441FF34746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9BDFBA-BB76-7999-95FF-C33E5358E8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99E2F5-0AD8-A45C-0108-2E741AED3C8D}"/>
              </a:ext>
            </a:extLst>
          </p:cNvPr>
          <p:cNvSpPr>
            <a:spLocks noGrp="1"/>
          </p:cNvSpPr>
          <p:nvPr>
            <p:ph type="dt" sz="half" idx="10"/>
          </p:nvPr>
        </p:nvSpPr>
        <p:spPr/>
        <p:txBody>
          <a:bodyPr/>
          <a:lstStyle/>
          <a:p>
            <a:fld id="{585EE31B-F8D3-48F0-AAFB-6631614118B4}" type="datetimeFigureOut">
              <a:rPr lang="en-GB" smtClean="0"/>
              <a:t>06/10/2022</a:t>
            </a:fld>
            <a:endParaRPr lang="en-GB"/>
          </a:p>
        </p:txBody>
      </p:sp>
      <p:sp>
        <p:nvSpPr>
          <p:cNvPr id="5" name="Footer Placeholder 4">
            <a:extLst>
              <a:ext uri="{FF2B5EF4-FFF2-40B4-BE49-F238E27FC236}">
                <a16:creationId xmlns:a16="http://schemas.microsoft.com/office/drawing/2014/main" id="{9524B005-69CA-8399-D021-8624CF9F27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54E910-4B00-C512-C7F0-83A422A2E059}"/>
              </a:ext>
            </a:extLst>
          </p:cNvPr>
          <p:cNvSpPr>
            <a:spLocks noGrp="1"/>
          </p:cNvSpPr>
          <p:nvPr>
            <p:ph type="sldNum" sz="quarter" idx="12"/>
          </p:nvPr>
        </p:nvSpPr>
        <p:spPr/>
        <p:txBody>
          <a:bodyPr/>
          <a:lstStyle/>
          <a:p>
            <a:fld id="{C96021D7-F07E-453A-A3D1-7069B44798DA}" type="slidenum">
              <a:rPr lang="en-GB" smtClean="0"/>
              <a:t>‹#›</a:t>
            </a:fld>
            <a:endParaRPr lang="en-GB"/>
          </a:p>
        </p:txBody>
      </p:sp>
    </p:spTree>
    <p:extLst>
      <p:ext uri="{BB962C8B-B14F-4D97-AF65-F5344CB8AC3E}">
        <p14:creationId xmlns:p14="http://schemas.microsoft.com/office/powerpoint/2010/main" val="3423869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BA9E32-05FB-0075-02EB-1FF74D19FE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A43EFD-B147-6BD1-943B-C89D15C448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486853-AB16-6F7C-791C-B01CF3C4DEDE}"/>
              </a:ext>
            </a:extLst>
          </p:cNvPr>
          <p:cNvSpPr>
            <a:spLocks noGrp="1"/>
          </p:cNvSpPr>
          <p:nvPr>
            <p:ph type="dt" sz="half" idx="10"/>
          </p:nvPr>
        </p:nvSpPr>
        <p:spPr/>
        <p:txBody>
          <a:bodyPr/>
          <a:lstStyle/>
          <a:p>
            <a:fld id="{585EE31B-F8D3-48F0-AAFB-6631614118B4}" type="datetimeFigureOut">
              <a:rPr lang="en-GB" smtClean="0"/>
              <a:t>06/10/2022</a:t>
            </a:fld>
            <a:endParaRPr lang="en-GB"/>
          </a:p>
        </p:txBody>
      </p:sp>
      <p:sp>
        <p:nvSpPr>
          <p:cNvPr id="5" name="Footer Placeholder 4">
            <a:extLst>
              <a:ext uri="{FF2B5EF4-FFF2-40B4-BE49-F238E27FC236}">
                <a16:creationId xmlns:a16="http://schemas.microsoft.com/office/drawing/2014/main" id="{28A58E86-E628-9BEA-7558-6788480A37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08299C-3DE1-9BB7-C241-0BD0153A4649}"/>
              </a:ext>
            </a:extLst>
          </p:cNvPr>
          <p:cNvSpPr>
            <a:spLocks noGrp="1"/>
          </p:cNvSpPr>
          <p:nvPr>
            <p:ph type="sldNum" sz="quarter" idx="12"/>
          </p:nvPr>
        </p:nvSpPr>
        <p:spPr/>
        <p:txBody>
          <a:bodyPr/>
          <a:lstStyle/>
          <a:p>
            <a:fld id="{C96021D7-F07E-453A-A3D1-7069B44798DA}" type="slidenum">
              <a:rPr lang="en-GB" smtClean="0"/>
              <a:t>‹#›</a:t>
            </a:fld>
            <a:endParaRPr lang="en-GB"/>
          </a:p>
        </p:txBody>
      </p:sp>
    </p:spTree>
    <p:extLst>
      <p:ext uri="{BB962C8B-B14F-4D97-AF65-F5344CB8AC3E}">
        <p14:creationId xmlns:p14="http://schemas.microsoft.com/office/powerpoint/2010/main" val="2300123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ver Page 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4D8DEC-7DA5-4343-A9B3-E660FCB2CD29}"/>
              </a:ext>
            </a:extLst>
          </p:cNvPr>
          <p:cNvSpPr/>
          <p:nvPr userDrawn="1"/>
        </p:nvSpPr>
        <p:spPr>
          <a:xfrm>
            <a:off x="-297180" y="-280035"/>
            <a:ext cx="13121640" cy="7418070"/>
          </a:xfrm>
          <a:prstGeom prst="rect">
            <a:avLst/>
          </a:prstGeom>
          <a:solidFill>
            <a:srgbClr val="2D0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72FD45C-5F4A-C542-8854-268E52A4867A}"/>
              </a:ext>
            </a:extLst>
          </p:cNvPr>
          <p:cNvPicPr>
            <a:picLocks noChangeAspect="1"/>
          </p:cNvPicPr>
          <p:nvPr userDrawn="1"/>
        </p:nvPicPr>
        <p:blipFill>
          <a:blip r:embed="rId2"/>
          <a:srcRect/>
          <a:stretch/>
        </p:blipFill>
        <p:spPr>
          <a:xfrm>
            <a:off x="806507" y="669925"/>
            <a:ext cx="2460395" cy="714031"/>
          </a:xfrm>
          <a:prstGeom prst="rect">
            <a:avLst/>
          </a:prstGeom>
        </p:spPr>
      </p:pic>
      <p:sp>
        <p:nvSpPr>
          <p:cNvPr id="21" name="Text Placeholder 19">
            <a:extLst>
              <a:ext uri="{FF2B5EF4-FFF2-40B4-BE49-F238E27FC236}">
                <a16:creationId xmlns:a16="http://schemas.microsoft.com/office/drawing/2014/main" id="{2C8B9B16-3A38-8F41-92B8-19ACF6A750CA}"/>
              </a:ext>
            </a:extLst>
          </p:cNvPr>
          <p:cNvSpPr>
            <a:spLocks noGrp="1"/>
          </p:cNvSpPr>
          <p:nvPr>
            <p:ph type="body" sz="quarter" idx="13"/>
          </p:nvPr>
        </p:nvSpPr>
        <p:spPr>
          <a:xfrm>
            <a:off x="988174" y="2013679"/>
            <a:ext cx="4319587" cy="1547813"/>
          </a:xfrm>
          <a:prstGeom prst="rect">
            <a:avLst/>
          </a:prstGeom>
        </p:spPr>
        <p:txBody>
          <a:bodyPr>
            <a:noAutofit/>
          </a:bodyPr>
          <a:lstStyle>
            <a:lvl1pPr marL="0" indent="0">
              <a:buNone/>
              <a:defRPr sz="5500" b="1">
                <a:solidFill>
                  <a:schemeClr val="bg1"/>
                </a:solidFill>
                <a:latin typeface="Gilroy Bold" panose="00000800000000000000" pitchFamily="50" charset="0"/>
              </a:defRPr>
            </a:lvl1pPr>
            <a:lvl2pPr marL="457200" indent="0">
              <a:buNone/>
              <a:defRPr sz="5500" b="1">
                <a:solidFill>
                  <a:srgbClr val="EE0E30"/>
                </a:solidFill>
                <a:latin typeface="Gilroy" pitchFamily="2" charset="77"/>
              </a:defRPr>
            </a:lvl2pPr>
            <a:lvl3pPr marL="914400" indent="0">
              <a:buNone/>
              <a:defRPr sz="5500" b="1">
                <a:solidFill>
                  <a:srgbClr val="EE0E30"/>
                </a:solidFill>
                <a:latin typeface="Gilroy" pitchFamily="2" charset="77"/>
              </a:defRPr>
            </a:lvl3pPr>
            <a:lvl4pPr marL="1371600" indent="0">
              <a:buNone/>
              <a:defRPr sz="5500" b="1">
                <a:solidFill>
                  <a:srgbClr val="EE0E30"/>
                </a:solidFill>
                <a:latin typeface="Gilroy" pitchFamily="2" charset="77"/>
              </a:defRPr>
            </a:lvl4pPr>
            <a:lvl5pPr marL="1828800" indent="0">
              <a:buNone/>
              <a:defRPr sz="5500" b="1">
                <a:solidFill>
                  <a:srgbClr val="EE0E30"/>
                </a:solidFill>
                <a:latin typeface="Gilroy" pitchFamily="2" charset="77"/>
              </a:defRPr>
            </a:lvl5pPr>
          </a:lstStyle>
          <a:p>
            <a:pPr lvl="0"/>
            <a:r>
              <a:rPr lang="en-GB"/>
              <a:t>Click to edit</a:t>
            </a:r>
            <a:endParaRPr lang="en-US"/>
          </a:p>
        </p:txBody>
      </p:sp>
      <p:sp>
        <p:nvSpPr>
          <p:cNvPr id="25" name="Text Placeholder 22">
            <a:extLst>
              <a:ext uri="{FF2B5EF4-FFF2-40B4-BE49-F238E27FC236}">
                <a16:creationId xmlns:a16="http://schemas.microsoft.com/office/drawing/2014/main" id="{F738F09D-ACF5-9944-8F44-0FDB4A85A632}"/>
              </a:ext>
            </a:extLst>
          </p:cNvPr>
          <p:cNvSpPr>
            <a:spLocks noGrp="1"/>
          </p:cNvSpPr>
          <p:nvPr>
            <p:ph type="body" sz="quarter" idx="15"/>
          </p:nvPr>
        </p:nvSpPr>
        <p:spPr>
          <a:xfrm>
            <a:off x="1496505" y="6099473"/>
            <a:ext cx="3135312" cy="400050"/>
          </a:xfrm>
          <a:prstGeom prst="rect">
            <a:avLst/>
          </a:prstGeom>
        </p:spPr>
        <p:txBody>
          <a:bodyPr>
            <a:noAutofit/>
          </a:bodyPr>
          <a:lstStyle>
            <a:lvl1pPr marL="0" indent="0">
              <a:buNone/>
              <a:defRPr sz="1400" b="0">
                <a:solidFill>
                  <a:schemeClr val="bg1"/>
                </a:solidFill>
                <a:latin typeface="Gilroy" panose="00000400000000000000" pitchFamily="50" charset="0"/>
              </a:defRPr>
            </a:lvl1pPr>
            <a:lvl2pPr marL="457200" indent="0">
              <a:buNone/>
              <a:defRPr sz="1600" b="1">
                <a:solidFill>
                  <a:schemeClr val="bg1"/>
                </a:solidFill>
                <a:latin typeface="Gilroy" pitchFamily="2" charset="77"/>
              </a:defRPr>
            </a:lvl2pPr>
            <a:lvl3pPr marL="914400" indent="0">
              <a:buNone/>
              <a:defRPr sz="1600" b="1">
                <a:solidFill>
                  <a:schemeClr val="bg1"/>
                </a:solidFill>
                <a:latin typeface="Gilroy" pitchFamily="2" charset="77"/>
              </a:defRPr>
            </a:lvl3pPr>
            <a:lvl4pPr marL="1371600" indent="0">
              <a:buNone/>
              <a:defRPr sz="1600" b="1">
                <a:solidFill>
                  <a:schemeClr val="bg1"/>
                </a:solidFill>
                <a:latin typeface="Gilroy" pitchFamily="2" charset="77"/>
              </a:defRPr>
            </a:lvl4pPr>
            <a:lvl5pPr marL="1828800" indent="0">
              <a:buNone/>
              <a:defRPr sz="1600" b="1">
                <a:solidFill>
                  <a:schemeClr val="bg1"/>
                </a:solidFill>
                <a:latin typeface="Gilroy" pitchFamily="2" charset="77"/>
              </a:defRPr>
            </a:lvl5pPr>
          </a:lstStyle>
          <a:p>
            <a:pPr lvl="0"/>
            <a:r>
              <a:rPr lang="en-GB"/>
              <a:t>Click to edit Master text styles</a:t>
            </a:r>
            <a:endParaRPr lang="en-US"/>
          </a:p>
        </p:txBody>
      </p:sp>
      <p:sp>
        <p:nvSpPr>
          <p:cNvPr id="26" name="Text Placeholder 22">
            <a:extLst>
              <a:ext uri="{FF2B5EF4-FFF2-40B4-BE49-F238E27FC236}">
                <a16:creationId xmlns:a16="http://schemas.microsoft.com/office/drawing/2014/main" id="{CA1011DF-E768-4144-A668-E5FE1E2F8F83}"/>
              </a:ext>
            </a:extLst>
          </p:cNvPr>
          <p:cNvSpPr>
            <a:spLocks noGrp="1"/>
          </p:cNvSpPr>
          <p:nvPr>
            <p:ph type="body" sz="quarter" idx="14"/>
          </p:nvPr>
        </p:nvSpPr>
        <p:spPr>
          <a:xfrm>
            <a:off x="1496505" y="5788025"/>
            <a:ext cx="3135312" cy="400050"/>
          </a:xfrm>
          <a:prstGeom prst="rect">
            <a:avLst/>
          </a:prstGeom>
        </p:spPr>
        <p:txBody>
          <a:bodyPr>
            <a:noAutofit/>
          </a:bodyPr>
          <a:lstStyle>
            <a:lvl1pPr marL="0" indent="0">
              <a:buNone/>
              <a:defRPr sz="1600" b="1">
                <a:solidFill>
                  <a:schemeClr val="bg1"/>
                </a:solidFill>
                <a:latin typeface="Gilroy Bold" panose="00000800000000000000" pitchFamily="50" charset="0"/>
              </a:defRPr>
            </a:lvl1pPr>
            <a:lvl2pPr marL="457200" indent="0">
              <a:buNone/>
              <a:defRPr sz="1600" b="1">
                <a:solidFill>
                  <a:schemeClr val="bg1"/>
                </a:solidFill>
                <a:latin typeface="Gilroy" pitchFamily="2" charset="77"/>
              </a:defRPr>
            </a:lvl2pPr>
            <a:lvl3pPr marL="914400" indent="0">
              <a:buNone/>
              <a:defRPr sz="1600" b="1">
                <a:solidFill>
                  <a:schemeClr val="bg1"/>
                </a:solidFill>
                <a:latin typeface="Gilroy" pitchFamily="2" charset="77"/>
              </a:defRPr>
            </a:lvl3pPr>
            <a:lvl4pPr marL="1371600" indent="0">
              <a:buNone/>
              <a:defRPr sz="1600" b="1">
                <a:solidFill>
                  <a:schemeClr val="bg1"/>
                </a:solidFill>
                <a:latin typeface="Gilroy" pitchFamily="2" charset="77"/>
              </a:defRPr>
            </a:lvl4pPr>
            <a:lvl5pPr marL="1828800" indent="0">
              <a:buNone/>
              <a:defRPr sz="1600" b="1">
                <a:solidFill>
                  <a:schemeClr val="bg1"/>
                </a:solidFill>
                <a:latin typeface="Gilroy" pitchFamily="2" charset="77"/>
              </a:defRPr>
            </a:lvl5pPr>
          </a:lstStyle>
          <a:p>
            <a:pPr lvl="0"/>
            <a:r>
              <a:rPr lang="en-GB"/>
              <a:t>Click to edit Master text styles</a:t>
            </a:r>
            <a:endParaRPr lang="en-US"/>
          </a:p>
        </p:txBody>
      </p:sp>
    </p:spTree>
    <p:extLst>
      <p:ext uri="{BB962C8B-B14F-4D97-AF65-F5344CB8AC3E}">
        <p14:creationId xmlns:p14="http://schemas.microsoft.com/office/powerpoint/2010/main" val="26372576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Heading, Content &amp;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23D687-EDCD-4A96-8C28-F7C23E676085}"/>
              </a:ext>
            </a:extLst>
          </p:cNvPr>
          <p:cNvSpPr>
            <a:spLocks noGrp="1"/>
          </p:cNvSpPr>
          <p:nvPr>
            <p:ph type="pic" sz="quarter" idx="11"/>
          </p:nvPr>
        </p:nvSpPr>
        <p:spPr>
          <a:xfrm>
            <a:off x="6096000" y="1346775"/>
            <a:ext cx="5445138" cy="4854575"/>
          </a:xfrm>
          <a:prstGeom prst="rect">
            <a:avLst/>
          </a:prstGeom>
        </p:spPr>
        <p:txBody>
          <a:bodyPr/>
          <a:lstStyle>
            <a:lvl1pPr marL="0" indent="0">
              <a:buNone/>
              <a:defRPr>
                <a:latin typeface="Gilroy" panose="00000400000000000000" pitchFamily="50" charset="0"/>
              </a:defRPr>
            </a:lvl1pPr>
          </a:lstStyle>
          <a:p>
            <a:endParaRPr lang="en-GB"/>
          </a:p>
        </p:txBody>
      </p:sp>
      <p:sp>
        <p:nvSpPr>
          <p:cNvPr id="7" name="Text Placeholder 9">
            <a:extLst>
              <a:ext uri="{FF2B5EF4-FFF2-40B4-BE49-F238E27FC236}">
                <a16:creationId xmlns:a16="http://schemas.microsoft.com/office/drawing/2014/main" id="{04366F21-3919-40F2-A94C-DF4547C94B32}"/>
              </a:ext>
            </a:extLst>
          </p:cNvPr>
          <p:cNvSpPr>
            <a:spLocks noGrp="1"/>
          </p:cNvSpPr>
          <p:nvPr>
            <p:ph type="body" sz="quarter" idx="12" hasCustomPrompt="1"/>
          </p:nvPr>
        </p:nvSpPr>
        <p:spPr>
          <a:xfrm>
            <a:off x="473521" y="399415"/>
            <a:ext cx="11067617" cy="764367"/>
          </a:xfrm>
          <a:prstGeom prst="rect">
            <a:avLst/>
          </a:prstGeom>
        </p:spPr>
        <p:txBody>
          <a:bodyPr/>
          <a:lstStyle>
            <a:lvl1pPr marL="0" indent="0">
              <a:buNone/>
              <a:defRPr sz="4800">
                <a:latin typeface="Gilroy Bold" panose="00000800000000000000" pitchFamily="50" charset="0"/>
              </a:defRPr>
            </a:lvl1pPr>
          </a:lstStyle>
          <a:p>
            <a:pPr lvl="0"/>
            <a:r>
              <a:rPr lang="en-US"/>
              <a:t>Heading</a:t>
            </a:r>
            <a:endParaRPr lang="en-GB"/>
          </a:p>
        </p:txBody>
      </p:sp>
      <p:sp>
        <p:nvSpPr>
          <p:cNvPr id="9" name="Content Placeholder 7">
            <a:extLst>
              <a:ext uri="{FF2B5EF4-FFF2-40B4-BE49-F238E27FC236}">
                <a16:creationId xmlns:a16="http://schemas.microsoft.com/office/drawing/2014/main" id="{6C6AFC0F-4B91-4751-8570-C6CF37DAC676}"/>
              </a:ext>
            </a:extLst>
          </p:cNvPr>
          <p:cNvSpPr>
            <a:spLocks noGrp="1"/>
          </p:cNvSpPr>
          <p:nvPr>
            <p:ph sz="quarter" idx="10"/>
          </p:nvPr>
        </p:nvSpPr>
        <p:spPr>
          <a:xfrm>
            <a:off x="473521" y="1346774"/>
            <a:ext cx="5054443" cy="4854575"/>
          </a:xfrm>
          <a:prstGeom prst="rect">
            <a:avLst/>
          </a:prstGeom>
        </p:spPr>
        <p:txBody>
          <a:bodyPr/>
          <a:lstStyle>
            <a:lvl1pPr>
              <a:defRPr>
                <a:latin typeface="Gilroy" panose="00000400000000000000" pitchFamily="50" charset="0"/>
              </a:defRPr>
            </a:lvl1pPr>
            <a:lvl2pPr>
              <a:defRPr>
                <a:latin typeface="Gilroy" panose="00000400000000000000" pitchFamily="50" charset="0"/>
              </a:defRPr>
            </a:lvl2pPr>
            <a:lvl3pPr>
              <a:defRPr>
                <a:latin typeface="Gilroy" panose="00000400000000000000" pitchFamily="50" charset="0"/>
              </a:defRPr>
            </a:lvl3pPr>
            <a:lvl4pPr>
              <a:defRPr>
                <a:latin typeface="Gilroy" panose="00000400000000000000" pitchFamily="50" charset="0"/>
              </a:defRPr>
            </a:lvl4pPr>
            <a:lvl5pPr>
              <a:defRPr>
                <a:latin typeface="Gilroy" panose="000004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7348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Divider P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F53D32-8092-AA4C-8732-04DADAF24A93}"/>
              </a:ext>
            </a:extLst>
          </p:cNvPr>
          <p:cNvSpPr/>
          <p:nvPr userDrawn="1"/>
        </p:nvSpPr>
        <p:spPr>
          <a:xfrm>
            <a:off x="0" y="0"/>
            <a:ext cx="12192000" cy="6858000"/>
          </a:xfrm>
          <a:prstGeom prst="rect">
            <a:avLst/>
          </a:prstGeom>
          <a:solidFill>
            <a:srgbClr val="2D07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6D70BA-DAFF-BB41-98A4-8FA68D136DF2}"/>
              </a:ext>
            </a:extLst>
          </p:cNvPr>
          <p:cNvSpPr/>
          <p:nvPr userDrawn="1"/>
        </p:nvSpPr>
        <p:spPr>
          <a:xfrm>
            <a:off x="11648694" y="147100"/>
            <a:ext cx="312906" cy="215444"/>
          </a:xfrm>
          <a:prstGeom prst="rect">
            <a:avLst/>
          </a:prstGeom>
        </p:spPr>
        <p:txBody>
          <a:bodyPr wrap="none">
            <a:spAutoFit/>
          </a:bodyPr>
          <a:lstStyle/>
          <a:p>
            <a:fld id="{9C370A4D-DBAC-2944-92F7-023EC395537F}" type="slidenum">
              <a:rPr lang="en-US" sz="800" smtClean="0">
                <a:solidFill>
                  <a:schemeClr val="bg1"/>
                </a:solidFill>
                <a:latin typeface="Gilroy" pitchFamily="2" charset="77"/>
              </a:rPr>
              <a:t>‹#›</a:t>
            </a:fld>
            <a:endParaRPr lang="en-US" sz="800">
              <a:solidFill>
                <a:schemeClr val="bg1"/>
              </a:solidFill>
              <a:latin typeface="Gilroy" pitchFamily="2" charset="77"/>
            </a:endParaRPr>
          </a:p>
        </p:txBody>
      </p:sp>
      <p:sp>
        <p:nvSpPr>
          <p:cNvPr id="16" name="Rectangle 15">
            <a:extLst>
              <a:ext uri="{FF2B5EF4-FFF2-40B4-BE49-F238E27FC236}">
                <a16:creationId xmlns:a16="http://schemas.microsoft.com/office/drawing/2014/main" id="{A93DDEF4-E502-C04E-9D15-26F32FE48648}"/>
              </a:ext>
            </a:extLst>
          </p:cNvPr>
          <p:cNvSpPr/>
          <p:nvPr userDrawn="1"/>
        </p:nvSpPr>
        <p:spPr>
          <a:xfrm>
            <a:off x="135391" y="6477562"/>
            <a:ext cx="1010213" cy="215444"/>
          </a:xfrm>
          <a:prstGeom prst="rect">
            <a:avLst/>
          </a:prstGeom>
        </p:spPr>
        <p:txBody>
          <a:bodyPr wrap="none">
            <a:spAutoFit/>
          </a:bodyPr>
          <a:lstStyle/>
          <a:p>
            <a:r>
              <a:rPr lang="en-GB" sz="800" err="1">
                <a:solidFill>
                  <a:schemeClr val="bg1"/>
                </a:solidFill>
                <a:latin typeface="Gilroy" pitchFamily="2" charset="77"/>
              </a:rPr>
              <a:t>FourNet</a:t>
            </a:r>
            <a:r>
              <a:rPr lang="en-GB" sz="800">
                <a:solidFill>
                  <a:schemeClr val="bg1"/>
                </a:solidFill>
                <a:latin typeface="Gilroy" pitchFamily="2" charset="77"/>
              </a:rPr>
              <a:t> Solutions</a:t>
            </a:r>
          </a:p>
        </p:txBody>
      </p:sp>
      <p:pic>
        <p:nvPicPr>
          <p:cNvPr id="18" name="Picture 17">
            <a:extLst>
              <a:ext uri="{FF2B5EF4-FFF2-40B4-BE49-F238E27FC236}">
                <a16:creationId xmlns:a16="http://schemas.microsoft.com/office/drawing/2014/main" id="{06CEA608-30B5-B346-A36F-2200C88C044E}"/>
              </a:ext>
            </a:extLst>
          </p:cNvPr>
          <p:cNvPicPr>
            <a:picLocks noChangeAspect="1"/>
          </p:cNvPicPr>
          <p:nvPr userDrawn="1"/>
        </p:nvPicPr>
        <p:blipFill>
          <a:blip r:embed="rId2"/>
          <a:srcRect/>
          <a:stretch/>
        </p:blipFill>
        <p:spPr>
          <a:xfrm>
            <a:off x="10950272" y="6426460"/>
            <a:ext cx="918459" cy="266546"/>
          </a:xfrm>
          <a:prstGeom prst="rect">
            <a:avLst/>
          </a:prstGeom>
        </p:spPr>
      </p:pic>
    </p:spTree>
    <p:extLst>
      <p:ext uri="{BB962C8B-B14F-4D97-AF65-F5344CB8AC3E}">
        <p14:creationId xmlns:p14="http://schemas.microsoft.com/office/powerpoint/2010/main" val="3011596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Page 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4D8DEC-7DA5-4343-A9B3-E660FCB2CD29}"/>
              </a:ext>
            </a:extLst>
          </p:cNvPr>
          <p:cNvSpPr/>
          <p:nvPr userDrawn="1"/>
        </p:nvSpPr>
        <p:spPr>
          <a:xfrm>
            <a:off x="-297180" y="-280035"/>
            <a:ext cx="13121640" cy="7418070"/>
          </a:xfrm>
          <a:prstGeom prst="rect">
            <a:avLst/>
          </a:prstGeom>
          <a:solidFill>
            <a:srgbClr val="2D0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72FD45C-5F4A-C542-8854-268E52A4867A}"/>
              </a:ext>
            </a:extLst>
          </p:cNvPr>
          <p:cNvPicPr>
            <a:picLocks noChangeAspect="1"/>
          </p:cNvPicPr>
          <p:nvPr userDrawn="1"/>
        </p:nvPicPr>
        <p:blipFill>
          <a:blip r:embed="rId2"/>
          <a:srcRect/>
          <a:stretch/>
        </p:blipFill>
        <p:spPr>
          <a:xfrm>
            <a:off x="806507" y="669925"/>
            <a:ext cx="2460395" cy="714031"/>
          </a:xfrm>
          <a:prstGeom prst="rect">
            <a:avLst/>
          </a:prstGeom>
        </p:spPr>
      </p:pic>
      <p:sp>
        <p:nvSpPr>
          <p:cNvPr id="21" name="Text Placeholder 19">
            <a:extLst>
              <a:ext uri="{FF2B5EF4-FFF2-40B4-BE49-F238E27FC236}">
                <a16:creationId xmlns:a16="http://schemas.microsoft.com/office/drawing/2014/main" id="{2C8B9B16-3A38-8F41-92B8-19ACF6A750CA}"/>
              </a:ext>
            </a:extLst>
          </p:cNvPr>
          <p:cNvSpPr>
            <a:spLocks noGrp="1"/>
          </p:cNvSpPr>
          <p:nvPr>
            <p:ph type="body" sz="quarter" idx="13"/>
          </p:nvPr>
        </p:nvSpPr>
        <p:spPr>
          <a:xfrm>
            <a:off x="988174" y="2013679"/>
            <a:ext cx="4319587" cy="1547813"/>
          </a:xfrm>
          <a:prstGeom prst="rect">
            <a:avLst/>
          </a:prstGeom>
        </p:spPr>
        <p:txBody>
          <a:bodyPr>
            <a:noAutofit/>
          </a:bodyPr>
          <a:lstStyle>
            <a:lvl1pPr marL="0" indent="0">
              <a:buNone/>
              <a:defRPr sz="5500" b="1">
                <a:solidFill>
                  <a:schemeClr val="bg1"/>
                </a:solidFill>
                <a:latin typeface="Gilroy Bold" panose="00000800000000000000" pitchFamily="50" charset="0"/>
              </a:defRPr>
            </a:lvl1pPr>
            <a:lvl2pPr marL="457200" indent="0">
              <a:buNone/>
              <a:defRPr sz="5500" b="1">
                <a:solidFill>
                  <a:srgbClr val="EE0E30"/>
                </a:solidFill>
                <a:latin typeface="Gilroy" pitchFamily="2" charset="77"/>
              </a:defRPr>
            </a:lvl2pPr>
            <a:lvl3pPr marL="914400" indent="0">
              <a:buNone/>
              <a:defRPr sz="5500" b="1">
                <a:solidFill>
                  <a:srgbClr val="EE0E30"/>
                </a:solidFill>
                <a:latin typeface="Gilroy" pitchFamily="2" charset="77"/>
              </a:defRPr>
            </a:lvl3pPr>
            <a:lvl4pPr marL="1371600" indent="0">
              <a:buNone/>
              <a:defRPr sz="5500" b="1">
                <a:solidFill>
                  <a:srgbClr val="EE0E30"/>
                </a:solidFill>
                <a:latin typeface="Gilroy" pitchFamily="2" charset="77"/>
              </a:defRPr>
            </a:lvl4pPr>
            <a:lvl5pPr marL="1828800" indent="0">
              <a:buNone/>
              <a:defRPr sz="5500" b="1">
                <a:solidFill>
                  <a:srgbClr val="EE0E30"/>
                </a:solidFill>
                <a:latin typeface="Gilroy" pitchFamily="2" charset="77"/>
              </a:defRPr>
            </a:lvl5pPr>
          </a:lstStyle>
          <a:p>
            <a:pPr lvl="0"/>
            <a:r>
              <a:rPr lang="en-GB"/>
              <a:t>Click to edit</a:t>
            </a:r>
            <a:endParaRPr lang="en-US"/>
          </a:p>
        </p:txBody>
      </p:sp>
      <p:sp>
        <p:nvSpPr>
          <p:cNvPr id="25" name="Text Placeholder 22">
            <a:extLst>
              <a:ext uri="{FF2B5EF4-FFF2-40B4-BE49-F238E27FC236}">
                <a16:creationId xmlns:a16="http://schemas.microsoft.com/office/drawing/2014/main" id="{F738F09D-ACF5-9944-8F44-0FDB4A85A632}"/>
              </a:ext>
            </a:extLst>
          </p:cNvPr>
          <p:cNvSpPr>
            <a:spLocks noGrp="1"/>
          </p:cNvSpPr>
          <p:nvPr>
            <p:ph type="body" sz="quarter" idx="15"/>
          </p:nvPr>
        </p:nvSpPr>
        <p:spPr>
          <a:xfrm>
            <a:off x="1496505" y="6099473"/>
            <a:ext cx="3135312" cy="400050"/>
          </a:xfrm>
          <a:prstGeom prst="rect">
            <a:avLst/>
          </a:prstGeom>
        </p:spPr>
        <p:txBody>
          <a:bodyPr>
            <a:noAutofit/>
          </a:bodyPr>
          <a:lstStyle>
            <a:lvl1pPr marL="0" indent="0">
              <a:buNone/>
              <a:defRPr sz="1400" b="0">
                <a:solidFill>
                  <a:schemeClr val="bg1"/>
                </a:solidFill>
                <a:latin typeface="Gilroy" panose="00000400000000000000" pitchFamily="50" charset="0"/>
              </a:defRPr>
            </a:lvl1pPr>
            <a:lvl2pPr marL="457200" indent="0">
              <a:buNone/>
              <a:defRPr sz="1600" b="1">
                <a:solidFill>
                  <a:schemeClr val="bg1"/>
                </a:solidFill>
                <a:latin typeface="Gilroy" pitchFamily="2" charset="77"/>
              </a:defRPr>
            </a:lvl2pPr>
            <a:lvl3pPr marL="914400" indent="0">
              <a:buNone/>
              <a:defRPr sz="1600" b="1">
                <a:solidFill>
                  <a:schemeClr val="bg1"/>
                </a:solidFill>
                <a:latin typeface="Gilroy" pitchFamily="2" charset="77"/>
              </a:defRPr>
            </a:lvl3pPr>
            <a:lvl4pPr marL="1371600" indent="0">
              <a:buNone/>
              <a:defRPr sz="1600" b="1">
                <a:solidFill>
                  <a:schemeClr val="bg1"/>
                </a:solidFill>
                <a:latin typeface="Gilroy" pitchFamily="2" charset="77"/>
              </a:defRPr>
            </a:lvl4pPr>
            <a:lvl5pPr marL="1828800" indent="0">
              <a:buNone/>
              <a:defRPr sz="1600" b="1">
                <a:solidFill>
                  <a:schemeClr val="bg1"/>
                </a:solidFill>
                <a:latin typeface="Gilroy" pitchFamily="2" charset="77"/>
              </a:defRPr>
            </a:lvl5pPr>
          </a:lstStyle>
          <a:p>
            <a:pPr lvl="0"/>
            <a:r>
              <a:rPr lang="en-GB"/>
              <a:t>Click to edit Master text styles</a:t>
            </a:r>
            <a:endParaRPr lang="en-US"/>
          </a:p>
        </p:txBody>
      </p:sp>
      <p:sp>
        <p:nvSpPr>
          <p:cNvPr id="26" name="Text Placeholder 22">
            <a:extLst>
              <a:ext uri="{FF2B5EF4-FFF2-40B4-BE49-F238E27FC236}">
                <a16:creationId xmlns:a16="http://schemas.microsoft.com/office/drawing/2014/main" id="{CA1011DF-E768-4144-A668-E5FE1E2F8F83}"/>
              </a:ext>
            </a:extLst>
          </p:cNvPr>
          <p:cNvSpPr>
            <a:spLocks noGrp="1"/>
          </p:cNvSpPr>
          <p:nvPr>
            <p:ph type="body" sz="quarter" idx="14"/>
          </p:nvPr>
        </p:nvSpPr>
        <p:spPr>
          <a:xfrm>
            <a:off x="1496505" y="5788025"/>
            <a:ext cx="3135312" cy="400050"/>
          </a:xfrm>
          <a:prstGeom prst="rect">
            <a:avLst/>
          </a:prstGeom>
        </p:spPr>
        <p:txBody>
          <a:bodyPr>
            <a:noAutofit/>
          </a:bodyPr>
          <a:lstStyle>
            <a:lvl1pPr marL="0" indent="0">
              <a:buNone/>
              <a:defRPr sz="1600" b="1">
                <a:solidFill>
                  <a:schemeClr val="bg1"/>
                </a:solidFill>
                <a:latin typeface="Gilroy Bold" panose="00000800000000000000" pitchFamily="50" charset="0"/>
              </a:defRPr>
            </a:lvl1pPr>
            <a:lvl2pPr marL="457200" indent="0">
              <a:buNone/>
              <a:defRPr sz="1600" b="1">
                <a:solidFill>
                  <a:schemeClr val="bg1"/>
                </a:solidFill>
                <a:latin typeface="Gilroy" pitchFamily="2" charset="77"/>
              </a:defRPr>
            </a:lvl2pPr>
            <a:lvl3pPr marL="914400" indent="0">
              <a:buNone/>
              <a:defRPr sz="1600" b="1">
                <a:solidFill>
                  <a:schemeClr val="bg1"/>
                </a:solidFill>
                <a:latin typeface="Gilroy" pitchFamily="2" charset="77"/>
              </a:defRPr>
            </a:lvl3pPr>
            <a:lvl4pPr marL="1371600" indent="0">
              <a:buNone/>
              <a:defRPr sz="1600" b="1">
                <a:solidFill>
                  <a:schemeClr val="bg1"/>
                </a:solidFill>
                <a:latin typeface="Gilroy" pitchFamily="2" charset="77"/>
              </a:defRPr>
            </a:lvl4pPr>
            <a:lvl5pPr marL="1828800" indent="0">
              <a:buNone/>
              <a:defRPr sz="1600" b="1">
                <a:solidFill>
                  <a:schemeClr val="bg1"/>
                </a:solidFill>
                <a:latin typeface="Gilroy" pitchFamily="2" charset="77"/>
              </a:defRPr>
            </a:lvl5pPr>
          </a:lstStyle>
          <a:p>
            <a:pPr lvl="0"/>
            <a:r>
              <a:rPr lang="en-GB"/>
              <a:t>Click to edit Master text styles</a:t>
            </a:r>
            <a:endParaRPr lang="en-US"/>
          </a:p>
        </p:txBody>
      </p:sp>
    </p:spTree>
    <p:extLst>
      <p:ext uri="{BB962C8B-B14F-4D97-AF65-F5344CB8AC3E}">
        <p14:creationId xmlns:p14="http://schemas.microsoft.com/office/powerpoint/2010/main" val="7743519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Page White">
    <p:spTree>
      <p:nvGrpSpPr>
        <p:cNvPr id="1" name=""/>
        <p:cNvGrpSpPr/>
        <p:nvPr/>
      </p:nvGrpSpPr>
      <p:grpSpPr>
        <a:xfrm>
          <a:off x="0" y="0"/>
          <a:ext cx="0" cy="0"/>
          <a:chOff x="0" y="0"/>
          <a:chExt cx="0" cy="0"/>
        </a:xfrm>
      </p:grpSpPr>
      <p:sp>
        <p:nvSpPr>
          <p:cNvPr id="21" name="Text Placeholder 19">
            <a:extLst>
              <a:ext uri="{FF2B5EF4-FFF2-40B4-BE49-F238E27FC236}">
                <a16:creationId xmlns:a16="http://schemas.microsoft.com/office/drawing/2014/main" id="{2C8B9B16-3A38-8F41-92B8-19ACF6A750CA}"/>
              </a:ext>
            </a:extLst>
          </p:cNvPr>
          <p:cNvSpPr>
            <a:spLocks noGrp="1"/>
          </p:cNvSpPr>
          <p:nvPr>
            <p:ph type="body" sz="quarter" idx="13"/>
          </p:nvPr>
        </p:nvSpPr>
        <p:spPr>
          <a:xfrm>
            <a:off x="988174" y="2013679"/>
            <a:ext cx="4319587" cy="1547813"/>
          </a:xfrm>
          <a:prstGeom prst="rect">
            <a:avLst/>
          </a:prstGeom>
        </p:spPr>
        <p:txBody>
          <a:bodyPr>
            <a:noAutofit/>
          </a:bodyPr>
          <a:lstStyle>
            <a:lvl1pPr marL="0" indent="0">
              <a:buNone/>
              <a:defRPr sz="5500" b="1">
                <a:solidFill>
                  <a:srgbClr val="EE0E30"/>
                </a:solidFill>
                <a:latin typeface="Gilroy Bold" panose="00000800000000000000" pitchFamily="50" charset="0"/>
              </a:defRPr>
            </a:lvl1pPr>
            <a:lvl2pPr marL="457200" indent="0">
              <a:buNone/>
              <a:defRPr sz="5500" b="1">
                <a:solidFill>
                  <a:srgbClr val="EE0E30"/>
                </a:solidFill>
                <a:latin typeface="Gilroy" pitchFamily="2" charset="77"/>
              </a:defRPr>
            </a:lvl2pPr>
            <a:lvl3pPr marL="914400" indent="0">
              <a:buNone/>
              <a:defRPr sz="5500" b="1">
                <a:solidFill>
                  <a:srgbClr val="EE0E30"/>
                </a:solidFill>
                <a:latin typeface="Gilroy" pitchFamily="2" charset="77"/>
              </a:defRPr>
            </a:lvl3pPr>
            <a:lvl4pPr marL="1371600" indent="0">
              <a:buNone/>
              <a:defRPr sz="5500" b="1">
                <a:solidFill>
                  <a:srgbClr val="EE0E30"/>
                </a:solidFill>
                <a:latin typeface="Gilroy" pitchFamily="2" charset="77"/>
              </a:defRPr>
            </a:lvl4pPr>
            <a:lvl5pPr marL="1828800" indent="0">
              <a:buNone/>
              <a:defRPr sz="5500" b="1">
                <a:solidFill>
                  <a:srgbClr val="EE0E30"/>
                </a:solidFill>
                <a:latin typeface="Gilroy" pitchFamily="2" charset="77"/>
              </a:defRPr>
            </a:lvl5pPr>
          </a:lstStyle>
          <a:p>
            <a:pPr lvl="0"/>
            <a:r>
              <a:rPr lang="en-GB"/>
              <a:t>Click to edit</a:t>
            </a:r>
            <a:endParaRPr lang="en-US"/>
          </a:p>
        </p:txBody>
      </p:sp>
      <p:sp>
        <p:nvSpPr>
          <p:cNvPr id="25" name="Text Placeholder 22">
            <a:extLst>
              <a:ext uri="{FF2B5EF4-FFF2-40B4-BE49-F238E27FC236}">
                <a16:creationId xmlns:a16="http://schemas.microsoft.com/office/drawing/2014/main" id="{F738F09D-ACF5-9944-8F44-0FDB4A85A632}"/>
              </a:ext>
            </a:extLst>
          </p:cNvPr>
          <p:cNvSpPr>
            <a:spLocks noGrp="1"/>
          </p:cNvSpPr>
          <p:nvPr>
            <p:ph type="body" sz="quarter" idx="15"/>
          </p:nvPr>
        </p:nvSpPr>
        <p:spPr>
          <a:xfrm>
            <a:off x="1496505" y="6099473"/>
            <a:ext cx="3135312" cy="400050"/>
          </a:xfrm>
          <a:prstGeom prst="rect">
            <a:avLst/>
          </a:prstGeom>
        </p:spPr>
        <p:txBody>
          <a:bodyPr>
            <a:noAutofit/>
          </a:bodyPr>
          <a:lstStyle>
            <a:lvl1pPr marL="0" indent="0">
              <a:buNone/>
              <a:defRPr sz="1400" b="0">
                <a:solidFill>
                  <a:srgbClr val="EE0E30"/>
                </a:solidFill>
                <a:latin typeface="Gilroy" panose="00000400000000000000" pitchFamily="50" charset="0"/>
              </a:defRPr>
            </a:lvl1pPr>
            <a:lvl2pPr marL="457200" indent="0">
              <a:buNone/>
              <a:defRPr sz="1600" b="1">
                <a:solidFill>
                  <a:schemeClr val="bg1"/>
                </a:solidFill>
                <a:latin typeface="Gilroy" pitchFamily="2" charset="77"/>
              </a:defRPr>
            </a:lvl2pPr>
            <a:lvl3pPr marL="914400" indent="0">
              <a:buNone/>
              <a:defRPr sz="1600" b="1">
                <a:solidFill>
                  <a:schemeClr val="bg1"/>
                </a:solidFill>
                <a:latin typeface="Gilroy" pitchFamily="2" charset="77"/>
              </a:defRPr>
            </a:lvl3pPr>
            <a:lvl4pPr marL="1371600" indent="0">
              <a:buNone/>
              <a:defRPr sz="1600" b="1">
                <a:solidFill>
                  <a:schemeClr val="bg1"/>
                </a:solidFill>
                <a:latin typeface="Gilroy" pitchFamily="2" charset="77"/>
              </a:defRPr>
            </a:lvl4pPr>
            <a:lvl5pPr marL="1828800" indent="0">
              <a:buNone/>
              <a:defRPr sz="1600" b="1">
                <a:solidFill>
                  <a:schemeClr val="bg1"/>
                </a:solidFill>
                <a:latin typeface="Gilroy" pitchFamily="2" charset="77"/>
              </a:defRPr>
            </a:lvl5pPr>
          </a:lstStyle>
          <a:p>
            <a:pPr lvl="0"/>
            <a:r>
              <a:rPr lang="en-GB"/>
              <a:t>Click to edit Master text styles</a:t>
            </a:r>
            <a:endParaRPr lang="en-US"/>
          </a:p>
        </p:txBody>
      </p:sp>
      <p:sp>
        <p:nvSpPr>
          <p:cNvPr id="26" name="Text Placeholder 22">
            <a:extLst>
              <a:ext uri="{FF2B5EF4-FFF2-40B4-BE49-F238E27FC236}">
                <a16:creationId xmlns:a16="http://schemas.microsoft.com/office/drawing/2014/main" id="{CA1011DF-E768-4144-A668-E5FE1E2F8F83}"/>
              </a:ext>
            </a:extLst>
          </p:cNvPr>
          <p:cNvSpPr>
            <a:spLocks noGrp="1"/>
          </p:cNvSpPr>
          <p:nvPr>
            <p:ph type="body" sz="quarter" idx="14"/>
          </p:nvPr>
        </p:nvSpPr>
        <p:spPr>
          <a:xfrm>
            <a:off x="1496505" y="5788025"/>
            <a:ext cx="3135312" cy="400050"/>
          </a:xfrm>
          <a:prstGeom prst="rect">
            <a:avLst/>
          </a:prstGeom>
        </p:spPr>
        <p:txBody>
          <a:bodyPr>
            <a:noAutofit/>
          </a:bodyPr>
          <a:lstStyle>
            <a:lvl1pPr marL="0" indent="0">
              <a:buNone/>
              <a:defRPr sz="1600" b="1">
                <a:solidFill>
                  <a:srgbClr val="EE0E30"/>
                </a:solidFill>
                <a:latin typeface="Gilroy Bold" panose="00000800000000000000" pitchFamily="50" charset="0"/>
              </a:defRPr>
            </a:lvl1pPr>
            <a:lvl2pPr marL="457200" indent="0">
              <a:buNone/>
              <a:defRPr sz="1600" b="1">
                <a:solidFill>
                  <a:schemeClr val="bg1"/>
                </a:solidFill>
                <a:latin typeface="Gilroy" pitchFamily="2" charset="77"/>
              </a:defRPr>
            </a:lvl2pPr>
            <a:lvl3pPr marL="914400" indent="0">
              <a:buNone/>
              <a:defRPr sz="1600" b="1">
                <a:solidFill>
                  <a:schemeClr val="bg1"/>
                </a:solidFill>
                <a:latin typeface="Gilroy" pitchFamily="2" charset="77"/>
              </a:defRPr>
            </a:lvl3pPr>
            <a:lvl4pPr marL="1371600" indent="0">
              <a:buNone/>
              <a:defRPr sz="1600" b="1">
                <a:solidFill>
                  <a:schemeClr val="bg1"/>
                </a:solidFill>
                <a:latin typeface="Gilroy" pitchFamily="2" charset="77"/>
              </a:defRPr>
            </a:lvl4pPr>
            <a:lvl5pPr marL="1828800" indent="0">
              <a:buNone/>
              <a:defRPr sz="1600" b="1">
                <a:solidFill>
                  <a:schemeClr val="bg1"/>
                </a:solidFill>
                <a:latin typeface="Gilroy" pitchFamily="2" charset="77"/>
              </a:defRPr>
            </a:lvl5pPr>
          </a:lstStyle>
          <a:p>
            <a:pPr lvl="0"/>
            <a:r>
              <a:rPr lang="en-GB"/>
              <a:t>Click to edit Master text styles</a:t>
            </a:r>
            <a:endParaRPr lang="en-US"/>
          </a:p>
        </p:txBody>
      </p:sp>
      <p:pic>
        <p:nvPicPr>
          <p:cNvPr id="10" name="Picture 9" descr="A close up of a logo&#10;&#10;Description automatically generated">
            <a:extLst>
              <a:ext uri="{FF2B5EF4-FFF2-40B4-BE49-F238E27FC236}">
                <a16:creationId xmlns:a16="http://schemas.microsoft.com/office/drawing/2014/main" id="{3829F8B8-B490-48A9-AB5D-1B01EE339666}"/>
              </a:ext>
            </a:extLst>
          </p:cNvPr>
          <p:cNvPicPr>
            <a:picLocks noChangeAspect="1"/>
          </p:cNvPicPr>
          <p:nvPr userDrawn="1"/>
        </p:nvPicPr>
        <p:blipFill>
          <a:blip r:embed="rId2"/>
          <a:stretch>
            <a:fillRect/>
          </a:stretch>
        </p:blipFill>
        <p:spPr>
          <a:xfrm>
            <a:off x="746592" y="644029"/>
            <a:ext cx="2603437" cy="791755"/>
          </a:xfrm>
          <a:prstGeom prst="rect">
            <a:avLst/>
          </a:prstGeom>
        </p:spPr>
      </p:pic>
    </p:spTree>
    <p:extLst>
      <p:ext uri="{BB962C8B-B14F-4D97-AF65-F5344CB8AC3E}">
        <p14:creationId xmlns:p14="http://schemas.microsoft.com/office/powerpoint/2010/main" val="23429140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11E3-2137-3E0F-0C6A-9A62997A55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0FC70C-CDBE-CA87-3545-C2F8A1698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2EC2E1-F7D1-28F0-8404-DA14A358AD84}"/>
              </a:ext>
            </a:extLst>
          </p:cNvPr>
          <p:cNvSpPr>
            <a:spLocks noGrp="1"/>
          </p:cNvSpPr>
          <p:nvPr>
            <p:ph type="dt" sz="half" idx="10"/>
          </p:nvPr>
        </p:nvSpPr>
        <p:spPr/>
        <p:txBody>
          <a:bodyPr/>
          <a:lstStyle/>
          <a:p>
            <a:fld id="{04E63192-75CF-446E-AEBC-5C1792A13BAA}" type="datetimeFigureOut">
              <a:rPr lang="en-GB" smtClean="0"/>
              <a:t>06/10/2022</a:t>
            </a:fld>
            <a:endParaRPr lang="en-GB"/>
          </a:p>
        </p:txBody>
      </p:sp>
      <p:sp>
        <p:nvSpPr>
          <p:cNvPr id="5" name="Footer Placeholder 4">
            <a:extLst>
              <a:ext uri="{FF2B5EF4-FFF2-40B4-BE49-F238E27FC236}">
                <a16:creationId xmlns:a16="http://schemas.microsoft.com/office/drawing/2014/main" id="{1A15325A-2590-3451-DDA9-3A55291CDF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635A6A-3ED6-F17E-04A4-CA3CAC1E2C99}"/>
              </a:ext>
            </a:extLst>
          </p:cNvPr>
          <p:cNvSpPr>
            <a:spLocks noGrp="1"/>
          </p:cNvSpPr>
          <p:nvPr>
            <p:ph type="sldNum" sz="quarter" idx="12"/>
          </p:nvPr>
        </p:nvSpPr>
        <p:spPr/>
        <p:txBody>
          <a:bodyPr/>
          <a:lstStyle/>
          <a:p>
            <a:fld id="{0FCE52EC-5988-4FCC-8F26-064FE82477F2}" type="slidenum">
              <a:rPr lang="en-GB" smtClean="0"/>
              <a:t>‹#›</a:t>
            </a:fld>
            <a:endParaRPr lang="en-GB"/>
          </a:p>
        </p:txBody>
      </p:sp>
    </p:spTree>
    <p:extLst>
      <p:ext uri="{BB962C8B-B14F-4D97-AF65-F5344CB8AC3E}">
        <p14:creationId xmlns:p14="http://schemas.microsoft.com/office/powerpoint/2010/main" val="892568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Content Placeholder 7">
            <a:extLst>
              <a:ext uri="{FF2B5EF4-FFF2-40B4-BE49-F238E27FC236}">
                <a16:creationId xmlns:a16="http://schemas.microsoft.com/office/drawing/2014/main" id="{50B867CB-B0C3-4B18-8CF8-A65384AD747B}"/>
              </a:ext>
            </a:extLst>
          </p:cNvPr>
          <p:cNvSpPr>
            <a:spLocks noGrp="1"/>
          </p:cNvSpPr>
          <p:nvPr>
            <p:ph sz="quarter" idx="10"/>
          </p:nvPr>
        </p:nvSpPr>
        <p:spPr>
          <a:xfrm>
            <a:off x="473521" y="1346774"/>
            <a:ext cx="11067617" cy="4854575"/>
          </a:xfrm>
          <a:prstGeom prst="rect">
            <a:avLst/>
          </a:prstGeom>
        </p:spPr>
        <p:txBody>
          <a:bodyPr/>
          <a:lstStyle>
            <a:lvl1pPr>
              <a:defRPr>
                <a:latin typeface="Gilroy" panose="00000400000000000000" pitchFamily="50" charset="0"/>
              </a:defRPr>
            </a:lvl1pPr>
            <a:lvl2pPr>
              <a:defRPr>
                <a:latin typeface="Gilroy" panose="00000400000000000000" pitchFamily="50" charset="0"/>
              </a:defRPr>
            </a:lvl2pPr>
            <a:lvl3pPr>
              <a:defRPr>
                <a:latin typeface="Gilroy" panose="00000400000000000000" pitchFamily="50" charset="0"/>
              </a:defRPr>
            </a:lvl3pPr>
            <a:lvl4pPr>
              <a:defRPr>
                <a:latin typeface="Gilroy" panose="00000400000000000000" pitchFamily="50" charset="0"/>
              </a:defRPr>
            </a:lvl4pPr>
            <a:lvl5pPr>
              <a:defRPr>
                <a:latin typeface="Gilroy" panose="000004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a:extLst>
              <a:ext uri="{FF2B5EF4-FFF2-40B4-BE49-F238E27FC236}">
                <a16:creationId xmlns:a16="http://schemas.microsoft.com/office/drawing/2014/main" id="{B46CDCEB-6EF9-436D-ACAF-AD21A9EE7958}"/>
              </a:ext>
            </a:extLst>
          </p:cNvPr>
          <p:cNvSpPr>
            <a:spLocks noGrp="1"/>
          </p:cNvSpPr>
          <p:nvPr>
            <p:ph type="body" sz="quarter" idx="12" hasCustomPrompt="1"/>
          </p:nvPr>
        </p:nvSpPr>
        <p:spPr>
          <a:xfrm>
            <a:off x="473521" y="399415"/>
            <a:ext cx="11067617" cy="764367"/>
          </a:xfrm>
          <a:prstGeom prst="rect">
            <a:avLst/>
          </a:prstGeom>
        </p:spPr>
        <p:txBody>
          <a:bodyPr/>
          <a:lstStyle>
            <a:lvl1pPr marL="0" indent="0">
              <a:buNone/>
              <a:defRPr sz="4800">
                <a:latin typeface="Gilroy Bold" panose="00000800000000000000" pitchFamily="50" charset="0"/>
              </a:defRPr>
            </a:lvl1pPr>
          </a:lstStyle>
          <a:p>
            <a:pPr lvl="0"/>
            <a:r>
              <a:rPr lang="en-US"/>
              <a:t>Heading</a:t>
            </a:r>
            <a:endParaRPr lang="en-GB"/>
          </a:p>
        </p:txBody>
      </p:sp>
    </p:spTree>
    <p:extLst>
      <p:ext uri="{BB962C8B-B14F-4D97-AF65-F5344CB8AC3E}">
        <p14:creationId xmlns:p14="http://schemas.microsoft.com/office/powerpoint/2010/main" val="1761416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ing and Content">
    <p:bg>
      <p:bgRef idx="1001">
        <a:schemeClr val="bg1"/>
      </p:bgRef>
    </p:bg>
    <p:spTree>
      <p:nvGrpSpPr>
        <p:cNvPr id="1" name=""/>
        <p:cNvGrpSpPr/>
        <p:nvPr/>
      </p:nvGrpSpPr>
      <p:grpSpPr>
        <a:xfrm>
          <a:off x="0" y="0"/>
          <a:ext cx="0" cy="0"/>
          <a:chOff x="0" y="0"/>
          <a:chExt cx="0" cy="0"/>
        </a:xfrm>
      </p:grpSpPr>
      <p:sp>
        <p:nvSpPr>
          <p:cNvPr id="11" name="Content Placeholder 7">
            <a:extLst>
              <a:ext uri="{FF2B5EF4-FFF2-40B4-BE49-F238E27FC236}">
                <a16:creationId xmlns:a16="http://schemas.microsoft.com/office/drawing/2014/main" id="{50B867CB-B0C3-4B18-8CF8-A65384AD747B}"/>
              </a:ext>
            </a:extLst>
          </p:cNvPr>
          <p:cNvSpPr>
            <a:spLocks noGrp="1"/>
          </p:cNvSpPr>
          <p:nvPr>
            <p:ph sz="quarter" idx="10"/>
          </p:nvPr>
        </p:nvSpPr>
        <p:spPr>
          <a:xfrm>
            <a:off x="473521" y="1346774"/>
            <a:ext cx="11067617" cy="4854575"/>
          </a:xfrm>
          <a:prstGeom prst="rect">
            <a:avLst/>
          </a:prstGeom>
        </p:spPr>
        <p:txBody>
          <a:bodyPr/>
          <a:lstStyle>
            <a:lvl1pPr>
              <a:defRPr>
                <a:latin typeface="Gilroy" panose="00000400000000000000" pitchFamily="50" charset="0"/>
              </a:defRPr>
            </a:lvl1pPr>
            <a:lvl2pPr>
              <a:defRPr>
                <a:latin typeface="Gilroy" panose="00000400000000000000" pitchFamily="50" charset="0"/>
              </a:defRPr>
            </a:lvl2pPr>
            <a:lvl3pPr>
              <a:defRPr>
                <a:latin typeface="Gilroy" panose="00000400000000000000" pitchFamily="50" charset="0"/>
              </a:defRPr>
            </a:lvl3pPr>
            <a:lvl4pPr>
              <a:defRPr>
                <a:latin typeface="Gilroy" panose="00000400000000000000" pitchFamily="50" charset="0"/>
              </a:defRPr>
            </a:lvl4pPr>
            <a:lvl5pPr>
              <a:defRPr>
                <a:latin typeface="Gilroy" panose="000004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drawing&#10;&#10;Description automatically generated">
            <a:extLst>
              <a:ext uri="{FF2B5EF4-FFF2-40B4-BE49-F238E27FC236}">
                <a16:creationId xmlns:a16="http://schemas.microsoft.com/office/drawing/2014/main" id="{6EC185E4-EFF5-F545-8F21-562C56314C1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398083" y="264563"/>
            <a:ext cx="1468800" cy="428079"/>
          </a:xfrm>
          <a:prstGeom prst="rect">
            <a:avLst/>
          </a:prstGeom>
        </p:spPr>
      </p:pic>
      <p:pic>
        <p:nvPicPr>
          <p:cNvPr id="7" name="Picture 6">
            <a:extLst>
              <a:ext uri="{FF2B5EF4-FFF2-40B4-BE49-F238E27FC236}">
                <a16:creationId xmlns:a16="http://schemas.microsoft.com/office/drawing/2014/main" id="{FDE51C44-4FCB-494E-AB4B-5A2B8B5BB766}"/>
              </a:ext>
            </a:extLst>
          </p:cNvPr>
          <p:cNvPicPr>
            <a:picLocks noChangeAspect="1"/>
          </p:cNvPicPr>
          <p:nvPr userDrawn="1"/>
        </p:nvPicPr>
        <p:blipFill>
          <a:blip r:embed="rId4"/>
          <a:stretch>
            <a:fillRect/>
          </a:stretch>
        </p:blipFill>
        <p:spPr>
          <a:xfrm>
            <a:off x="10398083" y="263300"/>
            <a:ext cx="1468800" cy="429342"/>
          </a:xfrm>
          <a:prstGeom prst="rect">
            <a:avLst/>
          </a:prstGeom>
        </p:spPr>
      </p:pic>
    </p:spTree>
    <p:extLst>
      <p:ext uri="{BB962C8B-B14F-4D97-AF65-F5344CB8AC3E}">
        <p14:creationId xmlns:p14="http://schemas.microsoft.com/office/powerpoint/2010/main" val="132702164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Content &amp;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23D687-EDCD-4A96-8C28-F7C23E676085}"/>
              </a:ext>
            </a:extLst>
          </p:cNvPr>
          <p:cNvSpPr>
            <a:spLocks noGrp="1"/>
          </p:cNvSpPr>
          <p:nvPr>
            <p:ph type="pic" sz="quarter" idx="11"/>
          </p:nvPr>
        </p:nvSpPr>
        <p:spPr>
          <a:xfrm>
            <a:off x="6096000" y="1346775"/>
            <a:ext cx="5445138" cy="4854575"/>
          </a:xfrm>
          <a:prstGeom prst="rect">
            <a:avLst/>
          </a:prstGeom>
        </p:spPr>
        <p:txBody>
          <a:bodyPr/>
          <a:lstStyle>
            <a:lvl1pPr marL="0" indent="0">
              <a:buNone/>
              <a:defRPr>
                <a:latin typeface="Gilroy" panose="00000400000000000000" pitchFamily="50" charset="0"/>
              </a:defRPr>
            </a:lvl1pPr>
          </a:lstStyle>
          <a:p>
            <a:endParaRPr lang="en-GB"/>
          </a:p>
        </p:txBody>
      </p:sp>
      <p:sp>
        <p:nvSpPr>
          <p:cNvPr id="7" name="Text Placeholder 9">
            <a:extLst>
              <a:ext uri="{FF2B5EF4-FFF2-40B4-BE49-F238E27FC236}">
                <a16:creationId xmlns:a16="http://schemas.microsoft.com/office/drawing/2014/main" id="{04366F21-3919-40F2-A94C-DF4547C94B32}"/>
              </a:ext>
            </a:extLst>
          </p:cNvPr>
          <p:cNvSpPr>
            <a:spLocks noGrp="1"/>
          </p:cNvSpPr>
          <p:nvPr>
            <p:ph type="body" sz="quarter" idx="12" hasCustomPrompt="1"/>
          </p:nvPr>
        </p:nvSpPr>
        <p:spPr>
          <a:xfrm>
            <a:off x="473521" y="399415"/>
            <a:ext cx="11067617" cy="764367"/>
          </a:xfrm>
          <a:prstGeom prst="rect">
            <a:avLst/>
          </a:prstGeom>
        </p:spPr>
        <p:txBody>
          <a:bodyPr/>
          <a:lstStyle>
            <a:lvl1pPr marL="0" indent="0">
              <a:buNone/>
              <a:defRPr sz="4800">
                <a:latin typeface="Gilroy Bold" panose="00000800000000000000" pitchFamily="50" charset="0"/>
              </a:defRPr>
            </a:lvl1pPr>
          </a:lstStyle>
          <a:p>
            <a:pPr lvl="0"/>
            <a:r>
              <a:rPr lang="en-US"/>
              <a:t>Heading</a:t>
            </a:r>
            <a:endParaRPr lang="en-GB"/>
          </a:p>
        </p:txBody>
      </p:sp>
      <p:sp>
        <p:nvSpPr>
          <p:cNvPr id="9" name="Content Placeholder 7">
            <a:extLst>
              <a:ext uri="{FF2B5EF4-FFF2-40B4-BE49-F238E27FC236}">
                <a16:creationId xmlns:a16="http://schemas.microsoft.com/office/drawing/2014/main" id="{6C6AFC0F-4B91-4751-8570-C6CF37DAC676}"/>
              </a:ext>
            </a:extLst>
          </p:cNvPr>
          <p:cNvSpPr>
            <a:spLocks noGrp="1"/>
          </p:cNvSpPr>
          <p:nvPr>
            <p:ph sz="quarter" idx="10"/>
          </p:nvPr>
        </p:nvSpPr>
        <p:spPr>
          <a:xfrm>
            <a:off x="473521" y="1346774"/>
            <a:ext cx="5054443" cy="4854575"/>
          </a:xfrm>
          <a:prstGeom prst="rect">
            <a:avLst/>
          </a:prstGeom>
        </p:spPr>
        <p:txBody>
          <a:bodyPr/>
          <a:lstStyle>
            <a:lvl1pPr>
              <a:defRPr>
                <a:latin typeface="Gilroy" panose="00000400000000000000" pitchFamily="50" charset="0"/>
              </a:defRPr>
            </a:lvl1pPr>
            <a:lvl2pPr>
              <a:defRPr>
                <a:latin typeface="Gilroy" panose="00000400000000000000" pitchFamily="50" charset="0"/>
              </a:defRPr>
            </a:lvl2pPr>
            <a:lvl3pPr>
              <a:defRPr>
                <a:latin typeface="Gilroy" panose="00000400000000000000" pitchFamily="50" charset="0"/>
              </a:defRPr>
            </a:lvl3pPr>
            <a:lvl4pPr>
              <a:defRPr>
                <a:latin typeface="Gilroy" panose="00000400000000000000" pitchFamily="50" charset="0"/>
              </a:defRPr>
            </a:lvl4pPr>
            <a:lvl5pPr>
              <a:defRPr>
                <a:latin typeface="Gilroy" panose="000004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7862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ing One Column Tex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4366F21-3919-40F2-A94C-DF4547C94B32}"/>
              </a:ext>
            </a:extLst>
          </p:cNvPr>
          <p:cNvSpPr>
            <a:spLocks noGrp="1"/>
          </p:cNvSpPr>
          <p:nvPr>
            <p:ph type="body" sz="quarter" idx="12" hasCustomPrompt="1"/>
          </p:nvPr>
        </p:nvSpPr>
        <p:spPr>
          <a:xfrm>
            <a:off x="473521" y="399415"/>
            <a:ext cx="11067617" cy="764367"/>
          </a:xfrm>
          <a:prstGeom prst="rect">
            <a:avLst/>
          </a:prstGeom>
        </p:spPr>
        <p:txBody>
          <a:bodyPr/>
          <a:lstStyle>
            <a:lvl1pPr marL="0" indent="0">
              <a:buNone/>
              <a:defRPr sz="4800">
                <a:latin typeface="Gilroy Bold" panose="00000800000000000000" pitchFamily="50" charset="0"/>
              </a:defRPr>
            </a:lvl1pPr>
          </a:lstStyle>
          <a:p>
            <a:pPr lvl="0"/>
            <a:r>
              <a:rPr lang="en-US"/>
              <a:t>Heading</a:t>
            </a:r>
            <a:endParaRPr lang="en-GB"/>
          </a:p>
        </p:txBody>
      </p:sp>
      <p:sp>
        <p:nvSpPr>
          <p:cNvPr id="9" name="Content Placeholder 7">
            <a:extLst>
              <a:ext uri="{FF2B5EF4-FFF2-40B4-BE49-F238E27FC236}">
                <a16:creationId xmlns:a16="http://schemas.microsoft.com/office/drawing/2014/main" id="{6C6AFC0F-4B91-4751-8570-C6CF37DAC676}"/>
              </a:ext>
            </a:extLst>
          </p:cNvPr>
          <p:cNvSpPr>
            <a:spLocks noGrp="1"/>
          </p:cNvSpPr>
          <p:nvPr>
            <p:ph sz="quarter" idx="10"/>
          </p:nvPr>
        </p:nvSpPr>
        <p:spPr>
          <a:xfrm>
            <a:off x="473521" y="1346774"/>
            <a:ext cx="3890661" cy="4854575"/>
          </a:xfrm>
          <a:prstGeom prst="rect">
            <a:avLst/>
          </a:prstGeom>
        </p:spPr>
        <p:txBody>
          <a:bodyPr/>
          <a:lstStyle>
            <a:lvl1pPr>
              <a:defRPr>
                <a:latin typeface="Gilroy" panose="00000400000000000000" pitchFamily="50" charset="0"/>
              </a:defRPr>
            </a:lvl1pPr>
            <a:lvl2pPr>
              <a:defRPr>
                <a:latin typeface="Gilroy" panose="00000400000000000000" pitchFamily="50" charset="0"/>
              </a:defRPr>
            </a:lvl2pPr>
            <a:lvl3pPr>
              <a:defRPr>
                <a:latin typeface="Gilroy" panose="00000400000000000000" pitchFamily="50" charset="0"/>
              </a:defRPr>
            </a:lvl3pPr>
            <a:lvl4pPr>
              <a:defRPr>
                <a:latin typeface="Gilroy" panose="00000400000000000000" pitchFamily="50" charset="0"/>
              </a:defRPr>
            </a:lvl4pPr>
            <a:lvl5pPr>
              <a:defRPr>
                <a:latin typeface="Gilroy" panose="000004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1609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Page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9363DA-B866-DC4A-BE90-4A3F209D4C24}"/>
              </a:ext>
            </a:extLst>
          </p:cNvPr>
          <p:cNvSpPr/>
          <p:nvPr userDrawn="1"/>
        </p:nvSpPr>
        <p:spPr>
          <a:xfrm>
            <a:off x="0" y="0"/>
            <a:ext cx="12192000" cy="6858000"/>
          </a:xfrm>
          <a:prstGeom prst="rect">
            <a:avLst/>
          </a:prstGeom>
          <a:solidFill>
            <a:srgbClr val="2D07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C1795614-E42D-EF4E-A8CC-47BCD6997197}"/>
              </a:ext>
            </a:extLst>
          </p:cNvPr>
          <p:cNvSpPr txBox="1">
            <a:spLocks/>
          </p:cNvSpPr>
          <p:nvPr userDrawn="1"/>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Click to edit Master title style</a:t>
            </a:r>
            <a:endParaRPr lang="en-US"/>
          </a:p>
        </p:txBody>
      </p:sp>
      <p:sp>
        <p:nvSpPr>
          <p:cNvPr id="12" name="Text Placeholder 14">
            <a:extLst>
              <a:ext uri="{FF2B5EF4-FFF2-40B4-BE49-F238E27FC236}">
                <a16:creationId xmlns:a16="http://schemas.microsoft.com/office/drawing/2014/main" id="{F14DA620-4255-E04C-99F7-9D636B8E6490}"/>
              </a:ext>
            </a:extLst>
          </p:cNvPr>
          <p:cNvSpPr>
            <a:spLocks noGrp="1"/>
          </p:cNvSpPr>
          <p:nvPr>
            <p:ph type="body" sz="quarter" idx="13" hasCustomPrompt="1"/>
          </p:nvPr>
        </p:nvSpPr>
        <p:spPr>
          <a:xfrm>
            <a:off x="1463675" y="2546350"/>
            <a:ext cx="4365625" cy="1871663"/>
          </a:xfrm>
          <a:prstGeom prst="rect">
            <a:avLst/>
          </a:prstGeom>
        </p:spPr>
        <p:txBody>
          <a:bodyPr/>
          <a:lstStyle>
            <a:lvl1pPr marL="0" indent="0">
              <a:buNone/>
              <a:defRPr sz="5500" b="1">
                <a:solidFill>
                  <a:schemeClr val="bg1"/>
                </a:solidFill>
                <a:latin typeface="Gilroy Bold" panose="00000800000000000000" pitchFamily="50" charset="0"/>
              </a:defRPr>
            </a:lvl1pPr>
            <a:lvl2pPr>
              <a:defRPr sz="5500" b="1">
                <a:solidFill>
                  <a:srgbClr val="ED0E30"/>
                </a:solidFill>
                <a:latin typeface="Gilroy" pitchFamily="2" charset="77"/>
              </a:defRPr>
            </a:lvl2pPr>
            <a:lvl3pPr>
              <a:defRPr sz="5500" b="1">
                <a:solidFill>
                  <a:srgbClr val="ED0E30"/>
                </a:solidFill>
                <a:latin typeface="Gilroy" pitchFamily="2" charset="77"/>
              </a:defRPr>
            </a:lvl3pPr>
            <a:lvl4pPr>
              <a:defRPr sz="5500" b="1">
                <a:solidFill>
                  <a:srgbClr val="ED0E30"/>
                </a:solidFill>
                <a:latin typeface="Gilroy" pitchFamily="2" charset="77"/>
              </a:defRPr>
            </a:lvl4pPr>
            <a:lvl5pPr>
              <a:defRPr sz="5500" b="1">
                <a:solidFill>
                  <a:srgbClr val="ED0E30"/>
                </a:solidFill>
                <a:latin typeface="Gilroy" pitchFamily="2" charset="77"/>
              </a:defRPr>
            </a:lvl5pPr>
          </a:lstStyle>
          <a:p>
            <a:pPr lvl="0"/>
            <a:r>
              <a:rPr lang="en-GB"/>
              <a:t>Thank you</a:t>
            </a:r>
          </a:p>
        </p:txBody>
      </p:sp>
      <p:sp>
        <p:nvSpPr>
          <p:cNvPr id="13" name="Text Placeholder 17">
            <a:extLst>
              <a:ext uri="{FF2B5EF4-FFF2-40B4-BE49-F238E27FC236}">
                <a16:creationId xmlns:a16="http://schemas.microsoft.com/office/drawing/2014/main" id="{01A16D81-DEF1-AB4E-8CD2-47658F97EEE4}"/>
              </a:ext>
            </a:extLst>
          </p:cNvPr>
          <p:cNvSpPr>
            <a:spLocks noGrp="1"/>
          </p:cNvSpPr>
          <p:nvPr>
            <p:ph type="body" sz="quarter" idx="14" hasCustomPrompt="1"/>
          </p:nvPr>
        </p:nvSpPr>
        <p:spPr>
          <a:xfrm>
            <a:off x="1463675" y="5788343"/>
            <a:ext cx="3025775" cy="400050"/>
          </a:xfrm>
          <a:prstGeom prst="rect">
            <a:avLst/>
          </a:prstGeom>
        </p:spPr>
        <p:txBody>
          <a:bodyPr/>
          <a:lstStyle>
            <a:lvl1pPr marL="0" indent="0">
              <a:buNone/>
              <a:defRPr sz="1600" b="1">
                <a:solidFill>
                  <a:schemeClr val="bg1"/>
                </a:solidFill>
                <a:latin typeface="Gilroy Bold" panose="00000800000000000000" pitchFamily="50" charset="0"/>
              </a:defRPr>
            </a:lvl1pPr>
            <a:lvl2pPr marL="457200" indent="0">
              <a:buNone/>
              <a:defRPr sz="1600" b="1">
                <a:solidFill>
                  <a:srgbClr val="ED0E30"/>
                </a:solidFill>
                <a:latin typeface="Gilroy" pitchFamily="2" charset="77"/>
              </a:defRPr>
            </a:lvl2pPr>
            <a:lvl3pPr marL="914400" indent="0">
              <a:buNone/>
              <a:defRPr sz="1600" b="1">
                <a:solidFill>
                  <a:srgbClr val="ED0E30"/>
                </a:solidFill>
                <a:latin typeface="Gilroy" pitchFamily="2" charset="77"/>
              </a:defRPr>
            </a:lvl3pPr>
            <a:lvl4pPr marL="1371600" indent="0">
              <a:buNone/>
              <a:defRPr sz="1600" b="1">
                <a:solidFill>
                  <a:srgbClr val="ED0E30"/>
                </a:solidFill>
                <a:latin typeface="Gilroy" pitchFamily="2" charset="77"/>
              </a:defRPr>
            </a:lvl4pPr>
            <a:lvl5pPr marL="1828800" indent="0">
              <a:buNone/>
              <a:defRPr sz="1600" b="1">
                <a:solidFill>
                  <a:srgbClr val="ED0E30"/>
                </a:solidFill>
                <a:latin typeface="Gilroy" pitchFamily="2" charset="77"/>
              </a:defRPr>
            </a:lvl5pPr>
          </a:lstStyle>
          <a:p>
            <a:pPr lvl="0"/>
            <a:r>
              <a:rPr lang="en-GB"/>
              <a:t>Website Address</a:t>
            </a:r>
            <a:endParaRPr lang="en-US"/>
          </a:p>
        </p:txBody>
      </p:sp>
      <p:sp>
        <p:nvSpPr>
          <p:cNvPr id="14" name="Text Placeholder 20">
            <a:extLst>
              <a:ext uri="{FF2B5EF4-FFF2-40B4-BE49-F238E27FC236}">
                <a16:creationId xmlns:a16="http://schemas.microsoft.com/office/drawing/2014/main" id="{6F8B5FA9-32A6-A44A-81F8-12A4157F8863}"/>
              </a:ext>
            </a:extLst>
          </p:cNvPr>
          <p:cNvSpPr>
            <a:spLocks noGrp="1"/>
          </p:cNvSpPr>
          <p:nvPr>
            <p:ph type="body" sz="quarter" idx="15" hasCustomPrompt="1"/>
          </p:nvPr>
        </p:nvSpPr>
        <p:spPr>
          <a:xfrm>
            <a:off x="1463675" y="6102350"/>
            <a:ext cx="3641725" cy="436563"/>
          </a:xfrm>
          <a:prstGeom prst="rect">
            <a:avLst/>
          </a:prstGeom>
        </p:spPr>
        <p:txBody>
          <a:bodyPr/>
          <a:lstStyle>
            <a:lvl1pPr marL="0" indent="0">
              <a:buNone/>
              <a:defRPr sz="1400">
                <a:solidFill>
                  <a:schemeClr val="bg1"/>
                </a:solidFill>
                <a:latin typeface="Gilroy" pitchFamily="2" charset="77"/>
              </a:defRPr>
            </a:lvl1pPr>
          </a:lstStyle>
          <a:p>
            <a:pPr lvl="0"/>
            <a:r>
              <a:rPr lang="en-GB"/>
              <a:t>Contact Email</a:t>
            </a:r>
          </a:p>
        </p:txBody>
      </p:sp>
      <p:pic>
        <p:nvPicPr>
          <p:cNvPr id="11" name="Picture 10">
            <a:extLst>
              <a:ext uri="{FF2B5EF4-FFF2-40B4-BE49-F238E27FC236}">
                <a16:creationId xmlns:a16="http://schemas.microsoft.com/office/drawing/2014/main" id="{E4CC5653-70B6-8B40-86EE-2BCB902C550C}"/>
              </a:ext>
            </a:extLst>
          </p:cNvPr>
          <p:cNvPicPr>
            <a:picLocks noChangeAspect="1"/>
          </p:cNvPicPr>
          <p:nvPr userDrawn="1"/>
        </p:nvPicPr>
        <p:blipFill rotWithShape="1">
          <a:blip r:embed="rId2"/>
          <a:srcRect r="2729" b="2376"/>
          <a:stretch/>
        </p:blipFill>
        <p:spPr>
          <a:xfrm>
            <a:off x="4396958" y="175313"/>
            <a:ext cx="7795042" cy="6682687"/>
          </a:xfrm>
          <a:prstGeom prst="rect">
            <a:avLst/>
          </a:prstGeom>
        </p:spPr>
      </p:pic>
      <p:pic>
        <p:nvPicPr>
          <p:cNvPr id="17" name="Picture 16">
            <a:extLst>
              <a:ext uri="{FF2B5EF4-FFF2-40B4-BE49-F238E27FC236}">
                <a16:creationId xmlns:a16="http://schemas.microsoft.com/office/drawing/2014/main" id="{2B3C04F2-FC16-42DA-8B80-AD12FF0183FF}"/>
              </a:ext>
            </a:extLst>
          </p:cNvPr>
          <p:cNvPicPr>
            <a:picLocks noChangeAspect="1"/>
          </p:cNvPicPr>
          <p:nvPr userDrawn="1"/>
        </p:nvPicPr>
        <p:blipFill>
          <a:blip r:embed="rId3"/>
          <a:srcRect/>
          <a:stretch/>
        </p:blipFill>
        <p:spPr>
          <a:xfrm>
            <a:off x="806507" y="669925"/>
            <a:ext cx="3219845" cy="934431"/>
          </a:xfrm>
          <a:prstGeom prst="rect">
            <a:avLst/>
          </a:prstGeom>
        </p:spPr>
      </p:pic>
    </p:spTree>
    <p:extLst>
      <p:ext uri="{BB962C8B-B14F-4D97-AF65-F5344CB8AC3E}">
        <p14:creationId xmlns:p14="http://schemas.microsoft.com/office/powerpoint/2010/main" val="75995391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End Page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9363DA-B866-DC4A-BE90-4A3F209D4C24}"/>
              </a:ext>
            </a:extLst>
          </p:cNvPr>
          <p:cNvSpPr/>
          <p:nvPr userDrawn="1"/>
        </p:nvSpPr>
        <p:spPr>
          <a:xfrm>
            <a:off x="0" y="0"/>
            <a:ext cx="12192000" cy="6858000"/>
          </a:xfrm>
          <a:prstGeom prst="rect">
            <a:avLst/>
          </a:prstGeom>
          <a:solidFill>
            <a:srgbClr val="EE0E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4">
            <a:extLst>
              <a:ext uri="{FF2B5EF4-FFF2-40B4-BE49-F238E27FC236}">
                <a16:creationId xmlns:a16="http://schemas.microsoft.com/office/drawing/2014/main" id="{F14DA620-4255-E04C-99F7-9D636B8E6490}"/>
              </a:ext>
            </a:extLst>
          </p:cNvPr>
          <p:cNvSpPr>
            <a:spLocks noGrp="1"/>
          </p:cNvSpPr>
          <p:nvPr>
            <p:ph type="body" sz="quarter" idx="13" hasCustomPrompt="1"/>
          </p:nvPr>
        </p:nvSpPr>
        <p:spPr>
          <a:xfrm>
            <a:off x="1463675" y="2546350"/>
            <a:ext cx="4365625" cy="1871663"/>
          </a:xfrm>
          <a:prstGeom prst="rect">
            <a:avLst/>
          </a:prstGeom>
        </p:spPr>
        <p:txBody>
          <a:bodyPr/>
          <a:lstStyle>
            <a:lvl1pPr marL="0" indent="0">
              <a:buNone/>
              <a:defRPr sz="5500" b="1">
                <a:solidFill>
                  <a:schemeClr val="bg1"/>
                </a:solidFill>
                <a:latin typeface="Gilroy Bold" panose="00000800000000000000" pitchFamily="50" charset="0"/>
              </a:defRPr>
            </a:lvl1pPr>
            <a:lvl2pPr>
              <a:defRPr sz="5500" b="1">
                <a:solidFill>
                  <a:srgbClr val="ED0E30"/>
                </a:solidFill>
                <a:latin typeface="Gilroy" pitchFamily="2" charset="77"/>
              </a:defRPr>
            </a:lvl2pPr>
            <a:lvl3pPr>
              <a:defRPr sz="5500" b="1">
                <a:solidFill>
                  <a:srgbClr val="ED0E30"/>
                </a:solidFill>
                <a:latin typeface="Gilroy" pitchFamily="2" charset="77"/>
              </a:defRPr>
            </a:lvl3pPr>
            <a:lvl4pPr>
              <a:defRPr sz="5500" b="1">
                <a:solidFill>
                  <a:srgbClr val="ED0E30"/>
                </a:solidFill>
                <a:latin typeface="Gilroy" pitchFamily="2" charset="77"/>
              </a:defRPr>
            </a:lvl4pPr>
            <a:lvl5pPr>
              <a:defRPr sz="5500" b="1">
                <a:solidFill>
                  <a:srgbClr val="ED0E30"/>
                </a:solidFill>
                <a:latin typeface="Gilroy" pitchFamily="2" charset="77"/>
              </a:defRPr>
            </a:lvl5pPr>
          </a:lstStyle>
          <a:p>
            <a:pPr lvl="0"/>
            <a:r>
              <a:rPr lang="en-GB" err="1"/>
              <a:t>Trasnistion</a:t>
            </a:r>
            <a:endParaRPr lang="en-GB"/>
          </a:p>
        </p:txBody>
      </p:sp>
      <p:sp>
        <p:nvSpPr>
          <p:cNvPr id="13" name="Text Placeholder 17">
            <a:extLst>
              <a:ext uri="{FF2B5EF4-FFF2-40B4-BE49-F238E27FC236}">
                <a16:creationId xmlns:a16="http://schemas.microsoft.com/office/drawing/2014/main" id="{01A16D81-DEF1-AB4E-8CD2-47658F97EEE4}"/>
              </a:ext>
            </a:extLst>
          </p:cNvPr>
          <p:cNvSpPr>
            <a:spLocks noGrp="1"/>
          </p:cNvSpPr>
          <p:nvPr>
            <p:ph type="body" sz="quarter" idx="14" hasCustomPrompt="1"/>
          </p:nvPr>
        </p:nvSpPr>
        <p:spPr>
          <a:xfrm>
            <a:off x="1463675" y="5788343"/>
            <a:ext cx="3025775" cy="400050"/>
          </a:xfrm>
          <a:prstGeom prst="rect">
            <a:avLst/>
          </a:prstGeom>
        </p:spPr>
        <p:txBody>
          <a:bodyPr/>
          <a:lstStyle>
            <a:lvl1pPr marL="0" indent="0">
              <a:buNone/>
              <a:defRPr sz="1600" b="1">
                <a:solidFill>
                  <a:schemeClr val="bg1"/>
                </a:solidFill>
                <a:latin typeface="Gilroy Bold" panose="00000800000000000000" pitchFamily="50" charset="0"/>
              </a:defRPr>
            </a:lvl1pPr>
            <a:lvl2pPr marL="457200" indent="0">
              <a:buNone/>
              <a:defRPr sz="1600" b="1">
                <a:solidFill>
                  <a:srgbClr val="ED0E30"/>
                </a:solidFill>
                <a:latin typeface="Gilroy" pitchFamily="2" charset="77"/>
              </a:defRPr>
            </a:lvl2pPr>
            <a:lvl3pPr marL="914400" indent="0">
              <a:buNone/>
              <a:defRPr sz="1600" b="1">
                <a:solidFill>
                  <a:srgbClr val="ED0E30"/>
                </a:solidFill>
                <a:latin typeface="Gilroy" pitchFamily="2" charset="77"/>
              </a:defRPr>
            </a:lvl3pPr>
            <a:lvl4pPr marL="1371600" indent="0">
              <a:buNone/>
              <a:defRPr sz="1600" b="1">
                <a:solidFill>
                  <a:srgbClr val="ED0E30"/>
                </a:solidFill>
                <a:latin typeface="Gilroy" pitchFamily="2" charset="77"/>
              </a:defRPr>
            </a:lvl4pPr>
            <a:lvl5pPr marL="1828800" indent="0">
              <a:buNone/>
              <a:defRPr sz="1600" b="1">
                <a:solidFill>
                  <a:srgbClr val="ED0E30"/>
                </a:solidFill>
                <a:latin typeface="Gilroy" pitchFamily="2" charset="77"/>
              </a:defRPr>
            </a:lvl5pPr>
          </a:lstStyle>
          <a:p>
            <a:pPr lvl="0"/>
            <a:r>
              <a:rPr lang="en-GB"/>
              <a:t>Website Address</a:t>
            </a:r>
            <a:endParaRPr lang="en-US"/>
          </a:p>
        </p:txBody>
      </p:sp>
      <p:sp>
        <p:nvSpPr>
          <p:cNvPr id="14" name="Text Placeholder 20">
            <a:extLst>
              <a:ext uri="{FF2B5EF4-FFF2-40B4-BE49-F238E27FC236}">
                <a16:creationId xmlns:a16="http://schemas.microsoft.com/office/drawing/2014/main" id="{6F8B5FA9-32A6-A44A-81F8-12A4157F8863}"/>
              </a:ext>
            </a:extLst>
          </p:cNvPr>
          <p:cNvSpPr>
            <a:spLocks noGrp="1"/>
          </p:cNvSpPr>
          <p:nvPr>
            <p:ph type="body" sz="quarter" idx="15" hasCustomPrompt="1"/>
          </p:nvPr>
        </p:nvSpPr>
        <p:spPr>
          <a:xfrm>
            <a:off x="1463675" y="6102350"/>
            <a:ext cx="3641725" cy="436563"/>
          </a:xfrm>
          <a:prstGeom prst="rect">
            <a:avLst/>
          </a:prstGeom>
        </p:spPr>
        <p:txBody>
          <a:bodyPr/>
          <a:lstStyle>
            <a:lvl1pPr marL="0" indent="0">
              <a:buNone/>
              <a:defRPr sz="1400">
                <a:solidFill>
                  <a:schemeClr val="bg1"/>
                </a:solidFill>
                <a:latin typeface="Gilroy" pitchFamily="2" charset="77"/>
              </a:defRPr>
            </a:lvl1pPr>
          </a:lstStyle>
          <a:p>
            <a:pPr lvl="0"/>
            <a:r>
              <a:rPr lang="en-GB"/>
              <a:t>Contact Email</a:t>
            </a:r>
          </a:p>
        </p:txBody>
      </p:sp>
      <p:pic>
        <p:nvPicPr>
          <p:cNvPr id="17" name="Picture 16">
            <a:extLst>
              <a:ext uri="{FF2B5EF4-FFF2-40B4-BE49-F238E27FC236}">
                <a16:creationId xmlns:a16="http://schemas.microsoft.com/office/drawing/2014/main" id="{2B3C04F2-FC16-42DA-8B80-AD12FF0183FF}"/>
              </a:ext>
            </a:extLst>
          </p:cNvPr>
          <p:cNvPicPr>
            <a:picLocks noChangeAspect="1"/>
          </p:cNvPicPr>
          <p:nvPr userDrawn="1"/>
        </p:nvPicPr>
        <p:blipFill>
          <a:blip r:embed="rId2"/>
          <a:srcRect/>
          <a:stretch/>
        </p:blipFill>
        <p:spPr>
          <a:xfrm>
            <a:off x="806507" y="669925"/>
            <a:ext cx="3219845" cy="934431"/>
          </a:xfrm>
          <a:prstGeom prst="rect">
            <a:avLst/>
          </a:prstGeom>
        </p:spPr>
      </p:pic>
      <p:pic>
        <p:nvPicPr>
          <p:cNvPr id="15" name="Picture 14">
            <a:extLst>
              <a:ext uri="{FF2B5EF4-FFF2-40B4-BE49-F238E27FC236}">
                <a16:creationId xmlns:a16="http://schemas.microsoft.com/office/drawing/2014/main" id="{E0D88BFA-7041-4A38-99A5-22097ED5FD3B}"/>
              </a:ext>
            </a:extLst>
          </p:cNvPr>
          <p:cNvPicPr>
            <a:picLocks noChangeAspect="1"/>
          </p:cNvPicPr>
          <p:nvPr userDrawn="1"/>
        </p:nvPicPr>
        <p:blipFill rotWithShape="1">
          <a:blip r:embed="rId3"/>
          <a:srcRect r="3154" b="2233"/>
          <a:stretch/>
        </p:blipFill>
        <p:spPr>
          <a:xfrm>
            <a:off x="4431064" y="165572"/>
            <a:ext cx="7760936" cy="6692428"/>
          </a:xfrm>
          <a:prstGeom prst="rect">
            <a:avLst/>
          </a:prstGeom>
        </p:spPr>
      </p:pic>
    </p:spTree>
    <p:extLst>
      <p:ext uri="{BB962C8B-B14F-4D97-AF65-F5344CB8AC3E}">
        <p14:creationId xmlns:p14="http://schemas.microsoft.com/office/powerpoint/2010/main" val="7600880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End P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5EB81F-03DA-4C7E-A48C-3C7EBA22D4F6}"/>
              </a:ext>
            </a:extLst>
          </p:cNvPr>
          <p:cNvSpPr/>
          <p:nvPr userDrawn="1"/>
        </p:nvSpPr>
        <p:spPr>
          <a:xfrm>
            <a:off x="0" y="0"/>
            <a:ext cx="12192000" cy="6858000"/>
          </a:xfrm>
          <a:prstGeom prst="rect">
            <a:avLst/>
          </a:prstGeom>
          <a:solidFill>
            <a:srgbClr val="6D1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849AFC2-9179-46BC-871D-C3DF0CD5EF29}"/>
              </a:ext>
            </a:extLst>
          </p:cNvPr>
          <p:cNvPicPr>
            <a:picLocks noChangeAspect="1"/>
          </p:cNvPicPr>
          <p:nvPr userDrawn="1"/>
        </p:nvPicPr>
        <p:blipFill rotWithShape="1">
          <a:blip r:embed="rId2">
            <a:alphaModFix amt="67000"/>
          </a:blip>
          <a:srcRect r="2729" b="2376"/>
          <a:stretch/>
        </p:blipFill>
        <p:spPr>
          <a:xfrm>
            <a:off x="4396958" y="175313"/>
            <a:ext cx="7795042" cy="6682687"/>
          </a:xfrm>
          <a:prstGeom prst="rect">
            <a:avLst/>
          </a:prstGeom>
        </p:spPr>
      </p:pic>
      <p:sp>
        <p:nvSpPr>
          <p:cNvPr id="12" name="Text Placeholder 14">
            <a:extLst>
              <a:ext uri="{FF2B5EF4-FFF2-40B4-BE49-F238E27FC236}">
                <a16:creationId xmlns:a16="http://schemas.microsoft.com/office/drawing/2014/main" id="{F14DA620-4255-E04C-99F7-9D636B8E6490}"/>
              </a:ext>
            </a:extLst>
          </p:cNvPr>
          <p:cNvSpPr>
            <a:spLocks noGrp="1"/>
          </p:cNvSpPr>
          <p:nvPr>
            <p:ph type="body" sz="quarter" idx="13" hasCustomPrompt="1"/>
          </p:nvPr>
        </p:nvSpPr>
        <p:spPr>
          <a:xfrm>
            <a:off x="1463675" y="2546350"/>
            <a:ext cx="4365625" cy="1871663"/>
          </a:xfrm>
          <a:prstGeom prst="rect">
            <a:avLst/>
          </a:prstGeom>
        </p:spPr>
        <p:txBody>
          <a:bodyPr/>
          <a:lstStyle>
            <a:lvl1pPr marL="0" indent="0">
              <a:buNone/>
              <a:defRPr sz="5500" b="1">
                <a:solidFill>
                  <a:schemeClr val="bg1"/>
                </a:solidFill>
                <a:latin typeface="Gilroy Bold" panose="00000800000000000000" pitchFamily="50" charset="0"/>
              </a:defRPr>
            </a:lvl1pPr>
            <a:lvl2pPr>
              <a:defRPr sz="5500" b="1">
                <a:solidFill>
                  <a:srgbClr val="ED0E30"/>
                </a:solidFill>
                <a:latin typeface="Gilroy" pitchFamily="2" charset="77"/>
              </a:defRPr>
            </a:lvl2pPr>
            <a:lvl3pPr>
              <a:defRPr sz="5500" b="1">
                <a:solidFill>
                  <a:srgbClr val="ED0E30"/>
                </a:solidFill>
                <a:latin typeface="Gilroy" pitchFamily="2" charset="77"/>
              </a:defRPr>
            </a:lvl3pPr>
            <a:lvl4pPr>
              <a:defRPr sz="5500" b="1">
                <a:solidFill>
                  <a:srgbClr val="ED0E30"/>
                </a:solidFill>
                <a:latin typeface="Gilroy" pitchFamily="2" charset="77"/>
              </a:defRPr>
            </a:lvl4pPr>
            <a:lvl5pPr>
              <a:defRPr sz="5500" b="1">
                <a:solidFill>
                  <a:srgbClr val="ED0E30"/>
                </a:solidFill>
                <a:latin typeface="Gilroy" pitchFamily="2" charset="77"/>
              </a:defRPr>
            </a:lvl5pPr>
          </a:lstStyle>
          <a:p>
            <a:pPr lvl="0"/>
            <a:r>
              <a:rPr lang="en-GB" err="1"/>
              <a:t>Trasnistion</a:t>
            </a:r>
            <a:endParaRPr lang="en-GB"/>
          </a:p>
        </p:txBody>
      </p:sp>
      <p:sp>
        <p:nvSpPr>
          <p:cNvPr id="13" name="Text Placeholder 17">
            <a:extLst>
              <a:ext uri="{FF2B5EF4-FFF2-40B4-BE49-F238E27FC236}">
                <a16:creationId xmlns:a16="http://schemas.microsoft.com/office/drawing/2014/main" id="{01A16D81-DEF1-AB4E-8CD2-47658F97EEE4}"/>
              </a:ext>
            </a:extLst>
          </p:cNvPr>
          <p:cNvSpPr>
            <a:spLocks noGrp="1"/>
          </p:cNvSpPr>
          <p:nvPr>
            <p:ph type="body" sz="quarter" idx="14" hasCustomPrompt="1"/>
          </p:nvPr>
        </p:nvSpPr>
        <p:spPr>
          <a:xfrm>
            <a:off x="1463675" y="5788343"/>
            <a:ext cx="3025775" cy="400050"/>
          </a:xfrm>
          <a:prstGeom prst="rect">
            <a:avLst/>
          </a:prstGeom>
        </p:spPr>
        <p:txBody>
          <a:bodyPr/>
          <a:lstStyle>
            <a:lvl1pPr marL="0" indent="0">
              <a:buNone/>
              <a:defRPr sz="1600" b="1">
                <a:solidFill>
                  <a:schemeClr val="bg1"/>
                </a:solidFill>
                <a:latin typeface="Gilroy Bold" panose="00000800000000000000" pitchFamily="50" charset="0"/>
              </a:defRPr>
            </a:lvl1pPr>
            <a:lvl2pPr marL="457200" indent="0">
              <a:buNone/>
              <a:defRPr sz="1600" b="1">
                <a:solidFill>
                  <a:srgbClr val="ED0E30"/>
                </a:solidFill>
                <a:latin typeface="Gilroy" pitchFamily="2" charset="77"/>
              </a:defRPr>
            </a:lvl2pPr>
            <a:lvl3pPr marL="914400" indent="0">
              <a:buNone/>
              <a:defRPr sz="1600" b="1">
                <a:solidFill>
                  <a:srgbClr val="ED0E30"/>
                </a:solidFill>
                <a:latin typeface="Gilroy" pitchFamily="2" charset="77"/>
              </a:defRPr>
            </a:lvl3pPr>
            <a:lvl4pPr marL="1371600" indent="0">
              <a:buNone/>
              <a:defRPr sz="1600" b="1">
                <a:solidFill>
                  <a:srgbClr val="ED0E30"/>
                </a:solidFill>
                <a:latin typeface="Gilroy" pitchFamily="2" charset="77"/>
              </a:defRPr>
            </a:lvl4pPr>
            <a:lvl5pPr marL="1828800" indent="0">
              <a:buNone/>
              <a:defRPr sz="1600" b="1">
                <a:solidFill>
                  <a:srgbClr val="ED0E30"/>
                </a:solidFill>
                <a:latin typeface="Gilroy" pitchFamily="2" charset="77"/>
              </a:defRPr>
            </a:lvl5pPr>
          </a:lstStyle>
          <a:p>
            <a:pPr lvl="0"/>
            <a:r>
              <a:rPr lang="en-GB"/>
              <a:t>Website Address</a:t>
            </a:r>
            <a:endParaRPr lang="en-US"/>
          </a:p>
        </p:txBody>
      </p:sp>
      <p:sp>
        <p:nvSpPr>
          <p:cNvPr id="14" name="Text Placeholder 20">
            <a:extLst>
              <a:ext uri="{FF2B5EF4-FFF2-40B4-BE49-F238E27FC236}">
                <a16:creationId xmlns:a16="http://schemas.microsoft.com/office/drawing/2014/main" id="{6F8B5FA9-32A6-A44A-81F8-12A4157F8863}"/>
              </a:ext>
            </a:extLst>
          </p:cNvPr>
          <p:cNvSpPr>
            <a:spLocks noGrp="1"/>
          </p:cNvSpPr>
          <p:nvPr>
            <p:ph type="body" sz="quarter" idx="15" hasCustomPrompt="1"/>
          </p:nvPr>
        </p:nvSpPr>
        <p:spPr>
          <a:xfrm>
            <a:off x="1463675" y="6102350"/>
            <a:ext cx="3641725" cy="436563"/>
          </a:xfrm>
          <a:prstGeom prst="rect">
            <a:avLst/>
          </a:prstGeom>
        </p:spPr>
        <p:txBody>
          <a:bodyPr/>
          <a:lstStyle>
            <a:lvl1pPr marL="0" indent="0">
              <a:buNone/>
              <a:defRPr sz="1400">
                <a:solidFill>
                  <a:schemeClr val="bg1"/>
                </a:solidFill>
                <a:latin typeface="Gilroy" pitchFamily="2" charset="77"/>
              </a:defRPr>
            </a:lvl1pPr>
          </a:lstStyle>
          <a:p>
            <a:pPr lvl="0"/>
            <a:r>
              <a:rPr lang="en-GB"/>
              <a:t>Contact Email</a:t>
            </a:r>
          </a:p>
        </p:txBody>
      </p:sp>
      <p:pic>
        <p:nvPicPr>
          <p:cNvPr id="17" name="Picture 16">
            <a:extLst>
              <a:ext uri="{FF2B5EF4-FFF2-40B4-BE49-F238E27FC236}">
                <a16:creationId xmlns:a16="http://schemas.microsoft.com/office/drawing/2014/main" id="{2B3C04F2-FC16-42DA-8B80-AD12FF0183FF}"/>
              </a:ext>
            </a:extLst>
          </p:cNvPr>
          <p:cNvPicPr>
            <a:picLocks noChangeAspect="1"/>
          </p:cNvPicPr>
          <p:nvPr userDrawn="1"/>
        </p:nvPicPr>
        <p:blipFill>
          <a:blip r:embed="rId3"/>
          <a:srcRect/>
          <a:stretch/>
        </p:blipFill>
        <p:spPr>
          <a:xfrm>
            <a:off x="806507" y="669925"/>
            <a:ext cx="3219845" cy="934431"/>
          </a:xfrm>
          <a:prstGeom prst="rect">
            <a:avLst/>
          </a:prstGeom>
        </p:spPr>
      </p:pic>
    </p:spTree>
    <p:extLst>
      <p:ext uri="{BB962C8B-B14F-4D97-AF65-F5344CB8AC3E}">
        <p14:creationId xmlns:p14="http://schemas.microsoft.com/office/powerpoint/2010/main" val="401091958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Only Blue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C3E7-F05D-411F-80F7-C590634E8FA9}"/>
              </a:ext>
            </a:extLst>
          </p:cNvPr>
          <p:cNvSpPr>
            <a:spLocks noGrp="1"/>
          </p:cNvSpPr>
          <p:nvPr>
            <p:ph type="title" hasCustomPrompt="1"/>
          </p:nvPr>
        </p:nvSpPr>
        <p:spPr/>
        <p:txBody>
          <a:bodyPr/>
          <a:lstStyle>
            <a:lvl1pPr>
              <a:defRPr/>
            </a:lvl1pPr>
          </a:lstStyle>
          <a:p>
            <a:r>
              <a:rPr lang="en-US"/>
              <a:t>Enter title here</a:t>
            </a:r>
            <a:endParaRPr lang="en-GB"/>
          </a:p>
        </p:txBody>
      </p:sp>
      <p:sp>
        <p:nvSpPr>
          <p:cNvPr id="4" name="Footer Placeholder 3">
            <a:extLst>
              <a:ext uri="{FF2B5EF4-FFF2-40B4-BE49-F238E27FC236}">
                <a16:creationId xmlns:a16="http://schemas.microsoft.com/office/drawing/2014/main" id="{F2E95AA1-1ABB-41C7-BA66-9365FD5BA000}"/>
              </a:ext>
            </a:extLst>
          </p:cNvPr>
          <p:cNvSpPr>
            <a:spLocks noGrp="1"/>
          </p:cNvSpPr>
          <p:nvPr>
            <p:ph type="ftr" sz="quarter" idx="11"/>
          </p:nvPr>
        </p:nvSpPr>
        <p:spPr/>
        <p:txBody>
          <a:bodyPr/>
          <a:lstStyle/>
          <a:p>
            <a:endParaRPr lang="en-GB"/>
          </a:p>
        </p:txBody>
      </p:sp>
      <p:pic>
        <p:nvPicPr>
          <p:cNvPr id="12" name="Picture 11">
            <a:extLst>
              <a:ext uri="{FF2B5EF4-FFF2-40B4-BE49-F238E27FC236}">
                <a16:creationId xmlns:a16="http://schemas.microsoft.com/office/drawing/2014/main" id="{327FB4D1-7625-4907-A0B0-DEABE8C3C68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8784958" y="-67424"/>
            <a:ext cx="3876942" cy="4067611"/>
          </a:xfrm>
          <a:custGeom>
            <a:avLst/>
            <a:gdLst>
              <a:gd name="connsiteX0" fmla="*/ 0 w 3876942"/>
              <a:gd name="connsiteY0" fmla="*/ 0 h 4067611"/>
              <a:gd name="connsiteX1" fmla="*/ 3407042 w 3876942"/>
              <a:gd name="connsiteY1" fmla="*/ 0 h 4067611"/>
              <a:gd name="connsiteX2" fmla="*/ 3407042 w 3876942"/>
              <a:gd name="connsiteY2" fmla="*/ 3496424 h 4067611"/>
              <a:gd name="connsiteX3" fmla="*/ 3876942 w 3876942"/>
              <a:gd name="connsiteY3" fmla="*/ 3496424 h 4067611"/>
              <a:gd name="connsiteX4" fmla="*/ 3876942 w 3876942"/>
              <a:gd name="connsiteY4" fmla="*/ 4067611 h 4067611"/>
              <a:gd name="connsiteX5" fmla="*/ 0 w 3876942"/>
              <a:gd name="connsiteY5" fmla="*/ 4067611 h 406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942" h="4067611">
                <a:moveTo>
                  <a:pt x="0" y="0"/>
                </a:moveTo>
                <a:lnTo>
                  <a:pt x="3407042" y="0"/>
                </a:lnTo>
                <a:lnTo>
                  <a:pt x="3407042" y="3496424"/>
                </a:lnTo>
                <a:lnTo>
                  <a:pt x="3876942" y="3496424"/>
                </a:lnTo>
                <a:lnTo>
                  <a:pt x="3876942" y="4067611"/>
                </a:lnTo>
                <a:lnTo>
                  <a:pt x="0" y="4067611"/>
                </a:lnTo>
                <a:close/>
              </a:path>
            </a:pathLst>
          </a:custGeom>
        </p:spPr>
      </p:pic>
      <p:pic>
        <p:nvPicPr>
          <p:cNvPr id="15" name="Picture 14">
            <a:extLst>
              <a:ext uri="{FF2B5EF4-FFF2-40B4-BE49-F238E27FC236}">
                <a16:creationId xmlns:a16="http://schemas.microsoft.com/office/drawing/2014/main" id="{1B126546-590E-40C1-8832-C8E6CA7321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83816" y="5958803"/>
            <a:ext cx="2397859" cy="899197"/>
          </a:xfrm>
          <a:prstGeom prst="rect">
            <a:avLst/>
          </a:prstGeom>
        </p:spPr>
      </p:pic>
      <p:pic>
        <p:nvPicPr>
          <p:cNvPr id="16" name="Picture 15">
            <a:extLst>
              <a:ext uri="{FF2B5EF4-FFF2-40B4-BE49-F238E27FC236}">
                <a16:creationId xmlns:a16="http://schemas.microsoft.com/office/drawing/2014/main" id="{1B02C472-E1B5-40EE-A6BF-86426EB736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050" y="5964772"/>
            <a:ext cx="2073796" cy="1050364"/>
          </a:xfrm>
          <a:prstGeom prst="rect">
            <a:avLst/>
          </a:prstGeom>
        </p:spPr>
      </p:pic>
      <p:pic>
        <p:nvPicPr>
          <p:cNvPr id="18" name="Picture 17">
            <a:extLst>
              <a:ext uri="{FF2B5EF4-FFF2-40B4-BE49-F238E27FC236}">
                <a16:creationId xmlns:a16="http://schemas.microsoft.com/office/drawing/2014/main" id="{BAC2F7F0-C47F-4A01-8329-8DEDD571BE4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397000"/>
            <a:ext cx="12192000" cy="5461000"/>
          </a:xfrm>
          <a:prstGeom prst="rect">
            <a:avLst/>
          </a:prstGeom>
        </p:spPr>
      </p:pic>
    </p:spTree>
    <p:extLst>
      <p:ext uri="{BB962C8B-B14F-4D97-AF65-F5344CB8AC3E}">
        <p14:creationId xmlns:p14="http://schemas.microsoft.com/office/powerpoint/2010/main" val="316453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30"/>
          <p:cNvSpPr txBox="1">
            <a:spLocks noGrp="1"/>
          </p:cNvSpPr>
          <p:nvPr>
            <p:ph type="title"/>
          </p:nvPr>
        </p:nvSpPr>
        <p:spPr>
          <a:xfrm>
            <a:off x="807269" y="239083"/>
            <a:ext cx="10580059" cy="75590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0"/>
          <p:cNvSpPr txBox="1">
            <a:spLocks noGrp="1"/>
          </p:cNvSpPr>
          <p:nvPr>
            <p:ph type="body" idx="1"/>
          </p:nvPr>
        </p:nvSpPr>
        <p:spPr>
          <a:xfrm>
            <a:off x="807269" y="1959431"/>
            <a:ext cx="10580059" cy="390179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2"/>
              </a:buClr>
              <a:buSzPts val="1800"/>
              <a:buNone/>
              <a:defRPr/>
            </a:lvl1pPr>
            <a:lvl2pPr marL="914400" lvl="1" indent="-228600" algn="l">
              <a:lnSpc>
                <a:spcPct val="100000"/>
              </a:lnSpc>
              <a:spcBef>
                <a:spcPts val="600"/>
              </a:spcBef>
              <a:spcAft>
                <a:spcPts val="0"/>
              </a:spcAft>
              <a:buClr>
                <a:schemeClr val="dk2"/>
              </a:buClr>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228600" algn="l">
              <a:lnSpc>
                <a:spcPct val="100000"/>
              </a:lnSpc>
              <a:spcBef>
                <a:spcPts val="500"/>
              </a:spcBef>
              <a:spcAft>
                <a:spcPts val="0"/>
              </a:spcAft>
              <a:buSzPts val="1800"/>
              <a:buNone/>
              <a:defRPr/>
            </a:lvl6pPr>
            <a:lvl7pPr marL="3200400" lvl="6" indent="-228600" algn="l">
              <a:lnSpc>
                <a:spcPct val="100000"/>
              </a:lnSpc>
              <a:spcBef>
                <a:spcPts val="1200"/>
              </a:spcBef>
              <a:spcAft>
                <a:spcPts val="0"/>
              </a:spcAft>
              <a:buSzPts val="1800"/>
              <a:buNone/>
              <a:defRPr/>
            </a:lvl7pPr>
            <a:lvl8pPr marL="3657600" lvl="7" indent="-228600" algn="l">
              <a:lnSpc>
                <a:spcPct val="100000"/>
              </a:lnSpc>
              <a:spcBef>
                <a:spcPts val="1200"/>
              </a:spcBef>
              <a:spcAft>
                <a:spcPts val="0"/>
              </a:spcAft>
              <a:buSzPts val="1800"/>
              <a:buNone/>
              <a:defRPr/>
            </a:lvl8pPr>
            <a:lvl9pPr marL="4114800" lvl="8" indent="-228600" algn="l">
              <a:lnSpc>
                <a:spcPct val="90000"/>
              </a:lnSpc>
              <a:spcBef>
                <a:spcPts val="600"/>
              </a:spcBef>
              <a:spcAft>
                <a:spcPts val="0"/>
              </a:spcAft>
              <a:buSzPts val="1800"/>
              <a:buNone/>
              <a:defRPr/>
            </a:lvl9pPr>
          </a:lstStyle>
          <a:p>
            <a:endParaRPr/>
          </a:p>
        </p:txBody>
      </p:sp>
      <p:sp>
        <p:nvSpPr>
          <p:cNvPr id="34" name="Google Shape;34;p30"/>
          <p:cNvSpPr txBox="1">
            <a:spLocks noGrp="1"/>
          </p:cNvSpPr>
          <p:nvPr>
            <p:ph type="ftr" idx="11"/>
          </p:nvPr>
        </p:nvSpPr>
        <p:spPr>
          <a:xfrm>
            <a:off x="609600" y="6483641"/>
            <a:ext cx="4114800" cy="14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sldNum" idx="12"/>
          </p:nvPr>
        </p:nvSpPr>
        <p:spPr>
          <a:xfrm>
            <a:off x="11404107" y="6483641"/>
            <a:ext cx="360000" cy="144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7988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E5CBD-0874-7159-C1A5-86B2B21127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1EACA8-2470-639D-2939-4163B7B3E1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6AB76D-6064-B270-8996-363D1A94AB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4C0AD8-F68A-FE39-933B-919C4A6EA241}"/>
              </a:ext>
            </a:extLst>
          </p:cNvPr>
          <p:cNvSpPr>
            <a:spLocks noGrp="1"/>
          </p:cNvSpPr>
          <p:nvPr>
            <p:ph type="dt" sz="half" idx="10"/>
          </p:nvPr>
        </p:nvSpPr>
        <p:spPr/>
        <p:txBody>
          <a:bodyPr/>
          <a:lstStyle/>
          <a:p>
            <a:fld id="{04E63192-75CF-446E-AEBC-5C1792A13BAA}" type="datetimeFigureOut">
              <a:rPr lang="en-GB" smtClean="0"/>
              <a:t>06/10/2022</a:t>
            </a:fld>
            <a:endParaRPr lang="en-GB"/>
          </a:p>
        </p:txBody>
      </p:sp>
      <p:sp>
        <p:nvSpPr>
          <p:cNvPr id="6" name="Footer Placeholder 5">
            <a:extLst>
              <a:ext uri="{FF2B5EF4-FFF2-40B4-BE49-F238E27FC236}">
                <a16:creationId xmlns:a16="http://schemas.microsoft.com/office/drawing/2014/main" id="{3A94240C-ED75-51AB-75CB-DFF0F5FD7B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194572-0FFA-9B65-5F48-A368E88ED7DF}"/>
              </a:ext>
            </a:extLst>
          </p:cNvPr>
          <p:cNvSpPr>
            <a:spLocks noGrp="1"/>
          </p:cNvSpPr>
          <p:nvPr>
            <p:ph type="sldNum" sz="quarter" idx="12"/>
          </p:nvPr>
        </p:nvSpPr>
        <p:spPr/>
        <p:txBody>
          <a:bodyPr/>
          <a:lstStyle/>
          <a:p>
            <a:fld id="{0FCE52EC-5988-4FCC-8F26-064FE82477F2}" type="slidenum">
              <a:rPr lang="en-GB" smtClean="0"/>
              <a:t>‹#›</a:t>
            </a:fld>
            <a:endParaRPr lang="en-GB"/>
          </a:p>
        </p:txBody>
      </p:sp>
    </p:spTree>
    <p:extLst>
      <p:ext uri="{BB962C8B-B14F-4D97-AF65-F5344CB8AC3E}">
        <p14:creationId xmlns:p14="http://schemas.microsoft.com/office/powerpoint/2010/main" val="375298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00C7E-9565-C297-505E-57BE4F8C14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3DF4D2-FBE6-ADAF-AD71-71E7A3E15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16DEED-6D80-F6BD-9A50-1A2ADFB90D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3E2397-7A59-376E-0E5C-CD1D774B00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DB0C1-0E18-D967-C481-F379C880F3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3B78DA-92C1-BE78-1202-34840691F499}"/>
              </a:ext>
            </a:extLst>
          </p:cNvPr>
          <p:cNvSpPr>
            <a:spLocks noGrp="1"/>
          </p:cNvSpPr>
          <p:nvPr>
            <p:ph type="dt" sz="half" idx="10"/>
          </p:nvPr>
        </p:nvSpPr>
        <p:spPr/>
        <p:txBody>
          <a:bodyPr/>
          <a:lstStyle/>
          <a:p>
            <a:fld id="{04E63192-75CF-446E-AEBC-5C1792A13BAA}" type="datetimeFigureOut">
              <a:rPr lang="en-GB" smtClean="0"/>
              <a:t>06/10/2022</a:t>
            </a:fld>
            <a:endParaRPr lang="en-GB"/>
          </a:p>
        </p:txBody>
      </p:sp>
      <p:sp>
        <p:nvSpPr>
          <p:cNvPr id="8" name="Footer Placeholder 7">
            <a:extLst>
              <a:ext uri="{FF2B5EF4-FFF2-40B4-BE49-F238E27FC236}">
                <a16:creationId xmlns:a16="http://schemas.microsoft.com/office/drawing/2014/main" id="{DB5E5A88-378E-D3C5-6FA1-4AF90DFE87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8C62B0-DE90-2DE8-C0E9-E68E554F7305}"/>
              </a:ext>
            </a:extLst>
          </p:cNvPr>
          <p:cNvSpPr>
            <a:spLocks noGrp="1"/>
          </p:cNvSpPr>
          <p:nvPr>
            <p:ph type="sldNum" sz="quarter" idx="12"/>
          </p:nvPr>
        </p:nvSpPr>
        <p:spPr/>
        <p:txBody>
          <a:bodyPr/>
          <a:lstStyle/>
          <a:p>
            <a:fld id="{0FCE52EC-5988-4FCC-8F26-064FE82477F2}" type="slidenum">
              <a:rPr lang="en-GB" smtClean="0"/>
              <a:t>‹#›</a:t>
            </a:fld>
            <a:endParaRPr lang="en-GB"/>
          </a:p>
        </p:txBody>
      </p:sp>
    </p:spTree>
    <p:extLst>
      <p:ext uri="{BB962C8B-B14F-4D97-AF65-F5344CB8AC3E}">
        <p14:creationId xmlns:p14="http://schemas.microsoft.com/office/powerpoint/2010/main" val="3470638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D006-0050-39A3-F116-50EDC8816E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586F78-F5D5-8815-97F3-27D0446262CA}"/>
              </a:ext>
            </a:extLst>
          </p:cNvPr>
          <p:cNvSpPr>
            <a:spLocks noGrp="1"/>
          </p:cNvSpPr>
          <p:nvPr>
            <p:ph type="dt" sz="half" idx="10"/>
          </p:nvPr>
        </p:nvSpPr>
        <p:spPr/>
        <p:txBody>
          <a:bodyPr/>
          <a:lstStyle/>
          <a:p>
            <a:fld id="{04E63192-75CF-446E-AEBC-5C1792A13BAA}" type="datetimeFigureOut">
              <a:rPr lang="en-GB" smtClean="0"/>
              <a:t>06/10/2022</a:t>
            </a:fld>
            <a:endParaRPr lang="en-GB"/>
          </a:p>
        </p:txBody>
      </p:sp>
      <p:sp>
        <p:nvSpPr>
          <p:cNvPr id="4" name="Footer Placeholder 3">
            <a:extLst>
              <a:ext uri="{FF2B5EF4-FFF2-40B4-BE49-F238E27FC236}">
                <a16:creationId xmlns:a16="http://schemas.microsoft.com/office/drawing/2014/main" id="{3319090C-7496-FC32-ED2D-6F0C62217B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B8B8FD-A2D6-6A94-489D-BD194794D48C}"/>
              </a:ext>
            </a:extLst>
          </p:cNvPr>
          <p:cNvSpPr>
            <a:spLocks noGrp="1"/>
          </p:cNvSpPr>
          <p:nvPr>
            <p:ph type="sldNum" sz="quarter" idx="12"/>
          </p:nvPr>
        </p:nvSpPr>
        <p:spPr/>
        <p:txBody>
          <a:bodyPr/>
          <a:lstStyle/>
          <a:p>
            <a:fld id="{0FCE52EC-5988-4FCC-8F26-064FE82477F2}" type="slidenum">
              <a:rPr lang="en-GB" smtClean="0"/>
              <a:t>‹#›</a:t>
            </a:fld>
            <a:endParaRPr lang="en-GB"/>
          </a:p>
        </p:txBody>
      </p:sp>
    </p:spTree>
    <p:extLst>
      <p:ext uri="{BB962C8B-B14F-4D97-AF65-F5344CB8AC3E}">
        <p14:creationId xmlns:p14="http://schemas.microsoft.com/office/powerpoint/2010/main" val="312135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50332-1B68-33C9-0719-1DB658AC6B31}"/>
              </a:ext>
            </a:extLst>
          </p:cNvPr>
          <p:cNvSpPr>
            <a:spLocks noGrp="1"/>
          </p:cNvSpPr>
          <p:nvPr>
            <p:ph type="dt" sz="half" idx="10"/>
          </p:nvPr>
        </p:nvSpPr>
        <p:spPr/>
        <p:txBody>
          <a:bodyPr/>
          <a:lstStyle/>
          <a:p>
            <a:fld id="{04E63192-75CF-446E-AEBC-5C1792A13BAA}" type="datetimeFigureOut">
              <a:rPr lang="en-GB" smtClean="0"/>
              <a:t>06/10/2022</a:t>
            </a:fld>
            <a:endParaRPr lang="en-GB"/>
          </a:p>
        </p:txBody>
      </p:sp>
      <p:sp>
        <p:nvSpPr>
          <p:cNvPr id="3" name="Footer Placeholder 2">
            <a:extLst>
              <a:ext uri="{FF2B5EF4-FFF2-40B4-BE49-F238E27FC236}">
                <a16:creationId xmlns:a16="http://schemas.microsoft.com/office/drawing/2014/main" id="{AA130160-909E-071C-AFCB-01836B1E2D5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7E466D-F0EA-5D45-6E51-7B90C1763702}"/>
              </a:ext>
            </a:extLst>
          </p:cNvPr>
          <p:cNvSpPr>
            <a:spLocks noGrp="1"/>
          </p:cNvSpPr>
          <p:nvPr>
            <p:ph type="sldNum" sz="quarter" idx="12"/>
          </p:nvPr>
        </p:nvSpPr>
        <p:spPr/>
        <p:txBody>
          <a:bodyPr/>
          <a:lstStyle/>
          <a:p>
            <a:fld id="{0FCE52EC-5988-4FCC-8F26-064FE82477F2}" type="slidenum">
              <a:rPr lang="en-GB" smtClean="0"/>
              <a:t>‹#›</a:t>
            </a:fld>
            <a:endParaRPr lang="en-GB"/>
          </a:p>
        </p:txBody>
      </p:sp>
    </p:spTree>
    <p:extLst>
      <p:ext uri="{BB962C8B-B14F-4D97-AF65-F5344CB8AC3E}">
        <p14:creationId xmlns:p14="http://schemas.microsoft.com/office/powerpoint/2010/main" val="1132999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86C86-DF80-4F98-DC35-D1CA187B1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FE1E96-3C8E-5896-ACA3-0A94409B05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3D61D9-D9D4-8486-17FA-6E3F32521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F684E-D5A0-06C9-6E4E-51EDA696332D}"/>
              </a:ext>
            </a:extLst>
          </p:cNvPr>
          <p:cNvSpPr>
            <a:spLocks noGrp="1"/>
          </p:cNvSpPr>
          <p:nvPr>
            <p:ph type="dt" sz="half" idx="10"/>
          </p:nvPr>
        </p:nvSpPr>
        <p:spPr/>
        <p:txBody>
          <a:bodyPr/>
          <a:lstStyle/>
          <a:p>
            <a:fld id="{04E63192-75CF-446E-AEBC-5C1792A13BAA}" type="datetimeFigureOut">
              <a:rPr lang="en-GB" smtClean="0"/>
              <a:t>06/10/2022</a:t>
            </a:fld>
            <a:endParaRPr lang="en-GB"/>
          </a:p>
        </p:txBody>
      </p:sp>
      <p:sp>
        <p:nvSpPr>
          <p:cNvPr id="6" name="Footer Placeholder 5">
            <a:extLst>
              <a:ext uri="{FF2B5EF4-FFF2-40B4-BE49-F238E27FC236}">
                <a16:creationId xmlns:a16="http://schemas.microsoft.com/office/drawing/2014/main" id="{FF24839D-30D8-973B-ED49-7689858357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FF6DD1-CA95-EACB-0171-163E538A144F}"/>
              </a:ext>
            </a:extLst>
          </p:cNvPr>
          <p:cNvSpPr>
            <a:spLocks noGrp="1"/>
          </p:cNvSpPr>
          <p:nvPr>
            <p:ph type="sldNum" sz="quarter" idx="12"/>
          </p:nvPr>
        </p:nvSpPr>
        <p:spPr/>
        <p:txBody>
          <a:bodyPr/>
          <a:lstStyle/>
          <a:p>
            <a:fld id="{0FCE52EC-5988-4FCC-8F26-064FE82477F2}" type="slidenum">
              <a:rPr lang="en-GB" smtClean="0"/>
              <a:t>‹#›</a:t>
            </a:fld>
            <a:endParaRPr lang="en-GB"/>
          </a:p>
        </p:txBody>
      </p:sp>
    </p:spTree>
    <p:extLst>
      <p:ext uri="{BB962C8B-B14F-4D97-AF65-F5344CB8AC3E}">
        <p14:creationId xmlns:p14="http://schemas.microsoft.com/office/powerpoint/2010/main" val="220812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4FD3-9B84-8293-FD00-A01A933FD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5CC20D-2E06-BE2B-6799-689C19F944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227CA3-0C01-6269-A83A-8260EFC11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C0A72-2DE7-519B-7692-F6515466F51F}"/>
              </a:ext>
            </a:extLst>
          </p:cNvPr>
          <p:cNvSpPr>
            <a:spLocks noGrp="1"/>
          </p:cNvSpPr>
          <p:nvPr>
            <p:ph type="dt" sz="half" idx="10"/>
          </p:nvPr>
        </p:nvSpPr>
        <p:spPr/>
        <p:txBody>
          <a:bodyPr/>
          <a:lstStyle/>
          <a:p>
            <a:fld id="{04E63192-75CF-446E-AEBC-5C1792A13BAA}" type="datetimeFigureOut">
              <a:rPr lang="en-GB" smtClean="0"/>
              <a:t>06/10/2022</a:t>
            </a:fld>
            <a:endParaRPr lang="en-GB"/>
          </a:p>
        </p:txBody>
      </p:sp>
      <p:sp>
        <p:nvSpPr>
          <p:cNvPr id="6" name="Footer Placeholder 5">
            <a:extLst>
              <a:ext uri="{FF2B5EF4-FFF2-40B4-BE49-F238E27FC236}">
                <a16:creationId xmlns:a16="http://schemas.microsoft.com/office/drawing/2014/main" id="{34ACFE4A-ABDD-3E7C-E6AF-C64C8A2BB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C8D282-82B9-8393-C055-81F4CBF40EC4}"/>
              </a:ext>
            </a:extLst>
          </p:cNvPr>
          <p:cNvSpPr>
            <a:spLocks noGrp="1"/>
          </p:cNvSpPr>
          <p:nvPr>
            <p:ph type="sldNum" sz="quarter" idx="12"/>
          </p:nvPr>
        </p:nvSpPr>
        <p:spPr/>
        <p:txBody>
          <a:bodyPr/>
          <a:lstStyle/>
          <a:p>
            <a:fld id="{0FCE52EC-5988-4FCC-8F26-064FE82477F2}" type="slidenum">
              <a:rPr lang="en-GB" smtClean="0"/>
              <a:t>‹#›</a:t>
            </a:fld>
            <a:endParaRPr lang="en-GB"/>
          </a:p>
        </p:txBody>
      </p:sp>
    </p:spTree>
    <p:extLst>
      <p:ext uri="{BB962C8B-B14F-4D97-AF65-F5344CB8AC3E}">
        <p14:creationId xmlns:p14="http://schemas.microsoft.com/office/powerpoint/2010/main" val="300105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7.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09B421-BD5B-482D-1A57-4D4CDE2F7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99DF49-7F7A-65D6-81E3-62B1CA2536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BCB6C5-C4DA-424B-60F6-7910B1F7C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63192-75CF-446E-AEBC-5C1792A13BAA}" type="datetimeFigureOut">
              <a:rPr lang="en-GB" smtClean="0"/>
              <a:t>06/10/2022</a:t>
            </a:fld>
            <a:endParaRPr lang="en-GB"/>
          </a:p>
        </p:txBody>
      </p:sp>
      <p:sp>
        <p:nvSpPr>
          <p:cNvPr id="5" name="Footer Placeholder 4">
            <a:extLst>
              <a:ext uri="{FF2B5EF4-FFF2-40B4-BE49-F238E27FC236}">
                <a16:creationId xmlns:a16="http://schemas.microsoft.com/office/drawing/2014/main" id="{3F2FA6A3-36FE-6731-4F5F-7EB143EE00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E2AA79-35B4-15B4-BC4D-9576F1C9B7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E52EC-5988-4FCC-8F26-064FE82477F2}" type="slidenum">
              <a:rPr lang="en-GB" smtClean="0"/>
              <a:t>‹#›</a:t>
            </a:fld>
            <a:endParaRPr lang="en-GB"/>
          </a:p>
        </p:txBody>
      </p:sp>
    </p:spTree>
    <p:extLst>
      <p:ext uri="{BB962C8B-B14F-4D97-AF65-F5344CB8AC3E}">
        <p14:creationId xmlns:p14="http://schemas.microsoft.com/office/powerpoint/2010/main" val="277243551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D61445-8149-6F99-0C48-75A09894E4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337D6F-4E12-96DC-B83B-A7475570CE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13D747-F996-BA82-FC71-E6F84F85D3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EE31B-F8D3-48F0-AAFB-6631614118B4}" type="datetimeFigureOut">
              <a:rPr lang="en-GB" smtClean="0"/>
              <a:t>06/10/2022</a:t>
            </a:fld>
            <a:endParaRPr lang="en-GB"/>
          </a:p>
        </p:txBody>
      </p:sp>
      <p:sp>
        <p:nvSpPr>
          <p:cNvPr id="5" name="Footer Placeholder 4">
            <a:extLst>
              <a:ext uri="{FF2B5EF4-FFF2-40B4-BE49-F238E27FC236}">
                <a16:creationId xmlns:a16="http://schemas.microsoft.com/office/drawing/2014/main" id="{65B97461-0B9C-54C5-56AE-F351DF64F8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551CD9-946F-B918-35FB-360FA16381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021D7-F07E-453A-A3D1-7069B44798DA}" type="slidenum">
              <a:rPr lang="en-GB" smtClean="0"/>
              <a:t>‹#›</a:t>
            </a:fld>
            <a:endParaRPr lang="en-GB"/>
          </a:p>
        </p:txBody>
      </p:sp>
    </p:spTree>
    <p:extLst>
      <p:ext uri="{BB962C8B-B14F-4D97-AF65-F5344CB8AC3E}">
        <p14:creationId xmlns:p14="http://schemas.microsoft.com/office/powerpoint/2010/main" val="274802156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B4EFEBB-25CA-994B-A477-A5C0AE05C59F}"/>
              </a:ext>
            </a:extLst>
          </p:cNvPr>
          <p:cNvPicPr>
            <a:picLocks noChangeAspect="1"/>
          </p:cNvPicPr>
          <p:nvPr userDrawn="1"/>
        </p:nvPicPr>
        <p:blipFill>
          <a:blip r:embed="rId13"/>
          <a:stretch>
            <a:fillRect/>
          </a:stretch>
        </p:blipFill>
        <p:spPr>
          <a:xfrm>
            <a:off x="10398083" y="264562"/>
            <a:ext cx="1458956" cy="425210"/>
          </a:xfrm>
          <a:prstGeom prst="rect">
            <a:avLst/>
          </a:prstGeom>
        </p:spPr>
      </p:pic>
    </p:spTree>
    <p:extLst>
      <p:ext uri="{BB962C8B-B14F-4D97-AF65-F5344CB8AC3E}">
        <p14:creationId xmlns:p14="http://schemas.microsoft.com/office/powerpoint/2010/main" val="295051893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78">
          <p15:clr>
            <a:srgbClr val="F26B43"/>
          </p15:clr>
        </p15:guide>
        <p15:guide id="2" pos="982">
          <p15:clr>
            <a:srgbClr val="F26B43"/>
          </p15:clr>
        </p15:guide>
        <p15:guide id="3" pos="1617">
          <p15:clr>
            <a:srgbClr val="F26B43"/>
          </p15:clr>
        </p15:guide>
        <p15:guide id="4" pos="1822">
          <p15:clr>
            <a:srgbClr val="F26B43"/>
          </p15:clr>
        </p15:guide>
        <p15:guide id="5" pos="2457">
          <p15:clr>
            <a:srgbClr val="F26B43"/>
          </p15:clr>
        </p15:guide>
        <p15:guide id="6" pos="2638">
          <p15:clr>
            <a:srgbClr val="F26B43"/>
          </p15:clr>
        </p15:guide>
        <p15:guide id="7" pos="3296">
          <p15:clr>
            <a:srgbClr val="F26B43"/>
          </p15:clr>
        </p15:guide>
        <p15:guide id="8" pos="3477">
          <p15:clr>
            <a:srgbClr val="F26B43"/>
          </p15:clr>
        </p15:guide>
        <p15:guide id="9" pos="4135">
          <p15:clr>
            <a:srgbClr val="F26B43"/>
          </p15:clr>
        </p15:guide>
        <p15:guide id="10" pos="4316">
          <p15:clr>
            <a:srgbClr val="F26B43"/>
          </p15:clr>
        </p15:guide>
        <p15:guide id="11" pos="4974">
          <p15:clr>
            <a:srgbClr val="F26B43"/>
          </p15:clr>
        </p15:guide>
        <p15:guide id="12" pos="5155">
          <p15:clr>
            <a:srgbClr val="F26B43"/>
          </p15:clr>
        </p15:guide>
        <p15:guide id="13" pos="5813">
          <p15:clr>
            <a:srgbClr val="F26B43"/>
          </p15:clr>
        </p15:guide>
        <p15:guide id="14" pos="5995">
          <p15:clr>
            <a:srgbClr val="F26B43"/>
          </p15:clr>
        </p15:guide>
        <p15:guide id="15" pos="6652">
          <p15:clr>
            <a:srgbClr val="F26B43"/>
          </p15:clr>
        </p15:guide>
        <p15:guide id="16" pos="6834">
          <p15:clr>
            <a:srgbClr val="F26B43"/>
          </p15:clr>
        </p15:guide>
        <p15:guide id="17" pos="7469">
          <p15:clr>
            <a:srgbClr val="F26B43"/>
          </p15:clr>
        </p15:guide>
        <p15:guide id="18" pos="1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6.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6.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6.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6.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3.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3.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33.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svg"/><Relationship Id="rId18" Type="http://schemas.openxmlformats.org/officeDocument/2006/relationships/image" Target="../media/image82.png"/><Relationship Id="rId3" Type="http://schemas.openxmlformats.org/officeDocument/2006/relationships/image" Target="../media/image67.png"/><Relationship Id="rId21" Type="http://schemas.openxmlformats.org/officeDocument/2006/relationships/image" Target="../media/image85.svg"/><Relationship Id="rId7" Type="http://schemas.openxmlformats.org/officeDocument/2006/relationships/image" Target="../media/image71.svg"/><Relationship Id="rId12" Type="http://schemas.openxmlformats.org/officeDocument/2006/relationships/image" Target="../media/image76.png"/><Relationship Id="rId17" Type="http://schemas.openxmlformats.org/officeDocument/2006/relationships/image" Target="../media/image81.svg"/><Relationship Id="rId2" Type="http://schemas.openxmlformats.org/officeDocument/2006/relationships/notesSlide" Target="../notesSlides/notesSlide21.xml"/><Relationship Id="rId16" Type="http://schemas.openxmlformats.org/officeDocument/2006/relationships/image" Target="../media/image80.png"/><Relationship Id="rId20" Type="http://schemas.openxmlformats.org/officeDocument/2006/relationships/image" Target="../media/image84.png"/><Relationship Id="rId1" Type="http://schemas.openxmlformats.org/officeDocument/2006/relationships/slideLayout" Target="../slideLayouts/slideLayout33.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69.svg"/><Relationship Id="rId15" Type="http://schemas.openxmlformats.org/officeDocument/2006/relationships/image" Target="../media/image79.svg"/><Relationship Id="rId10" Type="http://schemas.openxmlformats.org/officeDocument/2006/relationships/image" Target="../media/image74.png"/><Relationship Id="rId19" Type="http://schemas.openxmlformats.org/officeDocument/2006/relationships/image" Target="../media/image83.svg"/><Relationship Id="rId4" Type="http://schemas.openxmlformats.org/officeDocument/2006/relationships/image" Target="../media/image68.png"/><Relationship Id="rId9" Type="http://schemas.openxmlformats.org/officeDocument/2006/relationships/image" Target="../media/image73.svg"/><Relationship Id="rId1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7.xml"/><Relationship Id="rId16" Type="http://schemas.openxmlformats.org/officeDocument/2006/relationships/image" Target="../media/image37.png"/><Relationship Id="rId1" Type="http://schemas.openxmlformats.org/officeDocument/2006/relationships/slideLayout" Target="../slideLayouts/slideLayout26.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8.xml"/><Relationship Id="rId16" Type="http://schemas.openxmlformats.org/officeDocument/2006/relationships/image" Target="../media/image38.png"/><Relationship Id="rId1" Type="http://schemas.openxmlformats.org/officeDocument/2006/relationships/slideLayout" Target="../slideLayouts/slideLayout26.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6.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95E8F9-5535-4FD4-B0F2-CD9BF72CDF90}"/>
              </a:ext>
            </a:extLst>
          </p:cNvPr>
          <p:cNvSpPr>
            <a:spLocks noGrp="1"/>
          </p:cNvSpPr>
          <p:nvPr>
            <p:ph type="body" sz="quarter" idx="13"/>
          </p:nvPr>
        </p:nvSpPr>
        <p:spPr>
          <a:xfrm>
            <a:off x="690927" y="2476500"/>
            <a:ext cx="5063697" cy="1583079"/>
          </a:xfrm>
        </p:spPr>
        <p:txBody>
          <a:bodyPr/>
          <a:lstStyle/>
          <a:p>
            <a:r>
              <a:rPr lang="en-US" sz="5000"/>
              <a:t>Digital Transformation for a new era</a:t>
            </a:r>
            <a:endParaRPr lang="en-GB" sz="5000"/>
          </a:p>
        </p:txBody>
      </p:sp>
      <p:sp>
        <p:nvSpPr>
          <p:cNvPr id="4" name="Text Placeholder 3">
            <a:extLst>
              <a:ext uri="{FF2B5EF4-FFF2-40B4-BE49-F238E27FC236}">
                <a16:creationId xmlns:a16="http://schemas.microsoft.com/office/drawing/2014/main" id="{85AAFED9-18CC-433B-B560-51544AA7E153}"/>
              </a:ext>
            </a:extLst>
          </p:cNvPr>
          <p:cNvSpPr>
            <a:spLocks noGrp="1"/>
          </p:cNvSpPr>
          <p:nvPr>
            <p:ph type="body" sz="quarter" idx="14"/>
          </p:nvPr>
        </p:nvSpPr>
        <p:spPr>
          <a:xfrm>
            <a:off x="690927" y="5683250"/>
            <a:ext cx="3135312" cy="400050"/>
          </a:xfrm>
        </p:spPr>
        <p:txBody>
          <a:bodyPr/>
          <a:lstStyle/>
          <a:p>
            <a:r>
              <a:rPr lang="en-GB"/>
              <a:t>September 2022</a:t>
            </a:r>
          </a:p>
        </p:txBody>
      </p:sp>
      <p:sp>
        <p:nvSpPr>
          <p:cNvPr id="6" name="Text Placeholder 5">
            <a:extLst>
              <a:ext uri="{FF2B5EF4-FFF2-40B4-BE49-F238E27FC236}">
                <a16:creationId xmlns:a16="http://schemas.microsoft.com/office/drawing/2014/main" id="{1411BCAB-32C1-6CB7-7EDB-E515AF58B6AD}"/>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291913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0" name="Group 427">
            <a:extLst>
              <a:ext uri="{FF2B5EF4-FFF2-40B4-BE49-F238E27FC236}">
                <a16:creationId xmlns:a16="http://schemas.microsoft.com/office/drawing/2014/main" id="{BA9FA062-F198-3C80-1538-2F0AFF663A8E}"/>
              </a:ext>
            </a:extLst>
          </p:cNvPr>
          <p:cNvGrpSpPr>
            <a:grpSpLocks noChangeAspect="1"/>
          </p:cNvGrpSpPr>
          <p:nvPr/>
        </p:nvGrpSpPr>
        <p:grpSpPr bwMode="auto">
          <a:xfrm>
            <a:off x="3759200" y="1752600"/>
            <a:ext cx="4495800" cy="4584700"/>
            <a:chOff x="2368" y="1104"/>
            <a:chExt cx="2832" cy="2888"/>
          </a:xfrm>
        </p:grpSpPr>
        <p:sp>
          <p:nvSpPr>
            <p:cNvPr id="2451" name="AutoShape 426">
              <a:extLst>
                <a:ext uri="{FF2B5EF4-FFF2-40B4-BE49-F238E27FC236}">
                  <a16:creationId xmlns:a16="http://schemas.microsoft.com/office/drawing/2014/main" id="{A0027CB1-2B16-6C62-05DB-FA5844B1061F}"/>
                </a:ext>
              </a:extLst>
            </p:cNvPr>
            <p:cNvSpPr>
              <a:spLocks noChangeAspect="1" noChangeArrowheads="1" noTextEdit="1"/>
            </p:cNvSpPr>
            <p:nvPr/>
          </p:nvSpPr>
          <p:spPr bwMode="auto">
            <a:xfrm>
              <a:off x="2368" y="1104"/>
              <a:ext cx="2832" cy="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52" name="Group 628">
              <a:extLst>
                <a:ext uri="{FF2B5EF4-FFF2-40B4-BE49-F238E27FC236}">
                  <a16:creationId xmlns:a16="http://schemas.microsoft.com/office/drawing/2014/main" id="{7252E065-B16C-6545-ACBB-431BD13669FB}"/>
                </a:ext>
              </a:extLst>
            </p:cNvPr>
            <p:cNvGrpSpPr>
              <a:grpSpLocks/>
            </p:cNvGrpSpPr>
            <p:nvPr/>
          </p:nvGrpSpPr>
          <p:grpSpPr bwMode="auto">
            <a:xfrm>
              <a:off x="2428" y="1187"/>
              <a:ext cx="2748" cy="2761"/>
              <a:chOff x="2428" y="1187"/>
              <a:chExt cx="2748" cy="2761"/>
            </a:xfrm>
          </p:grpSpPr>
          <p:sp>
            <p:nvSpPr>
              <p:cNvPr id="2665" name="Freeform 428">
                <a:extLst>
                  <a:ext uri="{FF2B5EF4-FFF2-40B4-BE49-F238E27FC236}">
                    <a16:creationId xmlns:a16="http://schemas.microsoft.com/office/drawing/2014/main" id="{46E18C33-0D3F-E386-E9CB-A6DA94BCDE98}"/>
                  </a:ext>
                </a:extLst>
              </p:cNvPr>
              <p:cNvSpPr>
                <a:spLocks/>
              </p:cNvSpPr>
              <p:nvPr/>
            </p:nvSpPr>
            <p:spPr bwMode="auto">
              <a:xfrm>
                <a:off x="2892" y="1488"/>
                <a:ext cx="865" cy="980"/>
              </a:xfrm>
              <a:custGeom>
                <a:avLst/>
                <a:gdLst>
                  <a:gd name="T0" fmla="*/ 0 w 1440"/>
                  <a:gd name="T1" fmla="*/ 835 h 1628"/>
                  <a:gd name="T2" fmla="*/ 0 w 1440"/>
                  <a:gd name="T3" fmla="*/ 835 h 1628"/>
                  <a:gd name="T4" fmla="*/ 1377 w 1440"/>
                  <a:gd name="T5" fmla="*/ 1628 h 1628"/>
                  <a:gd name="T6" fmla="*/ 1434 w 1440"/>
                  <a:gd name="T7" fmla="*/ 1163 h 1628"/>
                  <a:gd name="T8" fmla="*/ 1440 w 1440"/>
                  <a:gd name="T9" fmla="*/ 0 h 1628"/>
                  <a:gd name="T10" fmla="*/ 0 w 1440"/>
                  <a:gd name="T11" fmla="*/ 835 h 1628"/>
                </a:gdLst>
                <a:ahLst/>
                <a:cxnLst>
                  <a:cxn ang="0">
                    <a:pos x="T0" y="T1"/>
                  </a:cxn>
                  <a:cxn ang="0">
                    <a:pos x="T2" y="T3"/>
                  </a:cxn>
                  <a:cxn ang="0">
                    <a:pos x="T4" y="T5"/>
                  </a:cxn>
                  <a:cxn ang="0">
                    <a:pos x="T6" y="T7"/>
                  </a:cxn>
                  <a:cxn ang="0">
                    <a:pos x="T8" y="T9"/>
                  </a:cxn>
                  <a:cxn ang="0">
                    <a:pos x="T10" y="T11"/>
                  </a:cxn>
                </a:cxnLst>
                <a:rect l="0" t="0" r="r" b="b"/>
                <a:pathLst>
                  <a:path w="1440" h="1628">
                    <a:moveTo>
                      <a:pt x="0" y="835"/>
                    </a:moveTo>
                    <a:lnTo>
                      <a:pt x="0" y="835"/>
                    </a:lnTo>
                    <a:lnTo>
                      <a:pt x="1377" y="1628"/>
                    </a:lnTo>
                    <a:lnTo>
                      <a:pt x="1434" y="1163"/>
                    </a:lnTo>
                    <a:lnTo>
                      <a:pt x="1440" y="0"/>
                    </a:lnTo>
                    <a:cubicBezTo>
                      <a:pt x="1440" y="0"/>
                      <a:pt x="489" y="64"/>
                      <a:pt x="0" y="835"/>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6" name="Freeform 429">
                <a:extLst>
                  <a:ext uri="{FF2B5EF4-FFF2-40B4-BE49-F238E27FC236}">
                    <a16:creationId xmlns:a16="http://schemas.microsoft.com/office/drawing/2014/main" id="{2E207055-D36C-D43E-3087-25976CE5A5FB}"/>
                  </a:ext>
                </a:extLst>
              </p:cNvPr>
              <p:cNvSpPr>
                <a:spLocks/>
              </p:cNvSpPr>
              <p:nvPr/>
            </p:nvSpPr>
            <p:spPr bwMode="auto">
              <a:xfrm>
                <a:off x="3840" y="1484"/>
                <a:ext cx="873" cy="956"/>
              </a:xfrm>
              <a:custGeom>
                <a:avLst/>
                <a:gdLst>
                  <a:gd name="T0" fmla="*/ 0 w 1454"/>
                  <a:gd name="T1" fmla="*/ 0 h 1588"/>
                  <a:gd name="T2" fmla="*/ 0 w 1454"/>
                  <a:gd name="T3" fmla="*/ 0 h 1588"/>
                  <a:gd name="T4" fmla="*/ 23 w 1454"/>
                  <a:gd name="T5" fmla="*/ 1588 h 1588"/>
                  <a:gd name="T6" fmla="*/ 451 w 1454"/>
                  <a:gd name="T7" fmla="*/ 1399 h 1588"/>
                  <a:gd name="T8" fmla="*/ 1454 w 1454"/>
                  <a:gd name="T9" fmla="*/ 810 h 1588"/>
                  <a:gd name="T10" fmla="*/ 0 w 1454"/>
                  <a:gd name="T11" fmla="*/ 0 h 1588"/>
                </a:gdLst>
                <a:ahLst/>
                <a:cxnLst>
                  <a:cxn ang="0">
                    <a:pos x="T0" y="T1"/>
                  </a:cxn>
                  <a:cxn ang="0">
                    <a:pos x="T2" y="T3"/>
                  </a:cxn>
                  <a:cxn ang="0">
                    <a:pos x="T4" y="T5"/>
                  </a:cxn>
                  <a:cxn ang="0">
                    <a:pos x="T6" y="T7"/>
                  </a:cxn>
                  <a:cxn ang="0">
                    <a:pos x="T8" y="T9"/>
                  </a:cxn>
                  <a:cxn ang="0">
                    <a:pos x="T10" y="T11"/>
                  </a:cxn>
                </a:cxnLst>
                <a:rect l="0" t="0" r="r" b="b"/>
                <a:pathLst>
                  <a:path w="1454" h="1588">
                    <a:moveTo>
                      <a:pt x="0" y="0"/>
                    </a:moveTo>
                    <a:lnTo>
                      <a:pt x="0" y="0"/>
                    </a:lnTo>
                    <a:lnTo>
                      <a:pt x="23" y="1588"/>
                    </a:lnTo>
                    <a:lnTo>
                      <a:pt x="451" y="1399"/>
                    </a:lnTo>
                    <a:lnTo>
                      <a:pt x="1454" y="810"/>
                    </a:lnTo>
                    <a:cubicBezTo>
                      <a:pt x="1454" y="810"/>
                      <a:pt x="913" y="25"/>
                      <a:pt x="0"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7" name="Freeform 430">
                <a:extLst>
                  <a:ext uri="{FF2B5EF4-FFF2-40B4-BE49-F238E27FC236}">
                    <a16:creationId xmlns:a16="http://schemas.microsoft.com/office/drawing/2014/main" id="{4DD5814F-A5D5-0206-FD90-3A3AE2FA9A19}"/>
                  </a:ext>
                </a:extLst>
              </p:cNvPr>
              <p:cNvSpPr>
                <a:spLocks/>
              </p:cNvSpPr>
              <p:nvPr/>
            </p:nvSpPr>
            <p:spPr bwMode="auto">
              <a:xfrm>
                <a:off x="3924" y="2066"/>
                <a:ext cx="1080" cy="1003"/>
              </a:xfrm>
              <a:custGeom>
                <a:avLst/>
                <a:gdLst>
                  <a:gd name="T0" fmla="*/ 1379 w 1798"/>
                  <a:gd name="T1" fmla="*/ 0 h 1665"/>
                  <a:gd name="T2" fmla="*/ 1379 w 1798"/>
                  <a:gd name="T3" fmla="*/ 0 h 1665"/>
                  <a:gd name="T4" fmla="*/ 0 w 1798"/>
                  <a:gd name="T5" fmla="*/ 790 h 1665"/>
                  <a:gd name="T6" fmla="*/ 373 w 1798"/>
                  <a:gd name="T7" fmla="*/ 1073 h 1665"/>
                  <a:gd name="T8" fmla="*/ 1374 w 1798"/>
                  <a:gd name="T9" fmla="*/ 1665 h 1665"/>
                  <a:gd name="T10" fmla="*/ 1379 w 1798"/>
                  <a:gd name="T11" fmla="*/ 0 h 1665"/>
                </a:gdLst>
                <a:ahLst/>
                <a:cxnLst>
                  <a:cxn ang="0">
                    <a:pos x="T0" y="T1"/>
                  </a:cxn>
                  <a:cxn ang="0">
                    <a:pos x="T2" y="T3"/>
                  </a:cxn>
                  <a:cxn ang="0">
                    <a:pos x="T4" y="T5"/>
                  </a:cxn>
                  <a:cxn ang="0">
                    <a:pos x="T6" y="T7"/>
                  </a:cxn>
                  <a:cxn ang="0">
                    <a:pos x="T8" y="T9"/>
                  </a:cxn>
                  <a:cxn ang="0">
                    <a:pos x="T10" y="T11"/>
                  </a:cxn>
                </a:cxnLst>
                <a:rect l="0" t="0" r="r" b="b"/>
                <a:pathLst>
                  <a:path w="1798" h="1665">
                    <a:moveTo>
                      <a:pt x="1379" y="0"/>
                    </a:moveTo>
                    <a:lnTo>
                      <a:pt x="1379" y="0"/>
                    </a:lnTo>
                    <a:lnTo>
                      <a:pt x="0" y="790"/>
                    </a:lnTo>
                    <a:lnTo>
                      <a:pt x="373" y="1073"/>
                    </a:lnTo>
                    <a:lnTo>
                      <a:pt x="1374" y="1665"/>
                    </a:lnTo>
                    <a:cubicBezTo>
                      <a:pt x="1374" y="1665"/>
                      <a:pt x="1798" y="812"/>
                      <a:pt x="1379"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8" name="Freeform 431">
                <a:extLst>
                  <a:ext uri="{FF2B5EF4-FFF2-40B4-BE49-F238E27FC236}">
                    <a16:creationId xmlns:a16="http://schemas.microsoft.com/office/drawing/2014/main" id="{E85D3094-F61C-4640-D203-6752E09C4F28}"/>
                  </a:ext>
                </a:extLst>
              </p:cNvPr>
              <p:cNvSpPr>
                <a:spLocks/>
              </p:cNvSpPr>
              <p:nvPr/>
            </p:nvSpPr>
            <p:spPr bwMode="auto">
              <a:xfrm>
                <a:off x="2588" y="2081"/>
                <a:ext cx="1080" cy="1002"/>
              </a:xfrm>
              <a:custGeom>
                <a:avLst/>
                <a:gdLst>
                  <a:gd name="T0" fmla="*/ 427 w 1798"/>
                  <a:gd name="T1" fmla="*/ 0 h 1664"/>
                  <a:gd name="T2" fmla="*/ 427 w 1798"/>
                  <a:gd name="T3" fmla="*/ 0 h 1664"/>
                  <a:gd name="T4" fmla="*/ 1798 w 1798"/>
                  <a:gd name="T5" fmla="*/ 802 h 1664"/>
                  <a:gd name="T6" fmla="*/ 1423 w 1798"/>
                  <a:gd name="T7" fmla="*/ 1082 h 1664"/>
                  <a:gd name="T8" fmla="*/ 416 w 1798"/>
                  <a:gd name="T9" fmla="*/ 1664 h 1664"/>
                  <a:gd name="T10" fmla="*/ 427 w 1798"/>
                  <a:gd name="T11" fmla="*/ 0 h 1664"/>
                </a:gdLst>
                <a:ahLst/>
                <a:cxnLst>
                  <a:cxn ang="0">
                    <a:pos x="T0" y="T1"/>
                  </a:cxn>
                  <a:cxn ang="0">
                    <a:pos x="T2" y="T3"/>
                  </a:cxn>
                  <a:cxn ang="0">
                    <a:pos x="T4" y="T5"/>
                  </a:cxn>
                  <a:cxn ang="0">
                    <a:pos x="T6" y="T7"/>
                  </a:cxn>
                  <a:cxn ang="0">
                    <a:pos x="T8" y="T9"/>
                  </a:cxn>
                  <a:cxn ang="0">
                    <a:pos x="T10" y="T11"/>
                  </a:cxn>
                </a:cxnLst>
                <a:rect l="0" t="0" r="r" b="b"/>
                <a:pathLst>
                  <a:path w="1798" h="1664">
                    <a:moveTo>
                      <a:pt x="427" y="0"/>
                    </a:moveTo>
                    <a:lnTo>
                      <a:pt x="427" y="0"/>
                    </a:lnTo>
                    <a:lnTo>
                      <a:pt x="1798" y="802"/>
                    </a:lnTo>
                    <a:lnTo>
                      <a:pt x="1423" y="1082"/>
                    </a:lnTo>
                    <a:lnTo>
                      <a:pt x="416" y="1664"/>
                    </a:lnTo>
                    <a:cubicBezTo>
                      <a:pt x="416" y="1664"/>
                      <a:pt x="0" y="807"/>
                      <a:pt x="427"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9" name="Freeform 432">
                <a:extLst>
                  <a:ext uri="{FF2B5EF4-FFF2-40B4-BE49-F238E27FC236}">
                    <a16:creationId xmlns:a16="http://schemas.microsoft.com/office/drawing/2014/main" id="{9C2E66B1-5E21-DD4A-1A2A-E051F94DB6F7}"/>
                  </a:ext>
                </a:extLst>
              </p:cNvPr>
              <p:cNvSpPr>
                <a:spLocks/>
              </p:cNvSpPr>
              <p:nvPr/>
            </p:nvSpPr>
            <p:spPr bwMode="auto">
              <a:xfrm>
                <a:off x="2889" y="2674"/>
                <a:ext cx="872" cy="979"/>
              </a:xfrm>
              <a:custGeom>
                <a:avLst/>
                <a:gdLst>
                  <a:gd name="T0" fmla="*/ 0 w 1451"/>
                  <a:gd name="T1" fmla="*/ 811 h 1626"/>
                  <a:gd name="T2" fmla="*/ 0 w 1451"/>
                  <a:gd name="T3" fmla="*/ 811 h 1626"/>
                  <a:gd name="T4" fmla="*/ 1365 w 1451"/>
                  <a:gd name="T5" fmla="*/ 0 h 1626"/>
                  <a:gd name="T6" fmla="*/ 1428 w 1451"/>
                  <a:gd name="T7" fmla="*/ 463 h 1626"/>
                  <a:gd name="T8" fmla="*/ 1451 w 1451"/>
                  <a:gd name="T9" fmla="*/ 1626 h 1626"/>
                  <a:gd name="T10" fmla="*/ 0 w 1451"/>
                  <a:gd name="T11" fmla="*/ 811 h 1626"/>
                </a:gdLst>
                <a:ahLst/>
                <a:cxnLst>
                  <a:cxn ang="0">
                    <a:pos x="T0" y="T1"/>
                  </a:cxn>
                  <a:cxn ang="0">
                    <a:pos x="T2" y="T3"/>
                  </a:cxn>
                  <a:cxn ang="0">
                    <a:pos x="T4" y="T5"/>
                  </a:cxn>
                  <a:cxn ang="0">
                    <a:pos x="T6" y="T7"/>
                  </a:cxn>
                  <a:cxn ang="0">
                    <a:pos x="T8" y="T9"/>
                  </a:cxn>
                  <a:cxn ang="0">
                    <a:pos x="T10" y="T11"/>
                  </a:cxn>
                </a:cxnLst>
                <a:rect l="0" t="0" r="r" b="b"/>
                <a:pathLst>
                  <a:path w="1451" h="1626">
                    <a:moveTo>
                      <a:pt x="0" y="811"/>
                    </a:moveTo>
                    <a:lnTo>
                      <a:pt x="0" y="811"/>
                    </a:lnTo>
                    <a:lnTo>
                      <a:pt x="1365" y="0"/>
                    </a:lnTo>
                    <a:lnTo>
                      <a:pt x="1428" y="463"/>
                    </a:lnTo>
                    <a:lnTo>
                      <a:pt x="1451" y="1626"/>
                    </a:lnTo>
                    <a:cubicBezTo>
                      <a:pt x="1451" y="1626"/>
                      <a:pt x="499" y="1576"/>
                      <a:pt x="0" y="811"/>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0" name="Freeform 433">
                <a:extLst>
                  <a:ext uri="{FF2B5EF4-FFF2-40B4-BE49-F238E27FC236}">
                    <a16:creationId xmlns:a16="http://schemas.microsoft.com/office/drawing/2014/main" id="{85739FEC-267A-0E91-C3AE-996E886610EF}"/>
                  </a:ext>
                </a:extLst>
              </p:cNvPr>
              <p:cNvSpPr>
                <a:spLocks/>
              </p:cNvSpPr>
              <p:nvPr/>
            </p:nvSpPr>
            <p:spPr bwMode="auto">
              <a:xfrm>
                <a:off x="3846" y="2677"/>
                <a:ext cx="866" cy="980"/>
              </a:xfrm>
              <a:custGeom>
                <a:avLst/>
                <a:gdLst>
                  <a:gd name="T0" fmla="*/ 1440 w 1440"/>
                  <a:gd name="T1" fmla="*/ 793 h 1628"/>
                  <a:gd name="T2" fmla="*/ 1440 w 1440"/>
                  <a:gd name="T3" fmla="*/ 793 h 1628"/>
                  <a:gd name="T4" fmla="*/ 63 w 1440"/>
                  <a:gd name="T5" fmla="*/ 0 h 1628"/>
                  <a:gd name="T6" fmla="*/ 6 w 1440"/>
                  <a:gd name="T7" fmla="*/ 465 h 1628"/>
                  <a:gd name="T8" fmla="*/ 0 w 1440"/>
                  <a:gd name="T9" fmla="*/ 1628 h 1628"/>
                  <a:gd name="T10" fmla="*/ 1440 w 1440"/>
                  <a:gd name="T11" fmla="*/ 793 h 1628"/>
                </a:gdLst>
                <a:ahLst/>
                <a:cxnLst>
                  <a:cxn ang="0">
                    <a:pos x="T0" y="T1"/>
                  </a:cxn>
                  <a:cxn ang="0">
                    <a:pos x="T2" y="T3"/>
                  </a:cxn>
                  <a:cxn ang="0">
                    <a:pos x="T4" y="T5"/>
                  </a:cxn>
                  <a:cxn ang="0">
                    <a:pos x="T6" y="T7"/>
                  </a:cxn>
                  <a:cxn ang="0">
                    <a:pos x="T8" y="T9"/>
                  </a:cxn>
                  <a:cxn ang="0">
                    <a:pos x="T10" y="T11"/>
                  </a:cxn>
                </a:cxnLst>
                <a:rect l="0" t="0" r="r" b="b"/>
                <a:pathLst>
                  <a:path w="1440" h="1628">
                    <a:moveTo>
                      <a:pt x="1440" y="793"/>
                    </a:moveTo>
                    <a:lnTo>
                      <a:pt x="1440" y="793"/>
                    </a:lnTo>
                    <a:lnTo>
                      <a:pt x="63" y="0"/>
                    </a:lnTo>
                    <a:lnTo>
                      <a:pt x="6" y="465"/>
                    </a:lnTo>
                    <a:lnTo>
                      <a:pt x="0" y="1628"/>
                    </a:lnTo>
                    <a:cubicBezTo>
                      <a:pt x="0" y="1628"/>
                      <a:pt x="951" y="1565"/>
                      <a:pt x="1440" y="793"/>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1" name="Freeform 434">
                <a:extLst>
                  <a:ext uri="{FF2B5EF4-FFF2-40B4-BE49-F238E27FC236}">
                    <a16:creationId xmlns:a16="http://schemas.microsoft.com/office/drawing/2014/main" id="{4B45D775-B76A-AAB4-7668-3FF883D8946B}"/>
                  </a:ext>
                </a:extLst>
              </p:cNvPr>
              <p:cNvSpPr>
                <a:spLocks/>
              </p:cNvSpPr>
              <p:nvPr/>
            </p:nvSpPr>
            <p:spPr bwMode="auto">
              <a:xfrm>
                <a:off x="2640" y="3202"/>
                <a:ext cx="1117" cy="746"/>
              </a:xfrm>
              <a:custGeom>
                <a:avLst/>
                <a:gdLst>
                  <a:gd name="T0" fmla="*/ 293 w 1860"/>
                  <a:gd name="T1" fmla="*/ 0 h 1240"/>
                  <a:gd name="T2" fmla="*/ 25 w 1860"/>
                  <a:gd name="T3" fmla="*/ 207 h 1240"/>
                  <a:gd name="T4" fmla="*/ 77 w 1860"/>
                  <a:gd name="T5" fmla="*/ 283 h 1240"/>
                  <a:gd name="T6" fmla="*/ 132 w 1860"/>
                  <a:gd name="T7" fmla="*/ 356 h 1240"/>
                  <a:gd name="T8" fmla="*/ 190 w 1860"/>
                  <a:gd name="T9" fmla="*/ 428 h 1240"/>
                  <a:gd name="T10" fmla="*/ 250 w 1860"/>
                  <a:gd name="T11" fmla="*/ 496 h 1240"/>
                  <a:gd name="T12" fmla="*/ 313 w 1860"/>
                  <a:gd name="T13" fmla="*/ 563 h 1240"/>
                  <a:gd name="T14" fmla="*/ 379 w 1860"/>
                  <a:gd name="T15" fmla="*/ 626 h 1240"/>
                  <a:gd name="T16" fmla="*/ 447 w 1860"/>
                  <a:gd name="T17" fmla="*/ 688 h 1240"/>
                  <a:gd name="T18" fmla="*/ 518 w 1860"/>
                  <a:gd name="T19" fmla="*/ 746 h 1240"/>
                  <a:gd name="T20" fmla="*/ 591 w 1860"/>
                  <a:gd name="T21" fmla="*/ 801 h 1240"/>
                  <a:gd name="T22" fmla="*/ 666 w 1860"/>
                  <a:gd name="T23" fmla="*/ 854 h 1240"/>
                  <a:gd name="T24" fmla="*/ 744 w 1860"/>
                  <a:gd name="T25" fmla="*/ 904 h 1240"/>
                  <a:gd name="T26" fmla="*/ 823 w 1860"/>
                  <a:gd name="T27" fmla="*/ 950 h 1240"/>
                  <a:gd name="T28" fmla="*/ 905 w 1860"/>
                  <a:gd name="T29" fmla="*/ 994 h 1240"/>
                  <a:gd name="T30" fmla="*/ 988 w 1860"/>
                  <a:gd name="T31" fmla="*/ 1034 h 1240"/>
                  <a:gd name="T32" fmla="*/ 1073 w 1860"/>
                  <a:gd name="T33" fmla="*/ 1071 h 1240"/>
                  <a:gd name="T34" fmla="*/ 1160 w 1860"/>
                  <a:gd name="T35" fmla="*/ 1105 h 1240"/>
                  <a:gd name="T36" fmla="*/ 1249 w 1860"/>
                  <a:gd name="T37" fmla="*/ 1135 h 1240"/>
                  <a:gd name="T38" fmla="*/ 1339 w 1860"/>
                  <a:gd name="T39" fmla="*/ 1161 h 1240"/>
                  <a:gd name="T40" fmla="*/ 1431 w 1860"/>
                  <a:gd name="T41" fmla="*/ 1184 h 1240"/>
                  <a:gd name="T42" fmla="*/ 1524 w 1860"/>
                  <a:gd name="T43" fmla="*/ 1203 h 1240"/>
                  <a:gd name="T44" fmla="*/ 1619 w 1860"/>
                  <a:gd name="T45" fmla="*/ 1219 h 1240"/>
                  <a:gd name="T46" fmla="*/ 1715 w 1860"/>
                  <a:gd name="T47" fmla="*/ 1230 h 1240"/>
                  <a:gd name="T48" fmla="*/ 1811 w 1860"/>
                  <a:gd name="T49" fmla="*/ 1238 h 1240"/>
                  <a:gd name="T50" fmla="*/ 1860 w 1860"/>
                  <a:gd name="T51" fmla="*/ 902 h 1240"/>
                  <a:gd name="T52" fmla="*/ 1762 w 1860"/>
                  <a:gd name="T53" fmla="*/ 896 h 1240"/>
                  <a:gd name="T54" fmla="*/ 1665 w 1860"/>
                  <a:gd name="T55" fmla="*/ 885 h 1240"/>
                  <a:gd name="T56" fmla="*/ 1570 w 1860"/>
                  <a:gd name="T57" fmla="*/ 869 h 1240"/>
                  <a:gd name="T58" fmla="*/ 1476 w 1860"/>
                  <a:gd name="T59" fmla="*/ 848 h 1240"/>
                  <a:gd name="T60" fmla="*/ 1384 w 1860"/>
                  <a:gd name="T61" fmla="*/ 823 h 1240"/>
                  <a:gd name="T62" fmla="*/ 1294 w 1860"/>
                  <a:gd name="T63" fmla="*/ 794 h 1240"/>
                  <a:gd name="T64" fmla="*/ 1206 w 1860"/>
                  <a:gd name="T65" fmla="*/ 761 h 1240"/>
                  <a:gd name="T66" fmla="*/ 1120 w 1860"/>
                  <a:gd name="T67" fmla="*/ 724 h 1240"/>
                  <a:gd name="T68" fmla="*/ 1036 w 1860"/>
                  <a:gd name="T69" fmla="*/ 682 h 1240"/>
                  <a:gd name="T70" fmla="*/ 954 w 1860"/>
                  <a:gd name="T71" fmla="*/ 637 h 1240"/>
                  <a:gd name="T72" fmla="*/ 875 w 1860"/>
                  <a:gd name="T73" fmla="*/ 588 h 1240"/>
                  <a:gd name="T74" fmla="*/ 799 w 1860"/>
                  <a:gd name="T75" fmla="*/ 535 h 1240"/>
                  <a:gd name="T76" fmla="*/ 725 w 1860"/>
                  <a:gd name="T77" fmla="*/ 479 h 1240"/>
                  <a:gd name="T78" fmla="*/ 654 w 1860"/>
                  <a:gd name="T79" fmla="*/ 420 h 1240"/>
                  <a:gd name="T80" fmla="*/ 586 w 1860"/>
                  <a:gd name="T81" fmla="*/ 357 h 1240"/>
                  <a:gd name="T82" fmla="*/ 521 w 1860"/>
                  <a:gd name="T83" fmla="*/ 292 h 1240"/>
                  <a:gd name="T84" fmla="*/ 459 w 1860"/>
                  <a:gd name="T85" fmla="*/ 223 h 1240"/>
                  <a:gd name="T86" fmla="*/ 400 w 1860"/>
                  <a:gd name="T87" fmla="*/ 151 h 1240"/>
                  <a:gd name="T88" fmla="*/ 345 w 1860"/>
                  <a:gd name="T89" fmla="*/ 77 h 1240"/>
                  <a:gd name="T90" fmla="*/ 293 w 1860"/>
                  <a:gd name="T91"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0" h="1240">
                    <a:moveTo>
                      <a:pt x="293" y="0"/>
                    </a:moveTo>
                    <a:lnTo>
                      <a:pt x="293" y="0"/>
                    </a:lnTo>
                    <a:lnTo>
                      <a:pt x="0" y="169"/>
                    </a:lnTo>
                    <a:lnTo>
                      <a:pt x="25" y="207"/>
                    </a:lnTo>
                    <a:lnTo>
                      <a:pt x="51" y="245"/>
                    </a:lnTo>
                    <a:lnTo>
                      <a:pt x="77" y="283"/>
                    </a:lnTo>
                    <a:lnTo>
                      <a:pt x="104" y="320"/>
                    </a:lnTo>
                    <a:lnTo>
                      <a:pt x="132" y="356"/>
                    </a:lnTo>
                    <a:lnTo>
                      <a:pt x="161" y="392"/>
                    </a:lnTo>
                    <a:lnTo>
                      <a:pt x="190" y="428"/>
                    </a:lnTo>
                    <a:lnTo>
                      <a:pt x="220" y="462"/>
                    </a:lnTo>
                    <a:lnTo>
                      <a:pt x="250" y="496"/>
                    </a:lnTo>
                    <a:lnTo>
                      <a:pt x="281" y="530"/>
                    </a:lnTo>
                    <a:lnTo>
                      <a:pt x="313" y="563"/>
                    </a:lnTo>
                    <a:lnTo>
                      <a:pt x="346" y="595"/>
                    </a:lnTo>
                    <a:lnTo>
                      <a:pt x="379" y="626"/>
                    </a:lnTo>
                    <a:lnTo>
                      <a:pt x="413" y="657"/>
                    </a:lnTo>
                    <a:lnTo>
                      <a:pt x="447" y="688"/>
                    </a:lnTo>
                    <a:lnTo>
                      <a:pt x="482" y="717"/>
                    </a:lnTo>
                    <a:lnTo>
                      <a:pt x="518" y="746"/>
                    </a:lnTo>
                    <a:lnTo>
                      <a:pt x="554" y="774"/>
                    </a:lnTo>
                    <a:lnTo>
                      <a:pt x="591" y="801"/>
                    </a:lnTo>
                    <a:lnTo>
                      <a:pt x="628" y="828"/>
                    </a:lnTo>
                    <a:lnTo>
                      <a:pt x="666" y="854"/>
                    </a:lnTo>
                    <a:lnTo>
                      <a:pt x="705" y="879"/>
                    </a:lnTo>
                    <a:lnTo>
                      <a:pt x="744" y="904"/>
                    </a:lnTo>
                    <a:lnTo>
                      <a:pt x="783" y="928"/>
                    </a:lnTo>
                    <a:lnTo>
                      <a:pt x="823" y="950"/>
                    </a:lnTo>
                    <a:lnTo>
                      <a:pt x="864" y="973"/>
                    </a:lnTo>
                    <a:lnTo>
                      <a:pt x="905" y="994"/>
                    </a:lnTo>
                    <a:lnTo>
                      <a:pt x="946" y="1014"/>
                    </a:lnTo>
                    <a:lnTo>
                      <a:pt x="988" y="1034"/>
                    </a:lnTo>
                    <a:lnTo>
                      <a:pt x="1030" y="1053"/>
                    </a:lnTo>
                    <a:lnTo>
                      <a:pt x="1073" y="1071"/>
                    </a:lnTo>
                    <a:lnTo>
                      <a:pt x="1116" y="1088"/>
                    </a:lnTo>
                    <a:lnTo>
                      <a:pt x="1160" y="1105"/>
                    </a:lnTo>
                    <a:lnTo>
                      <a:pt x="1204" y="1120"/>
                    </a:lnTo>
                    <a:lnTo>
                      <a:pt x="1249" y="1135"/>
                    </a:lnTo>
                    <a:lnTo>
                      <a:pt x="1294" y="1148"/>
                    </a:lnTo>
                    <a:lnTo>
                      <a:pt x="1339" y="1161"/>
                    </a:lnTo>
                    <a:lnTo>
                      <a:pt x="1385" y="1173"/>
                    </a:lnTo>
                    <a:lnTo>
                      <a:pt x="1431" y="1184"/>
                    </a:lnTo>
                    <a:lnTo>
                      <a:pt x="1477" y="1194"/>
                    </a:lnTo>
                    <a:lnTo>
                      <a:pt x="1524" y="1203"/>
                    </a:lnTo>
                    <a:lnTo>
                      <a:pt x="1571" y="1211"/>
                    </a:lnTo>
                    <a:lnTo>
                      <a:pt x="1619" y="1219"/>
                    </a:lnTo>
                    <a:lnTo>
                      <a:pt x="1666" y="1225"/>
                    </a:lnTo>
                    <a:lnTo>
                      <a:pt x="1715" y="1230"/>
                    </a:lnTo>
                    <a:lnTo>
                      <a:pt x="1763" y="1234"/>
                    </a:lnTo>
                    <a:lnTo>
                      <a:pt x="1811" y="1238"/>
                    </a:lnTo>
                    <a:lnTo>
                      <a:pt x="1860" y="1240"/>
                    </a:lnTo>
                    <a:lnTo>
                      <a:pt x="1860" y="902"/>
                    </a:lnTo>
                    <a:lnTo>
                      <a:pt x="1811" y="900"/>
                    </a:lnTo>
                    <a:lnTo>
                      <a:pt x="1762" y="896"/>
                    </a:lnTo>
                    <a:lnTo>
                      <a:pt x="1713" y="891"/>
                    </a:lnTo>
                    <a:lnTo>
                      <a:pt x="1665" y="885"/>
                    </a:lnTo>
                    <a:lnTo>
                      <a:pt x="1617" y="877"/>
                    </a:lnTo>
                    <a:lnTo>
                      <a:pt x="1570" y="869"/>
                    </a:lnTo>
                    <a:lnTo>
                      <a:pt x="1523" y="859"/>
                    </a:lnTo>
                    <a:lnTo>
                      <a:pt x="1476" y="848"/>
                    </a:lnTo>
                    <a:lnTo>
                      <a:pt x="1430" y="836"/>
                    </a:lnTo>
                    <a:lnTo>
                      <a:pt x="1384" y="823"/>
                    </a:lnTo>
                    <a:lnTo>
                      <a:pt x="1339" y="809"/>
                    </a:lnTo>
                    <a:lnTo>
                      <a:pt x="1294" y="794"/>
                    </a:lnTo>
                    <a:lnTo>
                      <a:pt x="1250" y="778"/>
                    </a:lnTo>
                    <a:lnTo>
                      <a:pt x="1206" y="761"/>
                    </a:lnTo>
                    <a:lnTo>
                      <a:pt x="1162" y="743"/>
                    </a:lnTo>
                    <a:lnTo>
                      <a:pt x="1120" y="724"/>
                    </a:lnTo>
                    <a:lnTo>
                      <a:pt x="1077" y="703"/>
                    </a:lnTo>
                    <a:lnTo>
                      <a:pt x="1036" y="682"/>
                    </a:lnTo>
                    <a:lnTo>
                      <a:pt x="995" y="660"/>
                    </a:lnTo>
                    <a:lnTo>
                      <a:pt x="954" y="637"/>
                    </a:lnTo>
                    <a:lnTo>
                      <a:pt x="914" y="613"/>
                    </a:lnTo>
                    <a:lnTo>
                      <a:pt x="875" y="588"/>
                    </a:lnTo>
                    <a:lnTo>
                      <a:pt x="837" y="562"/>
                    </a:lnTo>
                    <a:lnTo>
                      <a:pt x="799" y="535"/>
                    </a:lnTo>
                    <a:lnTo>
                      <a:pt x="761" y="508"/>
                    </a:lnTo>
                    <a:lnTo>
                      <a:pt x="725" y="479"/>
                    </a:lnTo>
                    <a:lnTo>
                      <a:pt x="689" y="450"/>
                    </a:lnTo>
                    <a:lnTo>
                      <a:pt x="654" y="420"/>
                    </a:lnTo>
                    <a:lnTo>
                      <a:pt x="619" y="389"/>
                    </a:lnTo>
                    <a:lnTo>
                      <a:pt x="586" y="357"/>
                    </a:lnTo>
                    <a:lnTo>
                      <a:pt x="553" y="325"/>
                    </a:lnTo>
                    <a:lnTo>
                      <a:pt x="521" y="292"/>
                    </a:lnTo>
                    <a:lnTo>
                      <a:pt x="489" y="258"/>
                    </a:lnTo>
                    <a:lnTo>
                      <a:pt x="459" y="223"/>
                    </a:lnTo>
                    <a:lnTo>
                      <a:pt x="429" y="188"/>
                    </a:lnTo>
                    <a:lnTo>
                      <a:pt x="400" y="151"/>
                    </a:lnTo>
                    <a:lnTo>
                      <a:pt x="372" y="115"/>
                    </a:lnTo>
                    <a:lnTo>
                      <a:pt x="345" y="77"/>
                    </a:lnTo>
                    <a:lnTo>
                      <a:pt x="319" y="39"/>
                    </a:lnTo>
                    <a:lnTo>
                      <a:pt x="293"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2" name="Freeform 435">
                <a:extLst>
                  <a:ext uri="{FF2B5EF4-FFF2-40B4-BE49-F238E27FC236}">
                    <a16:creationId xmlns:a16="http://schemas.microsoft.com/office/drawing/2014/main" id="{5B268F5E-5BA1-5133-ED29-EEC3C0B1F6F4}"/>
                  </a:ext>
                </a:extLst>
              </p:cNvPr>
              <p:cNvSpPr>
                <a:spLocks/>
              </p:cNvSpPr>
              <p:nvPr/>
            </p:nvSpPr>
            <p:spPr bwMode="auto">
              <a:xfrm>
                <a:off x="2428" y="1921"/>
                <a:ext cx="340" cy="1297"/>
              </a:xfrm>
              <a:custGeom>
                <a:avLst/>
                <a:gdLst>
                  <a:gd name="T0" fmla="*/ 271 w 566"/>
                  <a:gd name="T1" fmla="*/ 0 h 2154"/>
                  <a:gd name="T2" fmla="*/ 227 w 566"/>
                  <a:gd name="T3" fmla="*/ 85 h 2154"/>
                  <a:gd name="T4" fmla="*/ 188 w 566"/>
                  <a:gd name="T5" fmla="*/ 172 h 2154"/>
                  <a:gd name="T6" fmla="*/ 151 w 566"/>
                  <a:gd name="T7" fmla="*/ 261 h 2154"/>
                  <a:gd name="T8" fmla="*/ 119 w 566"/>
                  <a:gd name="T9" fmla="*/ 351 h 2154"/>
                  <a:gd name="T10" fmla="*/ 90 w 566"/>
                  <a:gd name="T11" fmla="*/ 443 h 2154"/>
                  <a:gd name="T12" fmla="*/ 65 w 566"/>
                  <a:gd name="T13" fmla="*/ 537 h 2154"/>
                  <a:gd name="T14" fmla="*/ 44 w 566"/>
                  <a:gd name="T15" fmla="*/ 633 h 2154"/>
                  <a:gd name="T16" fmla="*/ 27 w 566"/>
                  <a:gd name="T17" fmla="*/ 729 h 2154"/>
                  <a:gd name="T18" fmla="*/ 14 w 566"/>
                  <a:gd name="T19" fmla="*/ 827 h 2154"/>
                  <a:gd name="T20" fmla="*/ 5 w 566"/>
                  <a:gd name="T21" fmla="*/ 927 h 2154"/>
                  <a:gd name="T22" fmla="*/ 1 w 566"/>
                  <a:gd name="T23" fmla="*/ 1027 h 2154"/>
                  <a:gd name="T24" fmla="*/ 1 w 566"/>
                  <a:gd name="T25" fmla="*/ 1129 h 2154"/>
                  <a:gd name="T26" fmla="*/ 5 w 566"/>
                  <a:gd name="T27" fmla="*/ 1229 h 2154"/>
                  <a:gd name="T28" fmla="*/ 14 w 566"/>
                  <a:gd name="T29" fmla="*/ 1328 h 2154"/>
                  <a:gd name="T30" fmla="*/ 27 w 566"/>
                  <a:gd name="T31" fmla="*/ 1426 h 2154"/>
                  <a:gd name="T32" fmla="*/ 44 w 566"/>
                  <a:gd name="T33" fmla="*/ 1523 h 2154"/>
                  <a:gd name="T34" fmla="*/ 64 w 566"/>
                  <a:gd name="T35" fmla="*/ 1618 h 2154"/>
                  <a:gd name="T36" fmla="*/ 89 w 566"/>
                  <a:gd name="T37" fmla="*/ 1711 h 2154"/>
                  <a:gd name="T38" fmla="*/ 118 w 566"/>
                  <a:gd name="T39" fmla="*/ 1803 h 2154"/>
                  <a:gd name="T40" fmla="*/ 151 w 566"/>
                  <a:gd name="T41" fmla="*/ 1894 h 2154"/>
                  <a:gd name="T42" fmla="*/ 187 w 566"/>
                  <a:gd name="T43" fmla="*/ 1982 h 2154"/>
                  <a:gd name="T44" fmla="*/ 226 w 566"/>
                  <a:gd name="T45" fmla="*/ 2069 h 2154"/>
                  <a:gd name="T46" fmla="*/ 270 w 566"/>
                  <a:gd name="T47" fmla="*/ 2154 h 2154"/>
                  <a:gd name="T48" fmla="*/ 544 w 566"/>
                  <a:gd name="T49" fmla="*/ 1943 h 2154"/>
                  <a:gd name="T50" fmla="*/ 505 w 566"/>
                  <a:gd name="T51" fmla="*/ 1860 h 2154"/>
                  <a:gd name="T52" fmla="*/ 470 w 566"/>
                  <a:gd name="T53" fmla="*/ 1774 h 2154"/>
                  <a:gd name="T54" fmla="*/ 438 w 566"/>
                  <a:gd name="T55" fmla="*/ 1687 h 2154"/>
                  <a:gd name="T56" fmla="*/ 411 w 566"/>
                  <a:gd name="T57" fmla="*/ 1598 h 2154"/>
                  <a:gd name="T58" fmla="*/ 388 w 566"/>
                  <a:gd name="T59" fmla="*/ 1507 h 2154"/>
                  <a:gd name="T60" fmla="*/ 370 w 566"/>
                  <a:gd name="T61" fmla="*/ 1414 h 2154"/>
                  <a:gd name="T62" fmla="*/ 356 w 566"/>
                  <a:gd name="T63" fmla="*/ 1320 h 2154"/>
                  <a:gd name="T64" fmla="*/ 346 w 566"/>
                  <a:gd name="T65" fmla="*/ 1224 h 2154"/>
                  <a:gd name="T66" fmla="*/ 342 w 566"/>
                  <a:gd name="T67" fmla="*/ 1127 h 2154"/>
                  <a:gd name="T68" fmla="*/ 342 w 566"/>
                  <a:gd name="T69" fmla="*/ 1029 h 2154"/>
                  <a:gd name="T70" fmla="*/ 346 w 566"/>
                  <a:gd name="T71" fmla="*/ 932 h 2154"/>
                  <a:gd name="T72" fmla="*/ 356 w 566"/>
                  <a:gd name="T73" fmla="*/ 836 h 2154"/>
                  <a:gd name="T74" fmla="*/ 370 w 566"/>
                  <a:gd name="T75" fmla="*/ 741 h 2154"/>
                  <a:gd name="T76" fmla="*/ 389 w 566"/>
                  <a:gd name="T77" fmla="*/ 649 h 2154"/>
                  <a:gd name="T78" fmla="*/ 412 w 566"/>
                  <a:gd name="T79" fmla="*/ 557 h 2154"/>
                  <a:gd name="T80" fmla="*/ 439 w 566"/>
                  <a:gd name="T81" fmla="*/ 468 h 2154"/>
                  <a:gd name="T82" fmla="*/ 470 w 566"/>
                  <a:gd name="T83" fmla="*/ 380 h 2154"/>
                  <a:gd name="T84" fmla="*/ 506 w 566"/>
                  <a:gd name="T85" fmla="*/ 294 h 2154"/>
                  <a:gd name="T86" fmla="*/ 545 w 566"/>
                  <a:gd name="T87" fmla="*/ 211 h 2154"/>
                  <a:gd name="T88" fmla="*/ 271 w 566"/>
                  <a:gd name="T89" fmla="*/ 0 h 2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6" h="2154">
                    <a:moveTo>
                      <a:pt x="271" y="0"/>
                    </a:moveTo>
                    <a:lnTo>
                      <a:pt x="271" y="0"/>
                    </a:lnTo>
                    <a:lnTo>
                      <a:pt x="249" y="42"/>
                    </a:lnTo>
                    <a:lnTo>
                      <a:pt x="227" y="85"/>
                    </a:lnTo>
                    <a:lnTo>
                      <a:pt x="207" y="128"/>
                    </a:lnTo>
                    <a:lnTo>
                      <a:pt x="188" y="172"/>
                    </a:lnTo>
                    <a:lnTo>
                      <a:pt x="169" y="216"/>
                    </a:lnTo>
                    <a:lnTo>
                      <a:pt x="151" y="261"/>
                    </a:lnTo>
                    <a:lnTo>
                      <a:pt x="134" y="306"/>
                    </a:lnTo>
                    <a:lnTo>
                      <a:pt x="119" y="351"/>
                    </a:lnTo>
                    <a:lnTo>
                      <a:pt x="104" y="397"/>
                    </a:lnTo>
                    <a:lnTo>
                      <a:pt x="90" y="443"/>
                    </a:lnTo>
                    <a:lnTo>
                      <a:pt x="77" y="490"/>
                    </a:lnTo>
                    <a:lnTo>
                      <a:pt x="65" y="537"/>
                    </a:lnTo>
                    <a:lnTo>
                      <a:pt x="54" y="585"/>
                    </a:lnTo>
                    <a:lnTo>
                      <a:pt x="44" y="633"/>
                    </a:lnTo>
                    <a:lnTo>
                      <a:pt x="35" y="681"/>
                    </a:lnTo>
                    <a:lnTo>
                      <a:pt x="27" y="729"/>
                    </a:lnTo>
                    <a:lnTo>
                      <a:pt x="20" y="778"/>
                    </a:lnTo>
                    <a:lnTo>
                      <a:pt x="14" y="827"/>
                    </a:lnTo>
                    <a:lnTo>
                      <a:pt x="9" y="877"/>
                    </a:lnTo>
                    <a:lnTo>
                      <a:pt x="5" y="927"/>
                    </a:lnTo>
                    <a:lnTo>
                      <a:pt x="2" y="977"/>
                    </a:lnTo>
                    <a:lnTo>
                      <a:pt x="1" y="1027"/>
                    </a:lnTo>
                    <a:lnTo>
                      <a:pt x="0" y="1078"/>
                    </a:lnTo>
                    <a:lnTo>
                      <a:pt x="1" y="1129"/>
                    </a:lnTo>
                    <a:lnTo>
                      <a:pt x="2" y="1179"/>
                    </a:lnTo>
                    <a:lnTo>
                      <a:pt x="5" y="1229"/>
                    </a:lnTo>
                    <a:lnTo>
                      <a:pt x="9" y="1279"/>
                    </a:lnTo>
                    <a:lnTo>
                      <a:pt x="14" y="1328"/>
                    </a:lnTo>
                    <a:lnTo>
                      <a:pt x="20" y="1377"/>
                    </a:lnTo>
                    <a:lnTo>
                      <a:pt x="27" y="1426"/>
                    </a:lnTo>
                    <a:lnTo>
                      <a:pt x="35" y="1475"/>
                    </a:lnTo>
                    <a:lnTo>
                      <a:pt x="44" y="1523"/>
                    </a:lnTo>
                    <a:lnTo>
                      <a:pt x="54" y="1570"/>
                    </a:lnTo>
                    <a:lnTo>
                      <a:pt x="64" y="1618"/>
                    </a:lnTo>
                    <a:lnTo>
                      <a:pt x="76" y="1665"/>
                    </a:lnTo>
                    <a:lnTo>
                      <a:pt x="89" y="1711"/>
                    </a:lnTo>
                    <a:lnTo>
                      <a:pt x="103" y="1758"/>
                    </a:lnTo>
                    <a:lnTo>
                      <a:pt x="118" y="1803"/>
                    </a:lnTo>
                    <a:lnTo>
                      <a:pt x="134" y="1849"/>
                    </a:lnTo>
                    <a:lnTo>
                      <a:pt x="151" y="1894"/>
                    </a:lnTo>
                    <a:lnTo>
                      <a:pt x="168" y="1938"/>
                    </a:lnTo>
                    <a:lnTo>
                      <a:pt x="187" y="1982"/>
                    </a:lnTo>
                    <a:lnTo>
                      <a:pt x="206" y="2026"/>
                    </a:lnTo>
                    <a:lnTo>
                      <a:pt x="226" y="2069"/>
                    </a:lnTo>
                    <a:lnTo>
                      <a:pt x="248" y="2112"/>
                    </a:lnTo>
                    <a:lnTo>
                      <a:pt x="270" y="2154"/>
                    </a:lnTo>
                    <a:lnTo>
                      <a:pt x="565" y="1984"/>
                    </a:lnTo>
                    <a:lnTo>
                      <a:pt x="544" y="1943"/>
                    </a:lnTo>
                    <a:lnTo>
                      <a:pt x="524" y="1902"/>
                    </a:lnTo>
                    <a:lnTo>
                      <a:pt x="505" y="1860"/>
                    </a:lnTo>
                    <a:lnTo>
                      <a:pt x="487" y="1817"/>
                    </a:lnTo>
                    <a:lnTo>
                      <a:pt x="470" y="1774"/>
                    </a:lnTo>
                    <a:lnTo>
                      <a:pt x="454" y="1731"/>
                    </a:lnTo>
                    <a:lnTo>
                      <a:pt x="438" y="1687"/>
                    </a:lnTo>
                    <a:lnTo>
                      <a:pt x="424" y="1643"/>
                    </a:lnTo>
                    <a:lnTo>
                      <a:pt x="411" y="1598"/>
                    </a:lnTo>
                    <a:lnTo>
                      <a:pt x="399" y="1552"/>
                    </a:lnTo>
                    <a:lnTo>
                      <a:pt x="388" y="1507"/>
                    </a:lnTo>
                    <a:lnTo>
                      <a:pt x="379" y="1460"/>
                    </a:lnTo>
                    <a:lnTo>
                      <a:pt x="370" y="1414"/>
                    </a:lnTo>
                    <a:lnTo>
                      <a:pt x="362" y="1367"/>
                    </a:lnTo>
                    <a:lnTo>
                      <a:pt x="356" y="1320"/>
                    </a:lnTo>
                    <a:lnTo>
                      <a:pt x="351" y="1272"/>
                    </a:lnTo>
                    <a:lnTo>
                      <a:pt x="346" y="1224"/>
                    </a:lnTo>
                    <a:lnTo>
                      <a:pt x="343" y="1176"/>
                    </a:lnTo>
                    <a:lnTo>
                      <a:pt x="342" y="1127"/>
                    </a:lnTo>
                    <a:lnTo>
                      <a:pt x="341" y="1078"/>
                    </a:lnTo>
                    <a:lnTo>
                      <a:pt x="342" y="1029"/>
                    </a:lnTo>
                    <a:lnTo>
                      <a:pt x="343" y="980"/>
                    </a:lnTo>
                    <a:lnTo>
                      <a:pt x="346" y="932"/>
                    </a:lnTo>
                    <a:lnTo>
                      <a:pt x="351" y="884"/>
                    </a:lnTo>
                    <a:lnTo>
                      <a:pt x="356" y="836"/>
                    </a:lnTo>
                    <a:lnTo>
                      <a:pt x="362" y="789"/>
                    </a:lnTo>
                    <a:lnTo>
                      <a:pt x="370" y="741"/>
                    </a:lnTo>
                    <a:lnTo>
                      <a:pt x="379" y="695"/>
                    </a:lnTo>
                    <a:lnTo>
                      <a:pt x="389" y="649"/>
                    </a:lnTo>
                    <a:lnTo>
                      <a:pt x="400" y="603"/>
                    </a:lnTo>
                    <a:lnTo>
                      <a:pt x="412" y="557"/>
                    </a:lnTo>
                    <a:lnTo>
                      <a:pt x="425" y="512"/>
                    </a:lnTo>
                    <a:lnTo>
                      <a:pt x="439" y="468"/>
                    </a:lnTo>
                    <a:lnTo>
                      <a:pt x="454" y="424"/>
                    </a:lnTo>
                    <a:lnTo>
                      <a:pt x="470" y="380"/>
                    </a:lnTo>
                    <a:lnTo>
                      <a:pt x="488" y="337"/>
                    </a:lnTo>
                    <a:lnTo>
                      <a:pt x="506" y="294"/>
                    </a:lnTo>
                    <a:lnTo>
                      <a:pt x="525" y="252"/>
                    </a:lnTo>
                    <a:lnTo>
                      <a:pt x="545" y="211"/>
                    </a:lnTo>
                    <a:lnTo>
                      <a:pt x="566" y="170"/>
                    </a:lnTo>
                    <a:lnTo>
                      <a:pt x="271"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3" name="Freeform 436">
                <a:extLst>
                  <a:ext uri="{FF2B5EF4-FFF2-40B4-BE49-F238E27FC236}">
                    <a16:creationId xmlns:a16="http://schemas.microsoft.com/office/drawing/2014/main" id="{11902F3D-7F4C-4EB4-AB93-21AECB79BBDB}"/>
                  </a:ext>
                </a:extLst>
              </p:cNvPr>
              <p:cNvSpPr>
                <a:spLocks/>
              </p:cNvSpPr>
              <p:nvPr/>
            </p:nvSpPr>
            <p:spPr bwMode="auto">
              <a:xfrm>
                <a:off x="2636" y="1191"/>
                <a:ext cx="1121" cy="750"/>
              </a:xfrm>
              <a:custGeom>
                <a:avLst/>
                <a:gdLst>
                  <a:gd name="T0" fmla="*/ 1866 w 1866"/>
                  <a:gd name="T1" fmla="*/ 0 h 1246"/>
                  <a:gd name="T2" fmla="*/ 1768 w 1866"/>
                  <a:gd name="T3" fmla="*/ 5 h 1246"/>
                  <a:gd name="T4" fmla="*/ 1671 w 1866"/>
                  <a:gd name="T5" fmla="*/ 15 h 1246"/>
                  <a:gd name="T6" fmla="*/ 1576 w 1866"/>
                  <a:gd name="T7" fmla="*/ 28 h 1246"/>
                  <a:gd name="T8" fmla="*/ 1482 w 1866"/>
                  <a:gd name="T9" fmla="*/ 46 h 1246"/>
                  <a:gd name="T10" fmla="*/ 1389 w 1866"/>
                  <a:gd name="T11" fmla="*/ 67 h 1246"/>
                  <a:gd name="T12" fmla="*/ 1297 w 1866"/>
                  <a:gd name="T13" fmla="*/ 92 h 1246"/>
                  <a:gd name="T14" fmla="*/ 1208 w 1866"/>
                  <a:gd name="T15" fmla="*/ 120 h 1246"/>
                  <a:gd name="T16" fmla="*/ 1119 w 1866"/>
                  <a:gd name="T17" fmla="*/ 152 h 1246"/>
                  <a:gd name="T18" fmla="*/ 1033 w 1866"/>
                  <a:gd name="T19" fmla="*/ 188 h 1246"/>
                  <a:gd name="T20" fmla="*/ 948 w 1866"/>
                  <a:gd name="T21" fmla="*/ 227 h 1246"/>
                  <a:gd name="T22" fmla="*/ 865 w 1866"/>
                  <a:gd name="T23" fmla="*/ 269 h 1246"/>
                  <a:gd name="T24" fmla="*/ 785 w 1866"/>
                  <a:gd name="T25" fmla="*/ 314 h 1246"/>
                  <a:gd name="T26" fmla="*/ 706 w 1866"/>
                  <a:gd name="T27" fmla="*/ 362 h 1246"/>
                  <a:gd name="T28" fmla="*/ 629 w 1866"/>
                  <a:gd name="T29" fmla="*/ 414 h 1246"/>
                  <a:gd name="T30" fmla="*/ 555 w 1866"/>
                  <a:gd name="T31" fmla="*/ 468 h 1246"/>
                  <a:gd name="T32" fmla="*/ 483 w 1866"/>
                  <a:gd name="T33" fmla="*/ 526 h 1246"/>
                  <a:gd name="T34" fmla="*/ 413 w 1866"/>
                  <a:gd name="T35" fmla="*/ 586 h 1246"/>
                  <a:gd name="T36" fmla="*/ 346 w 1866"/>
                  <a:gd name="T37" fmla="*/ 648 h 1246"/>
                  <a:gd name="T38" fmla="*/ 281 w 1866"/>
                  <a:gd name="T39" fmla="*/ 714 h 1246"/>
                  <a:gd name="T40" fmla="*/ 220 w 1866"/>
                  <a:gd name="T41" fmla="*/ 782 h 1246"/>
                  <a:gd name="T42" fmla="*/ 160 w 1866"/>
                  <a:gd name="T43" fmla="*/ 852 h 1246"/>
                  <a:gd name="T44" fmla="*/ 104 w 1866"/>
                  <a:gd name="T45" fmla="*/ 925 h 1246"/>
                  <a:gd name="T46" fmla="*/ 50 w 1866"/>
                  <a:gd name="T47" fmla="*/ 1000 h 1246"/>
                  <a:gd name="T48" fmla="*/ 0 w 1866"/>
                  <a:gd name="T49" fmla="*/ 1077 h 1246"/>
                  <a:gd name="T50" fmla="*/ 319 w 1866"/>
                  <a:gd name="T51" fmla="*/ 1207 h 1246"/>
                  <a:gd name="T52" fmla="*/ 372 w 1866"/>
                  <a:gd name="T53" fmla="*/ 1131 h 1246"/>
                  <a:gd name="T54" fmla="*/ 430 w 1866"/>
                  <a:gd name="T55" fmla="*/ 1058 h 1246"/>
                  <a:gd name="T56" fmla="*/ 490 w 1866"/>
                  <a:gd name="T57" fmla="*/ 987 h 1246"/>
                  <a:gd name="T58" fmla="*/ 554 w 1866"/>
                  <a:gd name="T59" fmla="*/ 919 h 1246"/>
                  <a:gd name="T60" fmla="*/ 620 w 1866"/>
                  <a:gd name="T61" fmla="*/ 855 h 1246"/>
                  <a:gd name="T62" fmla="*/ 690 w 1866"/>
                  <a:gd name="T63" fmla="*/ 793 h 1246"/>
                  <a:gd name="T64" fmla="*/ 763 w 1866"/>
                  <a:gd name="T65" fmla="*/ 735 h 1246"/>
                  <a:gd name="T66" fmla="*/ 838 w 1866"/>
                  <a:gd name="T67" fmla="*/ 681 h 1246"/>
                  <a:gd name="T68" fmla="*/ 916 w 1866"/>
                  <a:gd name="T69" fmla="*/ 630 h 1246"/>
                  <a:gd name="T70" fmla="*/ 997 w 1866"/>
                  <a:gd name="T71" fmla="*/ 582 h 1246"/>
                  <a:gd name="T72" fmla="*/ 1080 w 1866"/>
                  <a:gd name="T73" fmla="*/ 539 h 1246"/>
                  <a:gd name="T74" fmla="*/ 1165 w 1866"/>
                  <a:gd name="T75" fmla="*/ 499 h 1246"/>
                  <a:gd name="T76" fmla="*/ 1253 w 1866"/>
                  <a:gd name="T77" fmla="*/ 463 h 1246"/>
                  <a:gd name="T78" fmla="*/ 1342 w 1866"/>
                  <a:gd name="T79" fmla="*/ 432 h 1246"/>
                  <a:gd name="T80" fmla="*/ 1434 w 1866"/>
                  <a:gd name="T81" fmla="*/ 405 h 1246"/>
                  <a:gd name="T82" fmla="*/ 1527 w 1866"/>
                  <a:gd name="T83" fmla="*/ 382 h 1246"/>
                  <a:gd name="T84" fmla="*/ 1622 w 1866"/>
                  <a:gd name="T85" fmla="*/ 364 h 1246"/>
                  <a:gd name="T86" fmla="*/ 1719 w 1866"/>
                  <a:gd name="T87" fmla="*/ 350 h 1246"/>
                  <a:gd name="T88" fmla="*/ 1817 w 1866"/>
                  <a:gd name="T89" fmla="*/ 341 h 1246"/>
                  <a:gd name="T90" fmla="*/ 1866 w 1866"/>
                  <a:gd name="T91" fmla="*/ 0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6" h="1246">
                    <a:moveTo>
                      <a:pt x="1866" y="0"/>
                    </a:moveTo>
                    <a:lnTo>
                      <a:pt x="1866" y="0"/>
                    </a:lnTo>
                    <a:lnTo>
                      <a:pt x="1817" y="2"/>
                    </a:lnTo>
                    <a:lnTo>
                      <a:pt x="1768" y="5"/>
                    </a:lnTo>
                    <a:lnTo>
                      <a:pt x="1720" y="10"/>
                    </a:lnTo>
                    <a:lnTo>
                      <a:pt x="1671" y="15"/>
                    </a:lnTo>
                    <a:lnTo>
                      <a:pt x="1623" y="21"/>
                    </a:lnTo>
                    <a:lnTo>
                      <a:pt x="1576" y="28"/>
                    </a:lnTo>
                    <a:lnTo>
                      <a:pt x="1529" y="37"/>
                    </a:lnTo>
                    <a:lnTo>
                      <a:pt x="1482" y="46"/>
                    </a:lnTo>
                    <a:lnTo>
                      <a:pt x="1435" y="56"/>
                    </a:lnTo>
                    <a:lnTo>
                      <a:pt x="1389" y="67"/>
                    </a:lnTo>
                    <a:lnTo>
                      <a:pt x="1343" y="79"/>
                    </a:lnTo>
                    <a:lnTo>
                      <a:pt x="1297" y="92"/>
                    </a:lnTo>
                    <a:lnTo>
                      <a:pt x="1252" y="106"/>
                    </a:lnTo>
                    <a:lnTo>
                      <a:pt x="1208" y="120"/>
                    </a:lnTo>
                    <a:lnTo>
                      <a:pt x="1163" y="136"/>
                    </a:lnTo>
                    <a:lnTo>
                      <a:pt x="1119" y="152"/>
                    </a:lnTo>
                    <a:lnTo>
                      <a:pt x="1076" y="170"/>
                    </a:lnTo>
                    <a:lnTo>
                      <a:pt x="1033" y="188"/>
                    </a:lnTo>
                    <a:lnTo>
                      <a:pt x="990" y="207"/>
                    </a:lnTo>
                    <a:lnTo>
                      <a:pt x="948" y="227"/>
                    </a:lnTo>
                    <a:lnTo>
                      <a:pt x="907" y="247"/>
                    </a:lnTo>
                    <a:lnTo>
                      <a:pt x="865" y="269"/>
                    </a:lnTo>
                    <a:lnTo>
                      <a:pt x="825" y="291"/>
                    </a:lnTo>
                    <a:lnTo>
                      <a:pt x="785" y="314"/>
                    </a:lnTo>
                    <a:lnTo>
                      <a:pt x="745" y="338"/>
                    </a:lnTo>
                    <a:lnTo>
                      <a:pt x="706" y="362"/>
                    </a:lnTo>
                    <a:lnTo>
                      <a:pt x="667" y="388"/>
                    </a:lnTo>
                    <a:lnTo>
                      <a:pt x="629" y="414"/>
                    </a:lnTo>
                    <a:lnTo>
                      <a:pt x="592" y="441"/>
                    </a:lnTo>
                    <a:lnTo>
                      <a:pt x="555" y="468"/>
                    </a:lnTo>
                    <a:lnTo>
                      <a:pt x="519" y="497"/>
                    </a:lnTo>
                    <a:lnTo>
                      <a:pt x="483" y="526"/>
                    </a:lnTo>
                    <a:lnTo>
                      <a:pt x="448" y="555"/>
                    </a:lnTo>
                    <a:lnTo>
                      <a:pt x="413" y="586"/>
                    </a:lnTo>
                    <a:lnTo>
                      <a:pt x="379" y="617"/>
                    </a:lnTo>
                    <a:lnTo>
                      <a:pt x="346" y="648"/>
                    </a:lnTo>
                    <a:lnTo>
                      <a:pt x="313" y="681"/>
                    </a:lnTo>
                    <a:lnTo>
                      <a:pt x="281" y="714"/>
                    </a:lnTo>
                    <a:lnTo>
                      <a:pt x="250" y="747"/>
                    </a:lnTo>
                    <a:lnTo>
                      <a:pt x="220" y="782"/>
                    </a:lnTo>
                    <a:lnTo>
                      <a:pt x="190" y="817"/>
                    </a:lnTo>
                    <a:lnTo>
                      <a:pt x="160" y="852"/>
                    </a:lnTo>
                    <a:lnTo>
                      <a:pt x="132" y="888"/>
                    </a:lnTo>
                    <a:lnTo>
                      <a:pt x="104" y="925"/>
                    </a:lnTo>
                    <a:lnTo>
                      <a:pt x="77" y="962"/>
                    </a:lnTo>
                    <a:lnTo>
                      <a:pt x="50" y="1000"/>
                    </a:lnTo>
                    <a:lnTo>
                      <a:pt x="25" y="1038"/>
                    </a:lnTo>
                    <a:lnTo>
                      <a:pt x="0" y="1077"/>
                    </a:lnTo>
                    <a:lnTo>
                      <a:pt x="293" y="1246"/>
                    </a:lnTo>
                    <a:lnTo>
                      <a:pt x="319" y="1207"/>
                    </a:lnTo>
                    <a:lnTo>
                      <a:pt x="345" y="1169"/>
                    </a:lnTo>
                    <a:lnTo>
                      <a:pt x="372" y="1131"/>
                    </a:lnTo>
                    <a:lnTo>
                      <a:pt x="401" y="1094"/>
                    </a:lnTo>
                    <a:lnTo>
                      <a:pt x="430" y="1058"/>
                    </a:lnTo>
                    <a:lnTo>
                      <a:pt x="459" y="1022"/>
                    </a:lnTo>
                    <a:lnTo>
                      <a:pt x="490" y="987"/>
                    </a:lnTo>
                    <a:lnTo>
                      <a:pt x="521" y="953"/>
                    </a:lnTo>
                    <a:lnTo>
                      <a:pt x="554" y="919"/>
                    </a:lnTo>
                    <a:lnTo>
                      <a:pt x="587" y="887"/>
                    </a:lnTo>
                    <a:lnTo>
                      <a:pt x="620" y="855"/>
                    </a:lnTo>
                    <a:lnTo>
                      <a:pt x="655" y="824"/>
                    </a:lnTo>
                    <a:lnTo>
                      <a:pt x="690" y="793"/>
                    </a:lnTo>
                    <a:lnTo>
                      <a:pt x="726" y="764"/>
                    </a:lnTo>
                    <a:lnTo>
                      <a:pt x="763" y="735"/>
                    </a:lnTo>
                    <a:lnTo>
                      <a:pt x="800" y="708"/>
                    </a:lnTo>
                    <a:lnTo>
                      <a:pt x="838" y="681"/>
                    </a:lnTo>
                    <a:lnTo>
                      <a:pt x="877" y="655"/>
                    </a:lnTo>
                    <a:lnTo>
                      <a:pt x="916" y="630"/>
                    </a:lnTo>
                    <a:lnTo>
                      <a:pt x="956" y="606"/>
                    </a:lnTo>
                    <a:lnTo>
                      <a:pt x="997" y="582"/>
                    </a:lnTo>
                    <a:lnTo>
                      <a:pt x="1038" y="560"/>
                    </a:lnTo>
                    <a:lnTo>
                      <a:pt x="1080" y="539"/>
                    </a:lnTo>
                    <a:lnTo>
                      <a:pt x="1122" y="518"/>
                    </a:lnTo>
                    <a:lnTo>
                      <a:pt x="1165" y="499"/>
                    </a:lnTo>
                    <a:lnTo>
                      <a:pt x="1209" y="481"/>
                    </a:lnTo>
                    <a:lnTo>
                      <a:pt x="1253" y="463"/>
                    </a:lnTo>
                    <a:lnTo>
                      <a:pt x="1297" y="447"/>
                    </a:lnTo>
                    <a:lnTo>
                      <a:pt x="1342" y="432"/>
                    </a:lnTo>
                    <a:lnTo>
                      <a:pt x="1388" y="418"/>
                    </a:lnTo>
                    <a:lnTo>
                      <a:pt x="1434" y="405"/>
                    </a:lnTo>
                    <a:lnTo>
                      <a:pt x="1480" y="393"/>
                    </a:lnTo>
                    <a:lnTo>
                      <a:pt x="1527" y="382"/>
                    </a:lnTo>
                    <a:lnTo>
                      <a:pt x="1574" y="372"/>
                    </a:lnTo>
                    <a:lnTo>
                      <a:pt x="1622" y="364"/>
                    </a:lnTo>
                    <a:lnTo>
                      <a:pt x="1670" y="356"/>
                    </a:lnTo>
                    <a:lnTo>
                      <a:pt x="1719" y="350"/>
                    </a:lnTo>
                    <a:lnTo>
                      <a:pt x="1767" y="345"/>
                    </a:lnTo>
                    <a:lnTo>
                      <a:pt x="1817" y="341"/>
                    </a:lnTo>
                    <a:lnTo>
                      <a:pt x="1866" y="338"/>
                    </a:lnTo>
                    <a:lnTo>
                      <a:pt x="1866" y="0"/>
                    </a:lnTo>
                    <a:close/>
                  </a:path>
                </a:pathLst>
              </a:custGeom>
              <a:solidFill>
                <a:schemeClr val="accent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4" name="Freeform 437">
                <a:extLst>
                  <a:ext uri="{FF2B5EF4-FFF2-40B4-BE49-F238E27FC236}">
                    <a16:creationId xmlns:a16="http://schemas.microsoft.com/office/drawing/2014/main" id="{D5169E75-ECFF-17CE-8886-97887C2E00AB}"/>
                  </a:ext>
                </a:extLst>
              </p:cNvPr>
              <p:cNvSpPr>
                <a:spLocks/>
              </p:cNvSpPr>
              <p:nvPr/>
            </p:nvSpPr>
            <p:spPr bwMode="auto">
              <a:xfrm>
                <a:off x="3850" y="1187"/>
                <a:ext cx="1117" cy="751"/>
              </a:xfrm>
              <a:custGeom>
                <a:avLst/>
                <a:gdLst>
                  <a:gd name="T0" fmla="*/ 0 w 1859"/>
                  <a:gd name="T1" fmla="*/ 0 h 1247"/>
                  <a:gd name="T2" fmla="*/ 45 w 1859"/>
                  <a:gd name="T3" fmla="*/ 341 h 1247"/>
                  <a:gd name="T4" fmla="*/ 137 w 1859"/>
                  <a:gd name="T5" fmla="*/ 349 h 1247"/>
                  <a:gd name="T6" fmla="*/ 228 w 1859"/>
                  <a:gd name="T7" fmla="*/ 362 h 1247"/>
                  <a:gd name="T8" fmla="*/ 319 w 1859"/>
                  <a:gd name="T9" fmla="*/ 379 h 1247"/>
                  <a:gd name="T10" fmla="*/ 410 w 1859"/>
                  <a:gd name="T11" fmla="*/ 400 h 1247"/>
                  <a:gd name="T12" fmla="*/ 500 w 1859"/>
                  <a:gd name="T13" fmla="*/ 426 h 1247"/>
                  <a:gd name="T14" fmla="*/ 589 w 1859"/>
                  <a:gd name="T15" fmla="*/ 456 h 1247"/>
                  <a:gd name="T16" fmla="*/ 678 w 1859"/>
                  <a:gd name="T17" fmla="*/ 491 h 1247"/>
                  <a:gd name="T18" fmla="*/ 765 w 1859"/>
                  <a:gd name="T19" fmla="*/ 531 h 1247"/>
                  <a:gd name="T20" fmla="*/ 851 w 1859"/>
                  <a:gd name="T21" fmla="*/ 575 h 1247"/>
                  <a:gd name="T22" fmla="*/ 936 w 1859"/>
                  <a:gd name="T23" fmla="*/ 624 h 1247"/>
                  <a:gd name="T24" fmla="*/ 1017 w 1859"/>
                  <a:gd name="T25" fmla="*/ 677 h 1247"/>
                  <a:gd name="T26" fmla="*/ 1095 w 1859"/>
                  <a:gd name="T27" fmla="*/ 733 h 1247"/>
                  <a:gd name="T28" fmla="*/ 1170 w 1859"/>
                  <a:gd name="T29" fmla="*/ 792 h 1247"/>
                  <a:gd name="T30" fmla="*/ 1241 w 1859"/>
                  <a:gd name="T31" fmla="*/ 855 h 1247"/>
                  <a:gd name="T32" fmla="*/ 1309 w 1859"/>
                  <a:gd name="T33" fmla="*/ 920 h 1247"/>
                  <a:gd name="T34" fmla="*/ 1373 w 1859"/>
                  <a:gd name="T35" fmla="*/ 989 h 1247"/>
                  <a:gd name="T36" fmla="*/ 1433 w 1859"/>
                  <a:gd name="T37" fmla="*/ 1059 h 1247"/>
                  <a:gd name="T38" fmla="*/ 1489 w 1859"/>
                  <a:gd name="T39" fmla="*/ 1133 h 1247"/>
                  <a:gd name="T40" fmla="*/ 1542 w 1859"/>
                  <a:gd name="T41" fmla="*/ 1208 h 1247"/>
                  <a:gd name="T42" fmla="*/ 1859 w 1859"/>
                  <a:gd name="T43" fmla="*/ 1078 h 1247"/>
                  <a:gd name="T44" fmla="*/ 1808 w 1859"/>
                  <a:gd name="T45" fmla="*/ 998 h 1247"/>
                  <a:gd name="T46" fmla="*/ 1752 w 1859"/>
                  <a:gd name="T47" fmla="*/ 920 h 1247"/>
                  <a:gd name="T48" fmla="*/ 1694 w 1859"/>
                  <a:gd name="T49" fmla="*/ 845 h 1247"/>
                  <a:gd name="T50" fmla="*/ 1632 w 1859"/>
                  <a:gd name="T51" fmla="*/ 772 h 1247"/>
                  <a:gd name="T52" fmla="*/ 1566 w 1859"/>
                  <a:gd name="T53" fmla="*/ 701 h 1247"/>
                  <a:gd name="T54" fmla="*/ 1498 w 1859"/>
                  <a:gd name="T55" fmla="*/ 632 h 1247"/>
                  <a:gd name="T56" fmla="*/ 1426 w 1859"/>
                  <a:gd name="T57" fmla="*/ 566 h 1247"/>
                  <a:gd name="T58" fmla="*/ 1350 w 1859"/>
                  <a:gd name="T59" fmla="*/ 503 h 1247"/>
                  <a:gd name="T60" fmla="*/ 1272 w 1859"/>
                  <a:gd name="T61" fmla="*/ 443 h 1247"/>
                  <a:gd name="T62" fmla="*/ 1191 w 1859"/>
                  <a:gd name="T63" fmla="*/ 386 h 1247"/>
                  <a:gd name="T64" fmla="*/ 1106 w 1859"/>
                  <a:gd name="T65" fmla="*/ 332 h 1247"/>
                  <a:gd name="T66" fmla="*/ 1018 w 1859"/>
                  <a:gd name="T67" fmla="*/ 282 h 1247"/>
                  <a:gd name="T68" fmla="*/ 930 w 1859"/>
                  <a:gd name="T69" fmla="*/ 235 h 1247"/>
                  <a:gd name="T70" fmla="*/ 840 w 1859"/>
                  <a:gd name="T71" fmla="*/ 193 h 1247"/>
                  <a:gd name="T72" fmla="*/ 749 w 1859"/>
                  <a:gd name="T73" fmla="*/ 155 h 1247"/>
                  <a:gd name="T74" fmla="*/ 657 w 1859"/>
                  <a:gd name="T75" fmla="*/ 121 h 1247"/>
                  <a:gd name="T76" fmla="*/ 564 w 1859"/>
                  <a:gd name="T77" fmla="*/ 92 h 1247"/>
                  <a:gd name="T78" fmla="*/ 471 w 1859"/>
                  <a:gd name="T79" fmla="*/ 67 h 1247"/>
                  <a:gd name="T80" fmla="*/ 377 w 1859"/>
                  <a:gd name="T81" fmla="*/ 45 h 1247"/>
                  <a:gd name="T82" fmla="*/ 283 w 1859"/>
                  <a:gd name="T83" fmla="*/ 28 h 1247"/>
                  <a:gd name="T84" fmla="*/ 189 w 1859"/>
                  <a:gd name="T85" fmla="*/ 15 h 1247"/>
                  <a:gd name="T86" fmla="*/ 94 w 1859"/>
                  <a:gd name="T87" fmla="*/ 6 h 1247"/>
                  <a:gd name="T88" fmla="*/ 0 w 1859"/>
                  <a:gd name="T89"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9" h="1247">
                    <a:moveTo>
                      <a:pt x="0" y="0"/>
                    </a:moveTo>
                    <a:lnTo>
                      <a:pt x="0" y="0"/>
                    </a:lnTo>
                    <a:lnTo>
                      <a:pt x="0" y="339"/>
                    </a:lnTo>
                    <a:lnTo>
                      <a:pt x="45" y="341"/>
                    </a:lnTo>
                    <a:lnTo>
                      <a:pt x="91" y="345"/>
                    </a:lnTo>
                    <a:lnTo>
                      <a:pt x="137" y="349"/>
                    </a:lnTo>
                    <a:lnTo>
                      <a:pt x="183" y="355"/>
                    </a:lnTo>
                    <a:lnTo>
                      <a:pt x="228" y="362"/>
                    </a:lnTo>
                    <a:lnTo>
                      <a:pt x="274" y="370"/>
                    </a:lnTo>
                    <a:lnTo>
                      <a:pt x="319" y="379"/>
                    </a:lnTo>
                    <a:lnTo>
                      <a:pt x="365" y="389"/>
                    </a:lnTo>
                    <a:lnTo>
                      <a:pt x="410" y="400"/>
                    </a:lnTo>
                    <a:lnTo>
                      <a:pt x="455" y="412"/>
                    </a:lnTo>
                    <a:lnTo>
                      <a:pt x="500" y="426"/>
                    </a:lnTo>
                    <a:lnTo>
                      <a:pt x="545" y="440"/>
                    </a:lnTo>
                    <a:lnTo>
                      <a:pt x="589" y="456"/>
                    </a:lnTo>
                    <a:lnTo>
                      <a:pt x="634" y="473"/>
                    </a:lnTo>
                    <a:lnTo>
                      <a:pt x="678" y="491"/>
                    </a:lnTo>
                    <a:lnTo>
                      <a:pt x="721" y="511"/>
                    </a:lnTo>
                    <a:lnTo>
                      <a:pt x="765" y="531"/>
                    </a:lnTo>
                    <a:lnTo>
                      <a:pt x="808" y="552"/>
                    </a:lnTo>
                    <a:lnTo>
                      <a:pt x="851" y="575"/>
                    </a:lnTo>
                    <a:lnTo>
                      <a:pt x="894" y="599"/>
                    </a:lnTo>
                    <a:lnTo>
                      <a:pt x="936" y="624"/>
                    </a:lnTo>
                    <a:lnTo>
                      <a:pt x="977" y="650"/>
                    </a:lnTo>
                    <a:lnTo>
                      <a:pt x="1017" y="677"/>
                    </a:lnTo>
                    <a:lnTo>
                      <a:pt x="1057" y="705"/>
                    </a:lnTo>
                    <a:lnTo>
                      <a:pt x="1095" y="733"/>
                    </a:lnTo>
                    <a:lnTo>
                      <a:pt x="1133" y="762"/>
                    </a:lnTo>
                    <a:lnTo>
                      <a:pt x="1170" y="792"/>
                    </a:lnTo>
                    <a:lnTo>
                      <a:pt x="1206" y="823"/>
                    </a:lnTo>
                    <a:lnTo>
                      <a:pt x="1241" y="855"/>
                    </a:lnTo>
                    <a:lnTo>
                      <a:pt x="1275" y="887"/>
                    </a:lnTo>
                    <a:lnTo>
                      <a:pt x="1309" y="920"/>
                    </a:lnTo>
                    <a:lnTo>
                      <a:pt x="1341" y="954"/>
                    </a:lnTo>
                    <a:lnTo>
                      <a:pt x="1373" y="989"/>
                    </a:lnTo>
                    <a:lnTo>
                      <a:pt x="1403" y="1024"/>
                    </a:lnTo>
                    <a:lnTo>
                      <a:pt x="1433" y="1059"/>
                    </a:lnTo>
                    <a:lnTo>
                      <a:pt x="1461" y="1096"/>
                    </a:lnTo>
                    <a:lnTo>
                      <a:pt x="1489" y="1133"/>
                    </a:lnTo>
                    <a:lnTo>
                      <a:pt x="1516" y="1170"/>
                    </a:lnTo>
                    <a:lnTo>
                      <a:pt x="1542" y="1208"/>
                    </a:lnTo>
                    <a:lnTo>
                      <a:pt x="1567" y="1247"/>
                    </a:lnTo>
                    <a:lnTo>
                      <a:pt x="1859" y="1078"/>
                    </a:lnTo>
                    <a:lnTo>
                      <a:pt x="1834" y="1038"/>
                    </a:lnTo>
                    <a:lnTo>
                      <a:pt x="1808" y="998"/>
                    </a:lnTo>
                    <a:lnTo>
                      <a:pt x="1780" y="959"/>
                    </a:lnTo>
                    <a:lnTo>
                      <a:pt x="1752" y="920"/>
                    </a:lnTo>
                    <a:lnTo>
                      <a:pt x="1723" y="882"/>
                    </a:lnTo>
                    <a:lnTo>
                      <a:pt x="1694" y="845"/>
                    </a:lnTo>
                    <a:lnTo>
                      <a:pt x="1663" y="808"/>
                    </a:lnTo>
                    <a:lnTo>
                      <a:pt x="1632" y="772"/>
                    </a:lnTo>
                    <a:lnTo>
                      <a:pt x="1599" y="736"/>
                    </a:lnTo>
                    <a:lnTo>
                      <a:pt x="1566" y="701"/>
                    </a:lnTo>
                    <a:lnTo>
                      <a:pt x="1532" y="666"/>
                    </a:lnTo>
                    <a:lnTo>
                      <a:pt x="1498" y="632"/>
                    </a:lnTo>
                    <a:lnTo>
                      <a:pt x="1462" y="599"/>
                    </a:lnTo>
                    <a:lnTo>
                      <a:pt x="1426" y="566"/>
                    </a:lnTo>
                    <a:lnTo>
                      <a:pt x="1388" y="535"/>
                    </a:lnTo>
                    <a:lnTo>
                      <a:pt x="1350" y="503"/>
                    </a:lnTo>
                    <a:lnTo>
                      <a:pt x="1312" y="473"/>
                    </a:lnTo>
                    <a:lnTo>
                      <a:pt x="1272" y="443"/>
                    </a:lnTo>
                    <a:lnTo>
                      <a:pt x="1232" y="414"/>
                    </a:lnTo>
                    <a:lnTo>
                      <a:pt x="1191" y="386"/>
                    </a:lnTo>
                    <a:lnTo>
                      <a:pt x="1149" y="359"/>
                    </a:lnTo>
                    <a:lnTo>
                      <a:pt x="1106" y="332"/>
                    </a:lnTo>
                    <a:lnTo>
                      <a:pt x="1062" y="306"/>
                    </a:lnTo>
                    <a:lnTo>
                      <a:pt x="1018" y="282"/>
                    </a:lnTo>
                    <a:lnTo>
                      <a:pt x="974" y="258"/>
                    </a:lnTo>
                    <a:lnTo>
                      <a:pt x="930" y="235"/>
                    </a:lnTo>
                    <a:lnTo>
                      <a:pt x="885" y="214"/>
                    </a:lnTo>
                    <a:lnTo>
                      <a:pt x="840" y="193"/>
                    </a:lnTo>
                    <a:lnTo>
                      <a:pt x="794" y="174"/>
                    </a:lnTo>
                    <a:lnTo>
                      <a:pt x="749" y="155"/>
                    </a:lnTo>
                    <a:lnTo>
                      <a:pt x="703" y="138"/>
                    </a:lnTo>
                    <a:lnTo>
                      <a:pt x="657" y="121"/>
                    </a:lnTo>
                    <a:lnTo>
                      <a:pt x="611" y="106"/>
                    </a:lnTo>
                    <a:lnTo>
                      <a:pt x="564" y="92"/>
                    </a:lnTo>
                    <a:lnTo>
                      <a:pt x="518" y="79"/>
                    </a:lnTo>
                    <a:lnTo>
                      <a:pt x="471" y="67"/>
                    </a:lnTo>
                    <a:lnTo>
                      <a:pt x="424" y="55"/>
                    </a:lnTo>
                    <a:lnTo>
                      <a:pt x="377" y="45"/>
                    </a:lnTo>
                    <a:lnTo>
                      <a:pt x="330" y="36"/>
                    </a:lnTo>
                    <a:lnTo>
                      <a:pt x="283" y="28"/>
                    </a:lnTo>
                    <a:lnTo>
                      <a:pt x="236" y="21"/>
                    </a:lnTo>
                    <a:lnTo>
                      <a:pt x="189" y="15"/>
                    </a:lnTo>
                    <a:lnTo>
                      <a:pt x="142" y="10"/>
                    </a:lnTo>
                    <a:lnTo>
                      <a:pt x="94" y="6"/>
                    </a:lnTo>
                    <a:lnTo>
                      <a:pt x="47" y="2"/>
                    </a:lnTo>
                    <a:lnTo>
                      <a:pt x="0"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5" name="Freeform 438">
                <a:extLst>
                  <a:ext uri="{FF2B5EF4-FFF2-40B4-BE49-F238E27FC236}">
                    <a16:creationId xmlns:a16="http://schemas.microsoft.com/office/drawing/2014/main" id="{92649EF9-BF12-EACB-D43F-04A1247B5CBD}"/>
                  </a:ext>
                </a:extLst>
              </p:cNvPr>
              <p:cNvSpPr>
                <a:spLocks/>
              </p:cNvSpPr>
              <p:nvPr/>
            </p:nvSpPr>
            <p:spPr bwMode="auto">
              <a:xfrm>
                <a:off x="3846" y="3197"/>
                <a:ext cx="1121" cy="751"/>
              </a:xfrm>
              <a:custGeom>
                <a:avLst/>
                <a:gdLst>
                  <a:gd name="T0" fmla="*/ 1573 w 1866"/>
                  <a:gd name="T1" fmla="*/ 0 h 1247"/>
                  <a:gd name="T2" fmla="*/ 1521 w 1866"/>
                  <a:gd name="T3" fmla="*/ 78 h 1247"/>
                  <a:gd name="T4" fmla="*/ 1466 w 1866"/>
                  <a:gd name="T5" fmla="*/ 153 h 1247"/>
                  <a:gd name="T6" fmla="*/ 1407 w 1866"/>
                  <a:gd name="T7" fmla="*/ 225 h 1247"/>
                  <a:gd name="T8" fmla="*/ 1345 w 1866"/>
                  <a:gd name="T9" fmla="*/ 294 h 1247"/>
                  <a:gd name="T10" fmla="*/ 1279 w 1866"/>
                  <a:gd name="T11" fmla="*/ 360 h 1247"/>
                  <a:gd name="T12" fmla="*/ 1211 w 1866"/>
                  <a:gd name="T13" fmla="*/ 423 h 1247"/>
                  <a:gd name="T14" fmla="*/ 1140 w 1866"/>
                  <a:gd name="T15" fmla="*/ 483 h 1247"/>
                  <a:gd name="T16" fmla="*/ 1066 w 1866"/>
                  <a:gd name="T17" fmla="*/ 539 h 1247"/>
                  <a:gd name="T18" fmla="*/ 989 w 1866"/>
                  <a:gd name="T19" fmla="*/ 592 h 1247"/>
                  <a:gd name="T20" fmla="*/ 910 w 1866"/>
                  <a:gd name="T21" fmla="*/ 641 h 1247"/>
                  <a:gd name="T22" fmla="*/ 828 w 1866"/>
                  <a:gd name="T23" fmla="*/ 686 h 1247"/>
                  <a:gd name="T24" fmla="*/ 744 w 1866"/>
                  <a:gd name="T25" fmla="*/ 728 h 1247"/>
                  <a:gd name="T26" fmla="*/ 657 w 1866"/>
                  <a:gd name="T27" fmla="*/ 766 h 1247"/>
                  <a:gd name="T28" fmla="*/ 569 w 1866"/>
                  <a:gd name="T29" fmla="*/ 799 h 1247"/>
                  <a:gd name="T30" fmla="*/ 478 w 1866"/>
                  <a:gd name="T31" fmla="*/ 829 h 1247"/>
                  <a:gd name="T32" fmla="*/ 386 w 1866"/>
                  <a:gd name="T33" fmla="*/ 854 h 1247"/>
                  <a:gd name="T34" fmla="*/ 292 w 1866"/>
                  <a:gd name="T35" fmla="*/ 874 h 1247"/>
                  <a:gd name="T36" fmla="*/ 196 w 1866"/>
                  <a:gd name="T37" fmla="*/ 890 h 1247"/>
                  <a:gd name="T38" fmla="*/ 99 w 1866"/>
                  <a:gd name="T39" fmla="*/ 902 h 1247"/>
                  <a:gd name="T40" fmla="*/ 0 w 1866"/>
                  <a:gd name="T41" fmla="*/ 908 h 1247"/>
                  <a:gd name="T42" fmla="*/ 49 w 1866"/>
                  <a:gd name="T43" fmla="*/ 1244 h 1247"/>
                  <a:gd name="T44" fmla="*/ 146 w 1866"/>
                  <a:gd name="T45" fmla="*/ 1237 h 1247"/>
                  <a:gd name="T46" fmla="*/ 243 w 1866"/>
                  <a:gd name="T47" fmla="*/ 1225 h 1247"/>
                  <a:gd name="T48" fmla="*/ 338 w 1866"/>
                  <a:gd name="T49" fmla="*/ 1210 h 1247"/>
                  <a:gd name="T50" fmla="*/ 431 w 1866"/>
                  <a:gd name="T51" fmla="*/ 1191 h 1247"/>
                  <a:gd name="T52" fmla="*/ 523 w 1866"/>
                  <a:gd name="T53" fmla="*/ 1168 h 1247"/>
                  <a:gd name="T54" fmla="*/ 614 w 1866"/>
                  <a:gd name="T55" fmla="*/ 1141 h 1247"/>
                  <a:gd name="T56" fmla="*/ 703 w 1866"/>
                  <a:gd name="T57" fmla="*/ 1111 h 1247"/>
                  <a:gd name="T58" fmla="*/ 790 w 1866"/>
                  <a:gd name="T59" fmla="*/ 1077 h 1247"/>
                  <a:gd name="T60" fmla="*/ 876 w 1866"/>
                  <a:gd name="T61" fmla="*/ 1040 h 1247"/>
                  <a:gd name="T62" fmla="*/ 959 w 1866"/>
                  <a:gd name="T63" fmla="*/ 999 h 1247"/>
                  <a:gd name="T64" fmla="*/ 1041 w 1866"/>
                  <a:gd name="T65" fmla="*/ 956 h 1247"/>
                  <a:gd name="T66" fmla="*/ 1121 w 1866"/>
                  <a:gd name="T67" fmla="*/ 909 h 1247"/>
                  <a:gd name="T68" fmla="*/ 1199 w 1866"/>
                  <a:gd name="T69" fmla="*/ 859 h 1247"/>
                  <a:gd name="T70" fmla="*/ 1274 w 1866"/>
                  <a:gd name="T71" fmla="*/ 806 h 1247"/>
                  <a:gd name="T72" fmla="*/ 1347 w 1866"/>
                  <a:gd name="T73" fmla="*/ 750 h 1247"/>
                  <a:gd name="T74" fmla="*/ 1418 w 1866"/>
                  <a:gd name="T75" fmla="*/ 691 h 1247"/>
                  <a:gd name="T76" fmla="*/ 1487 w 1866"/>
                  <a:gd name="T77" fmla="*/ 630 h 1247"/>
                  <a:gd name="T78" fmla="*/ 1553 w 1866"/>
                  <a:gd name="T79" fmla="*/ 566 h 1247"/>
                  <a:gd name="T80" fmla="*/ 1616 w 1866"/>
                  <a:gd name="T81" fmla="*/ 499 h 1247"/>
                  <a:gd name="T82" fmla="*/ 1677 w 1866"/>
                  <a:gd name="T83" fmla="*/ 430 h 1247"/>
                  <a:gd name="T84" fmla="*/ 1734 w 1866"/>
                  <a:gd name="T85" fmla="*/ 358 h 1247"/>
                  <a:gd name="T86" fmla="*/ 1789 w 1866"/>
                  <a:gd name="T87" fmla="*/ 285 h 1247"/>
                  <a:gd name="T88" fmla="*/ 1841 w 1866"/>
                  <a:gd name="T89" fmla="*/ 208 h 1247"/>
                  <a:gd name="T90" fmla="*/ 1573 w 1866"/>
                  <a:gd name="T91"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6" h="1247">
                    <a:moveTo>
                      <a:pt x="1573" y="0"/>
                    </a:moveTo>
                    <a:lnTo>
                      <a:pt x="1573" y="0"/>
                    </a:lnTo>
                    <a:lnTo>
                      <a:pt x="1547" y="39"/>
                    </a:lnTo>
                    <a:lnTo>
                      <a:pt x="1521" y="78"/>
                    </a:lnTo>
                    <a:lnTo>
                      <a:pt x="1494" y="116"/>
                    </a:lnTo>
                    <a:lnTo>
                      <a:pt x="1466" y="153"/>
                    </a:lnTo>
                    <a:lnTo>
                      <a:pt x="1437" y="189"/>
                    </a:lnTo>
                    <a:lnTo>
                      <a:pt x="1407" y="225"/>
                    </a:lnTo>
                    <a:lnTo>
                      <a:pt x="1376" y="260"/>
                    </a:lnTo>
                    <a:lnTo>
                      <a:pt x="1345" y="294"/>
                    </a:lnTo>
                    <a:lnTo>
                      <a:pt x="1312" y="327"/>
                    </a:lnTo>
                    <a:lnTo>
                      <a:pt x="1279" y="360"/>
                    </a:lnTo>
                    <a:lnTo>
                      <a:pt x="1246" y="392"/>
                    </a:lnTo>
                    <a:lnTo>
                      <a:pt x="1211" y="423"/>
                    </a:lnTo>
                    <a:lnTo>
                      <a:pt x="1176" y="453"/>
                    </a:lnTo>
                    <a:lnTo>
                      <a:pt x="1140" y="483"/>
                    </a:lnTo>
                    <a:lnTo>
                      <a:pt x="1103" y="511"/>
                    </a:lnTo>
                    <a:lnTo>
                      <a:pt x="1066" y="539"/>
                    </a:lnTo>
                    <a:lnTo>
                      <a:pt x="1028" y="566"/>
                    </a:lnTo>
                    <a:lnTo>
                      <a:pt x="989" y="592"/>
                    </a:lnTo>
                    <a:lnTo>
                      <a:pt x="950" y="617"/>
                    </a:lnTo>
                    <a:lnTo>
                      <a:pt x="910" y="641"/>
                    </a:lnTo>
                    <a:lnTo>
                      <a:pt x="869" y="664"/>
                    </a:lnTo>
                    <a:lnTo>
                      <a:pt x="828" y="686"/>
                    </a:lnTo>
                    <a:lnTo>
                      <a:pt x="786" y="708"/>
                    </a:lnTo>
                    <a:lnTo>
                      <a:pt x="744" y="728"/>
                    </a:lnTo>
                    <a:lnTo>
                      <a:pt x="701" y="747"/>
                    </a:lnTo>
                    <a:lnTo>
                      <a:pt x="657" y="766"/>
                    </a:lnTo>
                    <a:lnTo>
                      <a:pt x="613" y="783"/>
                    </a:lnTo>
                    <a:lnTo>
                      <a:pt x="569" y="799"/>
                    </a:lnTo>
                    <a:lnTo>
                      <a:pt x="524" y="815"/>
                    </a:lnTo>
                    <a:lnTo>
                      <a:pt x="478" y="829"/>
                    </a:lnTo>
                    <a:lnTo>
                      <a:pt x="432" y="842"/>
                    </a:lnTo>
                    <a:lnTo>
                      <a:pt x="386" y="854"/>
                    </a:lnTo>
                    <a:lnTo>
                      <a:pt x="339" y="865"/>
                    </a:lnTo>
                    <a:lnTo>
                      <a:pt x="292" y="874"/>
                    </a:lnTo>
                    <a:lnTo>
                      <a:pt x="244" y="883"/>
                    </a:lnTo>
                    <a:lnTo>
                      <a:pt x="196" y="890"/>
                    </a:lnTo>
                    <a:lnTo>
                      <a:pt x="148" y="897"/>
                    </a:lnTo>
                    <a:lnTo>
                      <a:pt x="99" y="902"/>
                    </a:lnTo>
                    <a:lnTo>
                      <a:pt x="50" y="905"/>
                    </a:lnTo>
                    <a:lnTo>
                      <a:pt x="0" y="908"/>
                    </a:lnTo>
                    <a:lnTo>
                      <a:pt x="0" y="1247"/>
                    </a:lnTo>
                    <a:lnTo>
                      <a:pt x="49" y="1244"/>
                    </a:lnTo>
                    <a:lnTo>
                      <a:pt x="98" y="1241"/>
                    </a:lnTo>
                    <a:lnTo>
                      <a:pt x="146" y="1237"/>
                    </a:lnTo>
                    <a:lnTo>
                      <a:pt x="195" y="1232"/>
                    </a:lnTo>
                    <a:lnTo>
                      <a:pt x="243" y="1225"/>
                    </a:lnTo>
                    <a:lnTo>
                      <a:pt x="290" y="1218"/>
                    </a:lnTo>
                    <a:lnTo>
                      <a:pt x="338" y="1210"/>
                    </a:lnTo>
                    <a:lnTo>
                      <a:pt x="384" y="1201"/>
                    </a:lnTo>
                    <a:lnTo>
                      <a:pt x="431" y="1191"/>
                    </a:lnTo>
                    <a:lnTo>
                      <a:pt x="477" y="1180"/>
                    </a:lnTo>
                    <a:lnTo>
                      <a:pt x="523" y="1168"/>
                    </a:lnTo>
                    <a:lnTo>
                      <a:pt x="569" y="1155"/>
                    </a:lnTo>
                    <a:lnTo>
                      <a:pt x="614" y="1141"/>
                    </a:lnTo>
                    <a:lnTo>
                      <a:pt x="659" y="1126"/>
                    </a:lnTo>
                    <a:lnTo>
                      <a:pt x="703" y="1111"/>
                    </a:lnTo>
                    <a:lnTo>
                      <a:pt x="747" y="1094"/>
                    </a:lnTo>
                    <a:lnTo>
                      <a:pt x="790" y="1077"/>
                    </a:lnTo>
                    <a:lnTo>
                      <a:pt x="833" y="1059"/>
                    </a:lnTo>
                    <a:lnTo>
                      <a:pt x="876" y="1040"/>
                    </a:lnTo>
                    <a:lnTo>
                      <a:pt x="918" y="1020"/>
                    </a:lnTo>
                    <a:lnTo>
                      <a:pt x="959" y="999"/>
                    </a:lnTo>
                    <a:lnTo>
                      <a:pt x="1001" y="978"/>
                    </a:lnTo>
                    <a:lnTo>
                      <a:pt x="1041" y="956"/>
                    </a:lnTo>
                    <a:lnTo>
                      <a:pt x="1081" y="933"/>
                    </a:lnTo>
                    <a:lnTo>
                      <a:pt x="1121" y="909"/>
                    </a:lnTo>
                    <a:lnTo>
                      <a:pt x="1160" y="884"/>
                    </a:lnTo>
                    <a:lnTo>
                      <a:pt x="1199" y="859"/>
                    </a:lnTo>
                    <a:lnTo>
                      <a:pt x="1237" y="833"/>
                    </a:lnTo>
                    <a:lnTo>
                      <a:pt x="1274" y="806"/>
                    </a:lnTo>
                    <a:lnTo>
                      <a:pt x="1311" y="778"/>
                    </a:lnTo>
                    <a:lnTo>
                      <a:pt x="1347" y="750"/>
                    </a:lnTo>
                    <a:lnTo>
                      <a:pt x="1383" y="721"/>
                    </a:lnTo>
                    <a:lnTo>
                      <a:pt x="1418" y="691"/>
                    </a:lnTo>
                    <a:lnTo>
                      <a:pt x="1453" y="661"/>
                    </a:lnTo>
                    <a:lnTo>
                      <a:pt x="1487" y="630"/>
                    </a:lnTo>
                    <a:lnTo>
                      <a:pt x="1520" y="598"/>
                    </a:lnTo>
                    <a:lnTo>
                      <a:pt x="1553" y="566"/>
                    </a:lnTo>
                    <a:lnTo>
                      <a:pt x="1585" y="533"/>
                    </a:lnTo>
                    <a:lnTo>
                      <a:pt x="1616" y="499"/>
                    </a:lnTo>
                    <a:lnTo>
                      <a:pt x="1647" y="465"/>
                    </a:lnTo>
                    <a:lnTo>
                      <a:pt x="1677" y="430"/>
                    </a:lnTo>
                    <a:lnTo>
                      <a:pt x="1706" y="394"/>
                    </a:lnTo>
                    <a:lnTo>
                      <a:pt x="1734" y="358"/>
                    </a:lnTo>
                    <a:lnTo>
                      <a:pt x="1762" y="322"/>
                    </a:lnTo>
                    <a:lnTo>
                      <a:pt x="1789" y="285"/>
                    </a:lnTo>
                    <a:lnTo>
                      <a:pt x="1816" y="247"/>
                    </a:lnTo>
                    <a:lnTo>
                      <a:pt x="1841" y="208"/>
                    </a:lnTo>
                    <a:lnTo>
                      <a:pt x="1866" y="170"/>
                    </a:lnTo>
                    <a:lnTo>
                      <a:pt x="1573"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6" name="Freeform 439">
                <a:extLst>
                  <a:ext uri="{FF2B5EF4-FFF2-40B4-BE49-F238E27FC236}">
                    <a16:creationId xmlns:a16="http://schemas.microsoft.com/office/drawing/2014/main" id="{7144244A-D11A-4586-821B-74D08B0DA79E}"/>
                  </a:ext>
                </a:extLst>
              </p:cNvPr>
              <p:cNvSpPr>
                <a:spLocks/>
              </p:cNvSpPr>
              <p:nvPr/>
            </p:nvSpPr>
            <p:spPr bwMode="auto">
              <a:xfrm>
                <a:off x="4839" y="1921"/>
                <a:ext cx="337" cy="1296"/>
              </a:xfrm>
              <a:custGeom>
                <a:avLst/>
                <a:gdLst>
                  <a:gd name="T0" fmla="*/ 293 w 560"/>
                  <a:gd name="T1" fmla="*/ 0 h 2153"/>
                  <a:gd name="T2" fmla="*/ 22 w 560"/>
                  <a:gd name="T3" fmla="*/ 210 h 2153"/>
                  <a:gd name="T4" fmla="*/ 61 w 560"/>
                  <a:gd name="T5" fmla="*/ 294 h 2153"/>
                  <a:gd name="T6" fmla="*/ 96 w 560"/>
                  <a:gd name="T7" fmla="*/ 379 h 2153"/>
                  <a:gd name="T8" fmla="*/ 127 w 560"/>
                  <a:gd name="T9" fmla="*/ 467 h 2153"/>
                  <a:gd name="T10" fmla="*/ 153 w 560"/>
                  <a:gd name="T11" fmla="*/ 556 h 2153"/>
                  <a:gd name="T12" fmla="*/ 176 w 560"/>
                  <a:gd name="T13" fmla="*/ 647 h 2153"/>
                  <a:gd name="T14" fmla="*/ 194 w 560"/>
                  <a:gd name="T15" fmla="*/ 740 h 2153"/>
                  <a:gd name="T16" fmla="*/ 208 w 560"/>
                  <a:gd name="T17" fmla="*/ 834 h 2153"/>
                  <a:gd name="T18" fmla="*/ 218 w 560"/>
                  <a:gd name="T19" fmla="*/ 930 h 2153"/>
                  <a:gd name="T20" fmla="*/ 222 w 560"/>
                  <a:gd name="T21" fmla="*/ 1027 h 2153"/>
                  <a:gd name="T22" fmla="*/ 222 w 560"/>
                  <a:gd name="T23" fmla="*/ 1125 h 2153"/>
                  <a:gd name="T24" fmla="*/ 218 w 560"/>
                  <a:gd name="T25" fmla="*/ 1222 h 2153"/>
                  <a:gd name="T26" fmla="*/ 208 w 560"/>
                  <a:gd name="T27" fmla="*/ 1318 h 2153"/>
                  <a:gd name="T28" fmla="*/ 194 w 560"/>
                  <a:gd name="T29" fmla="*/ 1412 h 2153"/>
                  <a:gd name="T30" fmla="*/ 176 w 560"/>
                  <a:gd name="T31" fmla="*/ 1505 h 2153"/>
                  <a:gd name="T32" fmla="*/ 153 w 560"/>
                  <a:gd name="T33" fmla="*/ 1596 h 2153"/>
                  <a:gd name="T34" fmla="*/ 126 w 560"/>
                  <a:gd name="T35" fmla="*/ 1686 h 2153"/>
                  <a:gd name="T36" fmla="*/ 95 w 560"/>
                  <a:gd name="T37" fmla="*/ 1774 h 2153"/>
                  <a:gd name="T38" fmla="*/ 60 w 560"/>
                  <a:gd name="T39" fmla="*/ 1859 h 2153"/>
                  <a:gd name="T40" fmla="*/ 21 w 560"/>
                  <a:gd name="T41" fmla="*/ 1943 h 2153"/>
                  <a:gd name="T42" fmla="*/ 292 w 560"/>
                  <a:gd name="T43" fmla="*/ 2153 h 2153"/>
                  <a:gd name="T44" fmla="*/ 335 w 560"/>
                  <a:gd name="T45" fmla="*/ 2068 h 2153"/>
                  <a:gd name="T46" fmla="*/ 375 w 560"/>
                  <a:gd name="T47" fmla="*/ 1981 h 2153"/>
                  <a:gd name="T48" fmla="*/ 410 w 560"/>
                  <a:gd name="T49" fmla="*/ 1893 h 2153"/>
                  <a:gd name="T50" fmla="*/ 443 w 560"/>
                  <a:gd name="T51" fmla="*/ 1802 h 2153"/>
                  <a:gd name="T52" fmla="*/ 471 w 560"/>
                  <a:gd name="T53" fmla="*/ 1710 h 2153"/>
                  <a:gd name="T54" fmla="*/ 496 w 560"/>
                  <a:gd name="T55" fmla="*/ 1616 h 2153"/>
                  <a:gd name="T56" fmla="*/ 517 w 560"/>
                  <a:gd name="T57" fmla="*/ 1521 h 2153"/>
                  <a:gd name="T58" fmla="*/ 534 w 560"/>
                  <a:gd name="T59" fmla="*/ 1424 h 2153"/>
                  <a:gd name="T60" fmla="*/ 546 w 560"/>
                  <a:gd name="T61" fmla="*/ 1326 h 2153"/>
                  <a:gd name="T62" fmla="*/ 555 w 560"/>
                  <a:gd name="T63" fmla="*/ 1227 h 2153"/>
                  <a:gd name="T64" fmla="*/ 559 w 560"/>
                  <a:gd name="T65" fmla="*/ 1126 h 2153"/>
                  <a:gd name="T66" fmla="*/ 559 w 560"/>
                  <a:gd name="T67" fmla="*/ 1025 h 2153"/>
                  <a:gd name="T68" fmla="*/ 555 w 560"/>
                  <a:gd name="T69" fmla="*/ 925 h 2153"/>
                  <a:gd name="T70" fmla="*/ 546 w 560"/>
                  <a:gd name="T71" fmla="*/ 826 h 2153"/>
                  <a:gd name="T72" fmla="*/ 534 w 560"/>
                  <a:gd name="T73" fmla="*/ 728 h 2153"/>
                  <a:gd name="T74" fmla="*/ 517 w 560"/>
                  <a:gd name="T75" fmla="*/ 631 h 2153"/>
                  <a:gd name="T76" fmla="*/ 496 w 560"/>
                  <a:gd name="T77" fmla="*/ 536 h 2153"/>
                  <a:gd name="T78" fmla="*/ 472 w 560"/>
                  <a:gd name="T79" fmla="*/ 442 h 2153"/>
                  <a:gd name="T80" fmla="*/ 443 w 560"/>
                  <a:gd name="T81" fmla="*/ 350 h 2153"/>
                  <a:gd name="T82" fmla="*/ 411 w 560"/>
                  <a:gd name="T83" fmla="*/ 260 h 2153"/>
                  <a:gd name="T84" fmla="*/ 375 w 560"/>
                  <a:gd name="T85" fmla="*/ 172 h 2153"/>
                  <a:gd name="T86" fmla="*/ 336 w 560"/>
                  <a:gd name="T87" fmla="*/ 85 h 2153"/>
                  <a:gd name="T88" fmla="*/ 293 w 560"/>
                  <a:gd name="T89" fmla="*/ 0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0" h="2153">
                    <a:moveTo>
                      <a:pt x="293" y="0"/>
                    </a:moveTo>
                    <a:lnTo>
                      <a:pt x="293" y="0"/>
                    </a:lnTo>
                    <a:lnTo>
                      <a:pt x="2" y="170"/>
                    </a:lnTo>
                    <a:lnTo>
                      <a:pt x="22" y="210"/>
                    </a:lnTo>
                    <a:lnTo>
                      <a:pt x="42" y="252"/>
                    </a:lnTo>
                    <a:lnTo>
                      <a:pt x="61" y="294"/>
                    </a:lnTo>
                    <a:lnTo>
                      <a:pt x="79" y="336"/>
                    </a:lnTo>
                    <a:lnTo>
                      <a:pt x="96" y="379"/>
                    </a:lnTo>
                    <a:lnTo>
                      <a:pt x="112" y="423"/>
                    </a:lnTo>
                    <a:lnTo>
                      <a:pt x="127" y="467"/>
                    </a:lnTo>
                    <a:lnTo>
                      <a:pt x="141" y="511"/>
                    </a:lnTo>
                    <a:lnTo>
                      <a:pt x="153" y="556"/>
                    </a:lnTo>
                    <a:lnTo>
                      <a:pt x="165" y="601"/>
                    </a:lnTo>
                    <a:lnTo>
                      <a:pt x="176" y="647"/>
                    </a:lnTo>
                    <a:lnTo>
                      <a:pt x="186" y="693"/>
                    </a:lnTo>
                    <a:lnTo>
                      <a:pt x="194" y="740"/>
                    </a:lnTo>
                    <a:lnTo>
                      <a:pt x="202" y="787"/>
                    </a:lnTo>
                    <a:lnTo>
                      <a:pt x="208" y="834"/>
                    </a:lnTo>
                    <a:lnTo>
                      <a:pt x="214" y="882"/>
                    </a:lnTo>
                    <a:lnTo>
                      <a:pt x="218" y="930"/>
                    </a:lnTo>
                    <a:lnTo>
                      <a:pt x="221" y="978"/>
                    </a:lnTo>
                    <a:lnTo>
                      <a:pt x="222" y="1027"/>
                    </a:lnTo>
                    <a:lnTo>
                      <a:pt x="223" y="1076"/>
                    </a:lnTo>
                    <a:lnTo>
                      <a:pt x="222" y="1125"/>
                    </a:lnTo>
                    <a:lnTo>
                      <a:pt x="221" y="1173"/>
                    </a:lnTo>
                    <a:lnTo>
                      <a:pt x="218" y="1222"/>
                    </a:lnTo>
                    <a:lnTo>
                      <a:pt x="214" y="1270"/>
                    </a:lnTo>
                    <a:lnTo>
                      <a:pt x="208" y="1318"/>
                    </a:lnTo>
                    <a:lnTo>
                      <a:pt x="202" y="1365"/>
                    </a:lnTo>
                    <a:lnTo>
                      <a:pt x="194" y="1412"/>
                    </a:lnTo>
                    <a:lnTo>
                      <a:pt x="186" y="1459"/>
                    </a:lnTo>
                    <a:lnTo>
                      <a:pt x="176" y="1505"/>
                    </a:lnTo>
                    <a:lnTo>
                      <a:pt x="165" y="1551"/>
                    </a:lnTo>
                    <a:lnTo>
                      <a:pt x="153" y="1596"/>
                    </a:lnTo>
                    <a:lnTo>
                      <a:pt x="140" y="1641"/>
                    </a:lnTo>
                    <a:lnTo>
                      <a:pt x="126" y="1686"/>
                    </a:lnTo>
                    <a:lnTo>
                      <a:pt x="111" y="1730"/>
                    </a:lnTo>
                    <a:lnTo>
                      <a:pt x="95" y="1774"/>
                    </a:lnTo>
                    <a:lnTo>
                      <a:pt x="78" y="1817"/>
                    </a:lnTo>
                    <a:lnTo>
                      <a:pt x="60" y="1859"/>
                    </a:lnTo>
                    <a:lnTo>
                      <a:pt x="41" y="1901"/>
                    </a:lnTo>
                    <a:lnTo>
                      <a:pt x="21" y="1943"/>
                    </a:lnTo>
                    <a:lnTo>
                      <a:pt x="0" y="1984"/>
                    </a:lnTo>
                    <a:lnTo>
                      <a:pt x="292" y="2153"/>
                    </a:lnTo>
                    <a:lnTo>
                      <a:pt x="314" y="2111"/>
                    </a:lnTo>
                    <a:lnTo>
                      <a:pt x="335" y="2068"/>
                    </a:lnTo>
                    <a:lnTo>
                      <a:pt x="355" y="2025"/>
                    </a:lnTo>
                    <a:lnTo>
                      <a:pt x="375" y="1981"/>
                    </a:lnTo>
                    <a:lnTo>
                      <a:pt x="393" y="1937"/>
                    </a:lnTo>
                    <a:lnTo>
                      <a:pt x="410" y="1893"/>
                    </a:lnTo>
                    <a:lnTo>
                      <a:pt x="427" y="1848"/>
                    </a:lnTo>
                    <a:lnTo>
                      <a:pt x="443" y="1802"/>
                    </a:lnTo>
                    <a:lnTo>
                      <a:pt x="457" y="1756"/>
                    </a:lnTo>
                    <a:lnTo>
                      <a:pt x="471" y="1710"/>
                    </a:lnTo>
                    <a:lnTo>
                      <a:pt x="484" y="1663"/>
                    </a:lnTo>
                    <a:lnTo>
                      <a:pt x="496" y="1616"/>
                    </a:lnTo>
                    <a:lnTo>
                      <a:pt x="507" y="1569"/>
                    </a:lnTo>
                    <a:lnTo>
                      <a:pt x="517" y="1521"/>
                    </a:lnTo>
                    <a:lnTo>
                      <a:pt x="526" y="1473"/>
                    </a:lnTo>
                    <a:lnTo>
                      <a:pt x="534" y="1424"/>
                    </a:lnTo>
                    <a:lnTo>
                      <a:pt x="540" y="1375"/>
                    </a:lnTo>
                    <a:lnTo>
                      <a:pt x="546" y="1326"/>
                    </a:lnTo>
                    <a:lnTo>
                      <a:pt x="551" y="1277"/>
                    </a:lnTo>
                    <a:lnTo>
                      <a:pt x="555" y="1227"/>
                    </a:lnTo>
                    <a:lnTo>
                      <a:pt x="558" y="1177"/>
                    </a:lnTo>
                    <a:lnTo>
                      <a:pt x="559" y="1126"/>
                    </a:lnTo>
                    <a:lnTo>
                      <a:pt x="560" y="1076"/>
                    </a:lnTo>
                    <a:lnTo>
                      <a:pt x="559" y="1025"/>
                    </a:lnTo>
                    <a:lnTo>
                      <a:pt x="558" y="975"/>
                    </a:lnTo>
                    <a:lnTo>
                      <a:pt x="555" y="925"/>
                    </a:lnTo>
                    <a:lnTo>
                      <a:pt x="551" y="875"/>
                    </a:lnTo>
                    <a:lnTo>
                      <a:pt x="546" y="826"/>
                    </a:lnTo>
                    <a:lnTo>
                      <a:pt x="541" y="776"/>
                    </a:lnTo>
                    <a:lnTo>
                      <a:pt x="534" y="728"/>
                    </a:lnTo>
                    <a:lnTo>
                      <a:pt x="526" y="679"/>
                    </a:lnTo>
                    <a:lnTo>
                      <a:pt x="517" y="631"/>
                    </a:lnTo>
                    <a:lnTo>
                      <a:pt x="507" y="583"/>
                    </a:lnTo>
                    <a:lnTo>
                      <a:pt x="496" y="536"/>
                    </a:lnTo>
                    <a:lnTo>
                      <a:pt x="484" y="489"/>
                    </a:lnTo>
                    <a:lnTo>
                      <a:pt x="472" y="442"/>
                    </a:lnTo>
                    <a:lnTo>
                      <a:pt x="458" y="396"/>
                    </a:lnTo>
                    <a:lnTo>
                      <a:pt x="443" y="350"/>
                    </a:lnTo>
                    <a:lnTo>
                      <a:pt x="428" y="305"/>
                    </a:lnTo>
                    <a:lnTo>
                      <a:pt x="411" y="260"/>
                    </a:lnTo>
                    <a:lnTo>
                      <a:pt x="394" y="216"/>
                    </a:lnTo>
                    <a:lnTo>
                      <a:pt x="375" y="172"/>
                    </a:lnTo>
                    <a:lnTo>
                      <a:pt x="356" y="128"/>
                    </a:lnTo>
                    <a:lnTo>
                      <a:pt x="336" y="85"/>
                    </a:lnTo>
                    <a:lnTo>
                      <a:pt x="315" y="42"/>
                    </a:lnTo>
                    <a:lnTo>
                      <a:pt x="293"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7" name="Rectangle 440">
                <a:extLst>
                  <a:ext uri="{FF2B5EF4-FFF2-40B4-BE49-F238E27FC236}">
                    <a16:creationId xmlns:a16="http://schemas.microsoft.com/office/drawing/2014/main" id="{7D8DF4B0-2054-8381-35A0-DD8E5DF06F3D}"/>
                  </a:ext>
                </a:extLst>
              </p:cNvPr>
              <p:cNvSpPr>
                <a:spLocks noChangeArrowheads="1"/>
              </p:cNvSpPr>
              <p:nvPr/>
            </p:nvSpPr>
            <p:spPr bwMode="auto">
              <a:xfrm rot="18420000">
                <a:off x="2790" y="173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78" name="Rectangle 441">
                <a:extLst>
                  <a:ext uri="{FF2B5EF4-FFF2-40B4-BE49-F238E27FC236}">
                    <a16:creationId xmlns:a16="http://schemas.microsoft.com/office/drawing/2014/main" id="{1AA05559-F201-0C5A-C4D6-F613B97C6B59}"/>
                  </a:ext>
                </a:extLst>
              </p:cNvPr>
              <p:cNvSpPr>
                <a:spLocks noChangeArrowheads="1"/>
              </p:cNvSpPr>
              <p:nvPr/>
            </p:nvSpPr>
            <p:spPr bwMode="auto">
              <a:xfrm rot="18540000">
                <a:off x="2811" y="1691"/>
                <a:ext cx="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79" name="Rectangle 442">
                <a:extLst>
                  <a:ext uri="{FF2B5EF4-FFF2-40B4-BE49-F238E27FC236}">
                    <a16:creationId xmlns:a16="http://schemas.microsoft.com/office/drawing/2014/main" id="{75B6D9AE-4B5B-F57F-B72C-47641C6479C6}"/>
                  </a:ext>
                </a:extLst>
              </p:cNvPr>
              <p:cNvSpPr>
                <a:spLocks noChangeArrowheads="1"/>
              </p:cNvSpPr>
              <p:nvPr/>
            </p:nvSpPr>
            <p:spPr bwMode="auto">
              <a:xfrm rot="18660000">
                <a:off x="2853" y="166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0" name="Rectangle 443">
                <a:extLst>
                  <a:ext uri="{FF2B5EF4-FFF2-40B4-BE49-F238E27FC236}">
                    <a16:creationId xmlns:a16="http://schemas.microsoft.com/office/drawing/2014/main" id="{53186218-FF1F-83A5-C1B1-8C8C7BEB04B2}"/>
                  </a:ext>
                </a:extLst>
              </p:cNvPr>
              <p:cNvSpPr>
                <a:spLocks noChangeArrowheads="1"/>
              </p:cNvSpPr>
              <p:nvPr/>
            </p:nvSpPr>
            <p:spPr bwMode="auto">
              <a:xfrm rot="18780000">
                <a:off x="2876" y="163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V</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1" name="Rectangle 444">
                <a:extLst>
                  <a:ext uri="{FF2B5EF4-FFF2-40B4-BE49-F238E27FC236}">
                    <a16:creationId xmlns:a16="http://schemas.microsoft.com/office/drawing/2014/main" id="{04056A22-CE54-C770-7214-40E8E941A54D}"/>
                  </a:ext>
                </a:extLst>
              </p:cNvPr>
              <p:cNvSpPr>
                <a:spLocks noChangeArrowheads="1"/>
              </p:cNvSpPr>
              <p:nvPr/>
            </p:nvSpPr>
            <p:spPr bwMode="auto">
              <a:xfrm rot="18900000">
                <a:off x="2910" y="1617"/>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2" name="Rectangle 445">
                <a:extLst>
                  <a:ext uri="{FF2B5EF4-FFF2-40B4-BE49-F238E27FC236}">
                    <a16:creationId xmlns:a16="http://schemas.microsoft.com/office/drawing/2014/main" id="{46A7F9CD-8B21-D37F-686A-FB95BE5ED839}"/>
                  </a:ext>
                </a:extLst>
              </p:cNvPr>
              <p:cNvSpPr>
                <a:spLocks noChangeArrowheads="1"/>
              </p:cNvSpPr>
              <p:nvPr/>
            </p:nvSpPr>
            <p:spPr bwMode="auto">
              <a:xfrm rot="18960000">
                <a:off x="2921" y="159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3" name="Rectangle 446">
                <a:extLst>
                  <a:ext uri="{FF2B5EF4-FFF2-40B4-BE49-F238E27FC236}">
                    <a16:creationId xmlns:a16="http://schemas.microsoft.com/office/drawing/2014/main" id="{BFA1DF43-0DE5-39EA-0DBC-1F8561352206}"/>
                  </a:ext>
                </a:extLst>
              </p:cNvPr>
              <p:cNvSpPr>
                <a:spLocks noChangeArrowheads="1"/>
              </p:cNvSpPr>
              <p:nvPr/>
            </p:nvSpPr>
            <p:spPr bwMode="auto">
              <a:xfrm rot="19080000">
                <a:off x="2953" y="156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4" name="Rectangle 447">
                <a:extLst>
                  <a:ext uri="{FF2B5EF4-FFF2-40B4-BE49-F238E27FC236}">
                    <a16:creationId xmlns:a16="http://schemas.microsoft.com/office/drawing/2014/main" id="{93E79B39-B208-C344-1DEC-1613C7D1BAFF}"/>
                  </a:ext>
                </a:extLst>
              </p:cNvPr>
              <p:cNvSpPr>
                <a:spLocks noChangeArrowheads="1"/>
              </p:cNvSpPr>
              <p:nvPr/>
            </p:nvSpPr>
            <p:spPr bwMode="auto">
              <a:xfrm rot="19200000">
                <a:off x="2980" y="152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5" name="Rectangle 448">
                <a:extLst>
                  <a:ext uri="{FF2B5EF4-FFF2-40B4-BE49-F238E27FC236}">
                    <a16:creationId xmlns:a16="http://schemas.microsoft.com/office/drawing/2014/main" id="{8AC89855-9574-9902-C344-7F0D70360B2C}"/>
                  </a:ext>
                </a:extLst>
              </p:cNvPr>
              <p:cNvSpPr>
                <a:spLocks noChangeArrowheads="1"/>
              </p:cNvSpPr>
              <p:nvPr/>
            </p:nvSpPr>
            <p:spPr bwMode="auto">
              <a:xfrm rot="19260000">
                <a:off x="3004" y="151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6" name="Rectangle 449">
                <a:extLst>
                  <a:ext uri="{FF2B5EF4-FFF2-40B4-BE49-F238E27FC236}">
                    <a16:creationId xmlns:a16="http://schemas.microsoft.com/office/drawing/2014/main" id="{6EE289D2-2249-EFEA-9411-FAEEB1084B53}"/>
                  </a:ext>
                </a:extLst>
              </p:cNvPr>
              <p:cNvSpPr>
                <a:spLocks noChangeArrowheads="1"/>
              </p:cNvSpPr>
              <p:nvPr/>
            </p:nvSpPr>
            <p:spPr bwMode="auto">
              <a:xfrm rot="19380000">
                <a:off x="3043" y="148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7" name="Rectangle 450">
                <a:extLst>
                  <a:ext uri="{FF2B5EF4-FFF2-40B4-BE49-F238E27FC236}">
                    <a16:creationId xmlns:a16="http://schemas.microsoft.com/office/drawing/2014/main" id="{0A70459B-3265-284B-8427-7245FFF541C9}"/>
                  </a:ext>
                </a:extLst>
              </p:cNvPr>
              <p:cNvSpPr>
                <a:spLocks noChangeArrowheads="1"/>
              </p:cNvSpPr>
              <p:nvPr/>
            </p:nvSpPr>
            <p:spPr bwMode="auto">
              <a:xfrm rot="19500000">
                <a:off x="3082" y="146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8" name="Rectangle 451">
                <a:extLst>
                  <a:ext uri="{FF2B5EF4-FFF2-40B4-BE49-F238E27FC236}">
                    <a16:creationId xmlns:a16="http://schemas.microsoft.com/office/drawing/2014/main" id="{816069E2-797D-FDCB-855A-CD675F8E75C5}"/>
                  </a:ext>
                </a:extLst>
              </p:cNvPr>
              <p:cNvSpPr>
                <a:spLocks noChangeArrowheads="1"/>
              </p:cNvSpPr>
              <p:nvPr/>
            </p:nvSpPr>
            <p:spPr bwMode="auto">
              <a:xfrm rot="19620000">
                <a:off x="3120" y="144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9" name="Rectangle 452">
                <a:extLst>
                  <a:ext uri="{FF2B5EF4-FFF2-40B4-BE49-F238E27FC236}">
                    <a16:creationId xmlns:a16="http://schemas.microsoft.com/office/drawing/2014/main" id="{71122D42-36A4-8A26-4BF6-304095A806CF}"/>
                  </a:ext>
                </a:extLst>
              </p:cNvPr>
              <p:cNvSpPr>
                <a:spLocks noChangeArrowheads="1"/>
              </p:cNvSpPr>
              <p:nvPr/>
            </p:nvSpPr>
            <p:spPr bwMode="auto">
              <a:xfrm rot="19680000">
                <a:off x="3135" y="1428"/>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0" name="Rectangle 453">
                <a:extLst>
                  <a:ext uri="{FF2B5EF4-FFF2-40B4-BE49-F238E27FC236}">
                    <a16:creationId xmlns:a16="http://schemas.microsoft.com/office/drawing/2014/main" id="{C615A3DA-C3F2-5350-B7E2-B335AC251CC2}"/>
                  </a:ext>
                </a:extLst>
              </p:cNvPr>
              <p:cNvSpPr>
                <a:spLocks noChangeArrowheads="1"/>
              </p:cNvSpPr>
              <p:nvPr/>
            </p:nvSpPr>
            <p:spPr bwMode="auto">
              <a:xfrm rot="19800000">
                <a:off x="3176" y="140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1" name="Rectangle 454">
                <a:extLst>
                  <a:ext uri="{FF2B5EF4-FFF2-40B4-BE49-F238E27FC236}">
                    <a16:creationId xmlns:a16="http://schemas.microsoft.com/office/drawing/2014/main" id="{D64509AE-F406-EF0E-ADFD-C4D094DEF8E8}"/>
                  </a:ext>
                </a:extLst>
              </p:cNvPr>
              <p:cNvSpPr>
                <a:spLocks noChangeArrowheads="1"/>
              </p:cNvSpPr>
              <p:nvPr/>
            </p:nvSpPr>
            <p:spPr bwMode="auto">
              <a:xfrm rot="19920000">
                <a:off x="3215" y="138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2" name="Rectangle 455">
                <a:extLst>
                  <a:ext uri="{FF2B5EF4-FFF2-40B4-BE49-F238E27FC236}">
                    <a16:creationId xmlns:a16="http://schemas.microsoft.com/office/drawing/2014/main" id="{72D81D1E-FF00-AFF6-FA6C-D2DCC07CCC29}"/>
                  </a:ext>
                </a:extLst>
              </p:cNvPr>
              <p:cNvSpPr>
                <a:spLocks noChangeArrowheads="1"/>
              </p:cNvSpPr>
              <p:nvPr/>
            </p:nvSpPr>
            <p:spPr bwMode="auto">
              <a:xfrm rot="20040000">
                <a:off x="3255" y="136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3" name="Rectangle 456">
                <a:extLst>
                  <a:ext uri="{FF2B5EF4-FFF2-40B4-BE49-F238E27FC236}">
                    <a16:creationId xmlns:a16="http://schemas.microsoft.com/office/drawing/2014/main" id="{D8F54C0D-FCBB-7A91-EAFE-7CBF6502D01C}"/>
                  </a:ext>
                </a:extLst>
              </p:cNvPr>
              <p:cNvSpPr>
                <a:spLocks noChangeArrowheads="1"/>
              </p:cNvSpPr>
              <p:nvPr/>
            </p:nvSpPr>
            <p:spPr bwMode="auto">
              <a:xfrm rot="20160000">
                <a:off x="3285" y="13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94" name="Rectangle 457">
                <a:extLst>
                  <a:ext uri="{FF2B5EF4-FFF2-40B4-BE49-F238E27FC236}">
                    <a16:creationId xmlns:a16="http://schemas.microsoft.com/office/drawing/2014/main" id="{A6D04C0B-71A0-220D-47C0-084AA65BAE68}"/>
                  </a:ext>
                </a:extLst>
              </p:cNvPr>
              <p:cNvSpPr>
                <a:spLocks noChangeArrowheads="1"/>
              </p:cNvSpPr>
              <p:nvPr/>
            </p:nvSpPr>
            <p:spPr bwMode="auto">
              <a:xfrm rot="20220000">
                <a:off x="3310" y="133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5" name="Rectangle 458">
                <a:extLst>
                  <a:ext uri="{FF2B5EF4-FFF2-40B4-BE49-F238E27FC236}">
                    <a16:creationId xmlns:a16="http://schemas.microsoft.com/office/drawing/2014/main" id="{9CD4E7CD-8972-DF4F-6BAE-89DF0DF56924}"/>
                  </a:ext>
                </a:extLst>
              </p:cNvPr>
              <p:cNvSpPr>
                <a:spLocks noChangeArrowheads="1"/>
              </p:cNvSpPr>
              <p:nvPr/>
            </p:nvSpPr>
            <p:spPr bwMode="auto">
              <a:xfrm rot="20340000">
                <a:off x="3352" y="132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6" name="Rectangle 459">
                <a:extLst>
                  <a:ext uri="{FF2B5EF4-FFF2-40B4-BE49-F238E27FC236}">
                    <a16:creationId xmlns:a16="http://schemas.microsoft.com/office/drawing/2014/main" id="{C0D1FF5A-5787-77AE-7435-D6DE141BEB77}"/>
                  </a:ext>
                </a:extLst>
              </p:cNvPr>
              <p:cNvSpPr>
                <a:spLocks noChangeArrowheads="1"/>
              </p:cNvSpPr>
              <p:nvPr/>
            </p:nvSpPr>
            <p:spPr bwMode="auto">
              <a:xfrm rot="20520000">
                <a:off x="3398" y="130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7" name="Rectangle 460">
                <a:extLst>
                  <a:ext uri="{FF2B5EF4-FFF2-40B4-BE49-F238E27FC236}">
                    <a16:creationId xmlns:a16="http://schemas.microsoft.com/office/drawing/2014/main" id="{A7B0B4F1-B9FE-63BF-D13F-ED009392ED8E}"/>
                  </a:ext>
                </a:extLst>
              </p:cNvPr>
              <p:cNvSpPr>
                <a:spLocks noChangeArrowheads="1"/>
              </p:cNvSpPr>
              <p:nvPr/>
            </p:nvSpPr>
            <p:spPr bwMode="auto">
              <a:xfrm rot="20640000">
                <a:off x="3447" y="129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8" name="Rectangle 461">
                <a:extLst>
                  <a:ext uri="{FF2B5EF4-FFF2-40B4-BE49-F238E27FC236}">
                    <a16:creationId xmlns:a16="http://schemas.microsoft.com/office/drawing/2014/main" id="{72B9111A-CE0A-4ADE-CC65-60D24A208D93}"/>
                  </a:ext>
                </a:extLst>
              </p:cNvPr>
              <p:cNvSpPr>
                <a:spLocks noChangeArrowheads="1"/>
              </p:cNvSpPr>
              <p:nvPr/>
            </p:nvSpPr>
            <p:spPr bwMode="auto">
              <a:xfrm rot="20760000">
                <a:off x="3493" y="128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9" name="Rectangle 462">
                <a:extLst>
                  <a:ext uri="{FF2B5EF4-FFF2-40B4-BE49-F238E27FC236}">
                    <a16:creationId xmlns:a16="http://schemas.microsoft.com/office/drawing/2014/main" id="{C1D95F59-D97C-C94E-BD62-CD06F0348FFA}"/>
                  </a:ext>
                </a:extLst>
              </p:cNvPr>
              <p:cNvSpPr>
                <a:spLocks noChangeArrowheads="1"/>
              </p:cNvSpPr>
              <p:nvPr/>
            </p:nvSpPr>
            <p:spPr bwMode="auto">
              <a:xfrm rot="20880000">
                <a:off x="3532" y="127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0" name="Rectangle 463">
                <a:extLst>
                  <a:ext uri="{FF2B5EF4-FFF2-40B4-BE49-F238E27FC236}">
                    <a16:creationId xmlns:a16="http://schemas.microsoft.com/office/drawing/2014/main" id="{03266373-3C45-E0FF-5470-B4F7D758CFF0}"/>
                  </a:ext>
                </a:extLst>
              </p:cNvPr>
              <p:cNvSpPr>
                <a:spLocks noChangeArrowheads="1"/>
              </p:cNvSpPr>
              <p:nvPr/>
            </p:nvSpPr>
            <p:spPr bwMode="auto">
              <a:xfrm rot="21000000">
                <a:off x="3577" y="1263"/>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1" name="Rectangle 464">
                <a:extLst>
                  <a:ext uri="{FF2B5EF4-FFF2-40B4-BE49-F238E27FC236}">
                    <a16:creationId xmlns:a16="http://schemas.microsoft.com/office/drawing/2014/main" id="{1E9B0257-0EAB-3E34-CFA0-C9E05D0EF444}"/>
                  </a:ext>
                </a:extLst>
              </p:cNvPr>
              <p:cNvSpPr>
                <a:spLocks noChangeArrowheads="1"/>
              </p:cNvSpPr>
              <p:nvPr/>
            </p:nvSpPr>
            <p:spPr bwMode="auto">
              <a:xfrm rot="21120000">
                <a:off x="3629" y="125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2" name="Rectangle 465">
                <a:extLst>
                  <a:ext uri="{FF2B5EF4-FFF2-40B4-BE49-F238E27FC236}">
                    <a16:creationId xmlns:a16="http://schemas.microsoft.com/office/drawing/2014/main" id="{3C72022A-7A98-35D5-C3DC-5726EC241DE9}"/>
                  </a:ext>
                </a:extLst>
              </p:cNvPr>
              <p:cNvSpPr>
                <a:spLocks noChangeArrowheads="1"/>
              </p:cNvSpPr>
              <p:nvPr/>
            </p:nvSpPr>
            <p:spPr bwMode="auto">
              <a:xfrm rot="21240000">
                <a:off x="3664" y="125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3" name="Rectangle 466">
                <a:extLst>
                  <a:ext uri="{FF2B5EF4-FFF2-40B4-BE49-F238E27FC236}">
                    <a16:creationId xmlns:a16="http://schemas.microsoft.com/office/drawing/2014/main" id="{F6AC5332-2E5B-8D8B-10CC-96C66F66486B}"/>
                  </a:ext>
                </a:extLst>
              </p:cNvPr>
              <p:cNvSpPr>
                <a:spLocks noChangeArrowheads="1"/>
              </p:cNvSpPr>
              <p:nvPr/>
            </p:nvSpPr>
            <p:spPr bwMode="auto">
              <a:xfrm rot="21240000">
                <a:off x="3682" y="12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4" name="Rectangle 467">
                <a:extLst>
                  <a:ext uri="{FF2B5EF4-FFF2-40B4-BE49-F238E27FC236}">
                    <a16:creationId xmlns:a16="http://schemas.microsoft.com/office/drawing/2014/main" id="{B80EFD73-3735-35A0-F604-B3CC9919EEBC}"/>
                  </a:ext>
                </a:extLst>
              </p:cNvPr>
              <p:cNvSpPr>
                <a:spLocks noChangeArrowheads="1"/>
              </p:cNvSpPr>
              <p:nvPr/>
            </p:nvSpPr>
            <p:spPr bwMode="auto">
              <a:xfrm rot="21300000">
                <a:off x="3701"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5" name="Rectangle 468">
                <a:extLst>
                  <a:ext uri="{FF2B5EF4-FFF2-40B4-BE49-F238E27FC236}">
                    <a16:creationId xmlns:a16="http://schemas.microsoft.com/office/drawing/2014/main" id="{A20CBA91-50FB-B518-0FE4-8654B8FB9C19}"/>
                  </a:ext>
                </a:extLst>
              </p:cNvPr>
              <p:cNvSpPr>
                <a:spLocks noChangeArrowheads="1"/>
              </p:cNvSpPr>
              <p:nvPr/>
            </p:nvSpPr>
            <p:spPr bwMode="auto">
              <a:xfrm rot="21360000">
                <a:off x="3719"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6" name="Rectangle 469">
                <a:extLst>
                  <a:ext uri="{FF2B5EF4-FFF2-40B4-BE49-F238E27FC236}">
                    <a16:creationId xmlns:a16="http://schemas.microsoft.com/office/drawing/2014/main" id="{8FD7DD20-63F3-E6B4-9574-3533522DADCC}"/>
                  </a:ext>
                </a:extLst>
              </p:cNvPr>
              <p:cNvSpPr>
                <a:spLocks noChangeArrowheads="1"/>
              </p:cNvSpPr>
              <p:nvPr/>
            </p:nvSpPr>
            <p:spPr bwMode="auto">
              <a:xfrm rot="21420000">
                <a:off x="3737"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7" name="Rectangle 470">
                <a:extLst>
                  <a:ext uri="{FF2B5EF4-FFF2-40B4-BE49-F238E27FC236}">
                    <a16:creationId xmlns:a16="http://schemas.microsoft.com/office/drawing/2014/main" id="{C74ADD73-B548-415C-5BCB-87B365D9C87C}"/>
                  </a:ext>
                </a:extLst>
              </p:cNvPr>
              <p:cNvSpPr>
                <a:spLocks noChangeArrowheads="1"/>
              </p:cNvSpPr>
              <p:nvPr/>
            </p:nvSpPr>
            <p:spPr bwMode="auto">
              <a:xfrm rot="21480000">
                <a:off x="3756"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8" name="Rectangle 471">
                <a:extLst>
                  <a:ext uri="{FF2B5EF4-FFF2-40B4-BE49-F238E27FC236}">
                    <a16:creationId xmlns:a16="http://schemas.microsoft.com/office/drawing/2014/main" id="{FAE070BC-F055-F33A-8902-448E8844F06C}"/>
                  </a:ext>
                </a:extLst>
              </p:cNvPr>
              <p:cNvSpPr>
                <a:spLocks noChangeArrowheads="1"/>
              </p:cNvSpPr>
              <p:nvPr/>
            </p:nvSpPr>
            <p:spPr bwMode="auto">
              <a:xfrm rot="21480000">
                <a:off x="3773"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9" name="Rectangle 472">
                <a:extLst>
                  <a:ext uri="{FF2B5EF4-FFF2-40B4-BE49-F238E27FC236}">
                    <a16:creationId xmlns:a16="http://schemas.microsoft.com/office/drawing/2014/main" id="{4F5CDF76-36A9-C266-E5AF-F9A086D32BB4}"/>
                  </a:ext>
                </a:extLst>
              </p:cNvPr>
              <p:cNvSpPr>
                <a:spLocks noChangeArrowheads="1"/>
              </p:cNvSpPr>
              <p:nvPr/>
            </p:nvSpPr>
            <p:spPr bwMode="auto">
              <a:xfrm rot="21540000">
                <a:off x="3792"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0" name="Rectangle 473">
                <a:extLst>
                  <a:ext uri="{FF2B5EF4-FFF2-40B4-BE49-F238E27FC236}">
                    <a16:creationId xmlns:a16="http://schemas.microsoft.com/office/drawing/2014/main" id="{3FC43E15-AA7F-5354-613E-12228F7D5479}"/>
                  </a:ext>
                </a:extLst>
              </p:cNvPr>
              <p:cNvSpPr>
                <a:spLocks noChangeArrowheads="1"/>
              </p:cNvSpPr>
              <p:nvPr/>
            </p:nvSpPr>
            <p:spPr bwMode="auto">
              <a:xfrm>
                <a:off x="3810"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1" name="Rectangle 474">
                <a:extLst>
                  <a:ext uri="{FF2B5EF4-FFF2-40B4-BE49-F238E27FC236}">
                    <a16:creationId xmlns:a16="http://schemas.microsoft.com/office/drawing/2014/main" id="{EF2ED73E-AB14-0716-F4EE-82D516EDDC6E}"/>
                  </a:ext>
                </a:extLst>
              </p:cNvPr>
              <p:cNvSpPr>
                <a:spLocks noChangeArrowheads="1"/>
              </p:cNvSpPr>
              <p:nvPr/>
            </p:nvSpPr>
            <p:spPr bwMode="auto">
              <a:xfrm rot="60000">
                <a:off x="3829"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2" name="Rectangle 475">
                <a:extLst>
                  <a:ext uri="{FF2B5EF4-FFF2-40B4-BE49-F238E27FC236}">
                    <a16:creationId xmlns:a16="http://schemas.microsoft.com/office/drawing/2014/main" id="{16905857-A2BC-021E-ABB6-FD5C64B72A48}"/>
                  </a:ext>
                </a:extLst>
              </p:cNvPr>
              <p:cNvSpPr>
                <a:spLocks noChangeArrowheads="1"/>
              </p:cNvSpPr>
              <p:nvPr/>
            </p:nvSpPr>
            <p:spPr bwMode="auto">
              <a:xfrm rot="120000">
                <a:off x="3847"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3" name="Rectangle 476">
                <a:extLst>
                  <a:ext uri="{FF2B5EF4-FFF2-40B4-BE49-F238E27FC236}">
                    <a16:creationId xmlns:a16="http://schemas.microsoft.com/office/drawing/2014/main" id="{F0FB40F3-81DF-6971-AAEC-6077279BF143}"/>
                  </a:ext>
                </a:extLst>
              </p:cNvPr>
              <p:cNvSpPr>
                <a:spLocks noChangeArrowheads="1"/>
              </p:cNvSpPr>
              <p:nvPr/>
            </p:nvSpPr>
            <p:spPr bwMode="auto">
              <a:xfrm rot="180000">
                <a:off x="3866" y="124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4" name="Rectangle 477">
                <a:extLst>
                  <a:ext uri="{FF2B5EF4-FFF2-40B4-BE49-F238E27FC236}">
                    <a16:creationId xmlns:a16="http://schemas.microsoft.com/office/drawing/2014/main" id="{DE27949B-6F8F-8794-2F99-9379D5D5FA1C}"/>
                  </a:ext>
                </a:extLst>
              </p:cNvPr>
              <p:cNvSpPr>
                <a:spLocks noChangeArrowheads="1"/>
              </p:cNvSpPr>
              <p:nvPr/>
            </p:nvSpPr>
            <p:spPr bwMode="auto">
              <a:xfrm rot="180000">
                <a:off x="3884" y="12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5" name="Rectangle 478">
                <a:extLst>
                  <a:ext uri="{FF2B5EF4-FFF2-40B4-BE49-F238E27FC236}">
                    <a16:creationId xmlns:a16="http://schemas.microsoft.com/office/drawing/2014/main" id="{1448EE55-6507-1E19-0337-15BB2545BA4E}"/>
                  </a:ext>
                </a:extLst>
              </p:cNvPr>
              <p:cNvSpPr>
                <a:spLocks noChangeArrowheads="1"/>
              </p:cNvSpPr>
              <p:nvPr/>
            </p:nvSpPr>
            <p:spPr bwMode="auto">
              <a:xfrm rot="240000">
                <a:off x="3901" y="12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6" name="Rectangle 479">
                <a:extLst>
                  <a:ext uri="{FF2B5EF4-FFF2-40B4-BE49-F238E27FC236}">
                    <a16:creationId xmlns:a16="http://schemas.microsoft.com/office/drawing/2014/main" id="{F12B844C-FC68-5F3E-59C4-C04A58FB5254}"/>
                  </a:ext>
                </a:extLst>
              </p:cNvPr>
              <p:cNvSpPr>
                <a:spLocks noChangeArrowheads="1"/>
              </p:cNvSpPr>
              <p:nvPr/>
            </p:nvSpPr>
            <p:spPr bwMode="auto">
              <a:xfrm rot="300000">
                <a:off x="3919" y="125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7" name="Rectangle 480">
                <a:extLst>
                  <a:ext uri="{FF2B5EF4-FFF2-40B4-BE49-F238E27FC236}">
                    <a16:creationId xmlns:a16="http://schemas.microsoft.com/office/drawing/2014/main" id="{F4C1CFD8-DA95-1BDD-1037-7FA0BCBAB20F}"/>
                  </a:ext>
                </a:extLst>
              </p:cNvPr>
              <p:cNvSpPr>
                <a:spLocks noChangeArrowheads="1"/>
              </p:cNvSpPr>
              <p:nvPr/>
            </p:nvSpPr>
            <p:spPr bwMode="auto">
              <a:xfrm rot="360000">
                <a:off x="3937" y="125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8" name="Rectangle 481">
                <a:extLst>
                  <a:ext uri="{FF2B5EF4-FFF2-40B4-BE49-F238E27FC236}">
                    <a16:creationId xmlns:a16="http://schemas.microsoft.com/office/drawing/2014/main" id="{FFF44A81-F2D8-E9DB-5E6D-6671A271BD22}"/>
                  </a:ext>
                </a:extLst>
              </p:cNvPr>
              <p:cNvSpPr>
                <a:spLocks noChangeArrowheads="1"/>
              </p:cNvSpPr>
              <p:nvPr/>
            </p:nvSpPr>
            <p:spPr bwMode="auto">
              <a:xfrm rot="420000">
                <a:off x="3956" y="12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9" name="Rectangle 482">
                <a:extLst>
                  <a:ext uri="{FF2B5EF4-FFF2-40B4-BE49-F238E27FC236}">
                    <a16:creationId xmlns:a16="http://schemas.microsoft.com/office/drawing/2014/main" id="{83FCC1E9-31BA-C7A3-329F-273A8E93BE31}"/>
                  </a:ext>
                </a:extLst>
              </p:cNvPr>
              <p:cNvSpPr>
                <a:spLocks noChangeArrowheads="1"/>
              </p:cNvSpPr>
              <p:nvPr/>
            </p:nvSpPr>
            <p:spPr bwMode="auto">
              <a:xfrm rot="420000">
                <a:off x="3975" y="12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0" name="Rectangle 483">
                <a:extLst>
                  <a:ext uri="{FF2B5EF4-FFF2-40B4-BE49-F238E27FC236}">
                    <a16:creationId xmlns:a16="http://schemas.microsoft.com/office/drawing/2014/main" id="{1878E96F-18ED-3A7E-2AE9-EC859DACE9F6}"/>
                  </a:ext>
                </a:extLst>
              </p:cNvPr>
              <p:cNvSpPr>
                <a:spLocks noChangeArrowheads="1"/>
              </p:cNvSpPr>
              <p:nvPr/>
            </p:nvSpPr>
            <p:spPr bwMode="auto">
              <a:xfrm rot="480000">
                <a:off x="3993" y="12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1" name="Rectangle 484">
                <a:extLst>
                  <a:ext uri="{FF2B5EF4-FFF2-40B4-BE49-F238E27FC236}">
                    <a16:creationId xmlns:a16="http://schemas.microsoft.com/office/drawing/2014/main" id="{B1C545E7-6A9A-6647-3CB3-7DB2870BE6E5}"/>
                  </a:ext>
                </a:extLst>
              </p:cNvPr>
              <p:cNvSpPr>
                <a:spLocks noChangeArrowheads="1"/>
              </p:cNvSpPr>
              <p:nvPr/>
            </p:nvSpPr>
            <p:spPr bwMode="auto">
              <a:xfrm rot="540000">
                <a:off x="4010" y="12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2" name="Rectangle 485">
                <a:extLst>
                  <a:ext uri="{FF2B5EF4-FFF2-40B4-BE49-F238E27FC236}">
                    <a16:creationId xmlns:a16="http://schemas.microsoft.com/office/drawing/2014/main" id="{08A3141A-EE4A-98B0-A6FD-742E588C6DFE}"/>
                  </a:ext>
                </a:extLst>
              </p:cNvPr>
              <p:cNvSpPr>
                <a:spLocks noChangeArrowheads="1"/>
              </p:cNvSpPr>
              <p:nvPr/>
            </p:nvSpPr>
            <p:spPr bwMode="auto">
              <a:xfrm rot="600000">
                <a:off x="4029" y="12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3" name="Rectangle 486">
                <a:extLst>
                  <a:ext uri="{FF2B5EF4-FFF2-40B4-BE49-F238E27FC236}">
                    <a16:creationId xmlns:a16="http://schemas.microsoft.com/office/drawing/2014/main" id="{AC3DB859-EFB1-76EF-9474-4D67C07C19DD}"/>
                  </a:ext>
                </a:extLst>
              </p:cNvPr>
              <p:cNvSpPr>
                <a:spLocks noChangeArrowheads="1"/>
              </p:cNvSpPr>
              <p:nvPr/>
            </p:nvSpPr>
            <p:spPr bwMode="auto">
              <a:xfrm rot="660000">
                <a:off x="4047" y="127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4" name="Rectangle 487">
                <a:extLst>
                  <a:ext uri="{FF2B5EF4-FFF2-40B4-BE49-F238E27FC236}">
                    <a16:creationId xmlns:a16="http://schemas.microsoft.com/office/drawing/2014/main" id="{C18BF099-435D-5DD1-F305-3C77BB788476}"/>
                  </a:ext>
                </a:extLst>
              </p:cNvPr>
              <p:cNvSpPr>
                <a:spLocks noChangeArrowheads="1"/>
              </p:cNvSpPr>
              <p:nvPr/>
            </p:nvSpPr>
            <p:spPr bwMode="auto">
              <a:xfrm rot="720000">
                <a:off x="4084" y="129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5" name="Rectangle 488">
                <a:extLst>
                  <a:ext uri="{FF2B5EF4-FFF2-40B4-BE49-F238E27FC236}">
                    <a16:creationId xmlns:a16="http://schemas.microsoft.com/office/drawing/2014/main" id="{8A8EA3B6-1FC0-E98C-262D-9226BC4F2F30}"/>
                  </a:ext>
                </a:extLst>
              </p:cNvPr>
              <p:cNvSpPr>
                <a:spLocks noChangeArrowheads="1"/>
              </p:cNvSpPr>
              <p:nvPr/>
            </p:nvSpPr>
            <p:spPr bwMode="auto">
              <a:xfrm rot="840000">
                <a:off x="4129" y="1304"/>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6" name="Rectangle 489">
                <a:extLst>
                  <a:ext uri="{FF2B5EF4-FFF2-40B4-BE49-F238E27FC236}">
                    <a16:creationId xmlns:a16="http://schemas.microsoft.com/office/drawing/2014/main" id="{F3CCD818-910C-10D2-888A-556F7E53A658}"/>
                  </a:ext>
                </a:extLst>
              </p:cNvPr>
              <p:cNvSpPr>
                <a:spLocks noChangeArrowheads="1"/>
              </p:cNvSpPr>
              <p:nvPr/>
            </p:nvSpPr>
            <p:spPr bwMode="auto">
              <a:xfrm rot="960000">
                <a:off x="4172" y="131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7" name="Rectangle 490">
                <a:extLst>
                  <a:ext uri="{FF2B5EF4-FFF2-40B4-BE49-F238E27FC236}">
                    <a16:creationId xmlns:a16="http://schemas.microsoft.com/office/drawing/2014/main" id="{12BFFBDC-4723-EF76-F785-319601C1DF76}"/>
                  </a:ext>
                </a:extLst>
              </p:cNvPr>
              <p:cNvSpPr>
                <a:spLocks noChangeArrowheads="1"/>
              </p:cNvSpPr>
              <p:nvPr/>
            </p:nvSpPr>
            <p:spPr bwMode="auto">
              <a:xfrm rot="1080000">
                <a:off x="4209" y="1325"/>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8" name="Rectangle 491">
                <a:extLst>
                  <a:ext uri="{FF2B5EF4-FFF2-40B4-BE49-F238E27FC236}">
                    <a16:creationId xmlns:a16="http://schemas.microsoft.com/office/drawing/2014/main" id="{3E0D7797-0647-1329-7B4E-F44129C5B344}"/>
                  </a:ext>
                </a:extLst>
              </p:cNvPr>
              <p:cNvSpPr>
                <a:spLocks noChangeArrowheads="1"/>
              </p:cNvSpPr>
              <p:nvPr/>
            </p:nvSpPr>
            <p:spPr bwMode="auto">
              <a:xfrm rot="1140000">
                <a:off x="4228" y="133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9" name="Rectangle 492">
                <a:extLst>
                  <a:ext uri="{FF2B5EF4-FFF2-40B4-BE49-F238E27FC236}">
                    <a16:creationId xmlns:a16="http://schemas.microsoft.com/office/drawing/2014/main" id="{2CF23DD6-99D1-050E-A349-3BFE7053AFAE}"/>
                  </a:ext>
                </a:extLst>
              </p:cNvPr>
              <p:cNvSpPr>
                <a:spLocks noChangeArrowheads="1"/>
              </p:cNvSpPr>
              <p:nvPr/>
            </p:nvSpPr>
            <p:spPr bwMode="auto">
              <a:xfrm rot="1260000">
                <a:off x="4275" y="1356"/>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H</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0" name="Rectangle 493">
                <a:extLst>
                  <a:ext uri="{FF2B5EF4-FFF2-40B4-BE49-F238E27FC236}">
                    <a16:creationId xmlns:a16="http://schemas.microsoft.com/office/drawing/2014/main" id="{AB62D12F-A838-2DB9-2F30-4ADF110678AE}"/>
                  </a:ext>
                </a:extLst>
              </p:cNvPr>
              <p:cNvSpPr>
                <a:spLocks noChangeArrowheads="1"/>
              </p:cNvSpPr>
              <p:nvPr/>
            </p:nvSpPr>
            <p:spPr bwMode="auto">
              <a:xfrm rot="1380000">
                <a:off x="4318" y="137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1" name="Rectangle 494">
                <a:extLst>
                  <a:ext uri="{FF2B5EF4-FFF2-40B4-BE49-F238E27FC236}">
                    <a16:creationId xmlns:a16="http://schemas.microsoft.com/office/drawing/2014/main" id="{440CE181-9DA0-A672-8F8B-7BCC3E3778C0}"/>
                  </a:ext>
                </a:extLst>
              </p:cNvPr>
              <p:cNvSpPr>
                <a:spLocks noChangeArrowheads="1"/>
              </p:cNvSpPr>
              <p:nvPr/>
            </p:nvSpPr>
            <p:spPr bwMode="auto">
              <a:xfrm rot="1500000">
                <a:off x="4354" y="138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2" name="Rectangle 495">
                <a:extLst>
                  <a:ext uri="{FF2B5EF4-FFF2-40B4-BE49-F238E27FC236}">
                    <a16:creationId xmlns:a16="http://schemas.microsoft.com/office/drawing/2014/main" id="{E4205CE2-69E6-9A54-3C03-7109E303C9EB}"/>
                  </a:ext>
                </a:extLst>
              </p:cNvPr>
              <p:cNvSpPr>
                <a:spLocks noChangeArrowheads="1"/>
              </p:cNvSpPr>
              <p:nvPr/>
            </p:nvSpPr>
            <p:spPr bwMode="auto">
              <a:xfrm rot="1560000">
                <a:off x="4372" y="140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3" name="Rectangle 496">
                <a:extLst>
                  <a:ext uri="{FF2B5EF4-FFF2-40B4-BE49-F238E27FC236}">
                    <a16:creationId xmlns:a16="http://schemas.microsoft.com/office/drawing/2014/main" id="{FD5AF84B-FC10-9686-8D49-48F54B4610D8}"/>
                  </a:ext>
                </a:extLst>
              </p:cNvPr>
              <p:cNvSpPr>
                <a:spLocks noChangeArrowheads="1"/>
              </p:cNvSpPr>
              <p:nvPr/>
            </p:nvSpPr>
            <p:spPr bwMode="auto">
              <a:xfrm rot="1740000">
                <a:off x="4414" y="142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4" name="Rectangle 497">
                <a:extLst>
                  <a:ext uri="{FF2B5EF4-FFF2-40B4-BE49-F238E27FC236}">
                    <a16:creationId xmlns:a16="http://schemas.microsoft.com/office/drawing/2014/main" id="{3E8AF224-197F-3CFF-4FF2-4058EDAA3FE4}"/>
                  </a:ext>
                </a:extLst>
              </p:cNvPr>
              <p:cNvSpPr>
                <a:spLocks noChangeArrowheads="1"/>
              </p:cNvSpPr>
              <p:nvPr/>
            </p:nvSpPr>
            <p:spPr bwMode="auto">
              <a:xfrm rot="1800000">
                <a:off x="4439" y="14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35" name="Rectangle 498">
                <a:extLst>
                  <a:ext uri="{FF2B5EF4-FFF2-40B4-BE49-F238E27FC236}">
                    <a16:creationId xmlns:a16="http://schemas.microsoft.com/office/drawing/2014/main" id="{29035FA8-4E14-59F2-F32A-A489C25D53C9}"/>
                  </a:ext>
                </a:extLst>
              </p:cNvPr>
              <p:cNvSpPr>
                <a:spLocks noChangeArrowheads="1"/>
              </p:cNvSpPr>
              <p:nvPr/>
            </p:nvSpPr>
            <p:spPr bwMode="auto">
              <a:xfrm rot="1920000">
                <a:off x="4472" y="146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C</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6" name="Rectangle 499">
                <a:extLst>
                  <a:ext uri="{FF2B5EF4-FFF2-40B4-BE49-F238E27FC236}">
                    <a16:creationId xmlns:a16="http://schemas.microsoft.com/office/drawing/2014/main" id="{C69740F6-B642-50BC-3848-A39112915724}"/>
                  </a:ext>
                </a:extLst>
              </p:cNvPr>
              <p:cNvSpPr>
                <a:spLocks noChangeArrowheads="1"/>
              </p:cNvSpPr>
              <p:nvPr/>
            </p:nvSpPr>
            <p:spPr bwMode="auto">
              <a:xfrm rot="2040000">
                <a:off x="4512" y="1488"/>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7" name="Rectangle 500">
                <a:extLst>
                  <a:ext uri="{FF2B5EF4-FFF2-40B4-BE49-F238E27FC236}">
                    <a16:creationId xmlns:a16="http://schemas.microsoft.com/office/drawing/2014/main" id="{AFC04DA0-459A-CE0F-63C6-FCA6B664C307}"/>
                  </a:ext>
                </a:extLst>
              </p:cNvPr>
              <p:cNvSpPr>
                <a:spLocks noChangeArrowheads="1"/>
              </p:cNvSpPr>
              <p:nvPr/>
            </p:nvSpPr>
            <p:spPr bwMode="auto">
              <a:xfrm rot="2160000">
                <a:off x="4550" y="1513"/>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8" name="Rectangle 501">
                <a:extLst>
                  <a:ext uri="{FF2B5EF4-FFF2-40B4-BE49-F238E27FC236}">
                    <a16:creationId xmlns:a16="http://schemas.microsoft.com/office/drawing/2014/main" id="{E2325050-4013-7D19-DEF2-476A20AD170D}"/>
                  </a:ext>
                </a:extLst>
              </p:cNvPr>
              <p:cNvSpPr>
                <a:spLocks noChangeArrowheads="1"/>
              </p:cNvSpPr>
              <p:nvPr/>
            </p:nvSpPr>
            <p:spPr bwMode="auto">
              <a:xfrm rot="2280000">
                <a:off x="4586" y="154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9" name="Rectangle 502">
                <a:extLst>
                  <a:ext uri="{FF2B5EF4-FFF2-40B4-BE49-F238E27FC236}">
                    <a16:creationId xmlns:a16="http://schemas.microsoft.com/office/drawing/2014/main" id="{32755948-5DCD-531F-12E4-C5CFA7A617E4}"/>
                  </a:ext>
                </a:extLst>
              </p:cNvPr>
              <p:cNvSpPr>
                <a:spLocks noChangeArrowheads="1"/>
              </p:cNvSpPr>
              <p:nvPr/>
            </p:nvSpPr>
            <p:spPr bwMode="auto">
              <a:xfrm rot="2400000">
                <a:off x="4615" y="156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0" name="Rectangle 503">
                <a:extLst>
                  <a:ext uri="{FF2B5EF4-FFF2-40B4-BE49-F238E27FC236}">
                    <a16:creationId xmlns:a16="http://schemas.microsoft.com/office/drawing/2014/main" id="{6072FF5C-DE61-671F-4C55-13BB3FE119D0}"/>
                  </a:ext>
                </a:extLst>
              </p:cNvPr>
              <p:cNvSpPr>
                <a:spLocks noChangeArrowheads="1"/>
              </p:cNvSpPr>
              <p:nvPr/>
            </p:nvSpPr>
            <p:spPr bwMode="auto">
              <a:xfrm rot="2520000">
                <a:off x="4654" y="1606"/>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1" name="Rectangle 504">
                <a:extLst>
                  <a:ext uri="{FF2B5EF4-FFF2-40B4-BE49-F238E27FC236}">
                    <a16:creationId xmlns:a16="http://schemas.microsoft.com/office/drawing/2014/main" id="{4A9A0656-2840-CF6E-F508-F0B82B43EF1F}"/>
                  </a:ext>
                </a:extLst>
              </p:cNvPr>
              <p:cNvSpPr>
                <a:spLocks noChangeArrowheads="1"/>
              </p:cNvSpPr>
              <p:nvPr/>
            </p:nvSpPr>
            <p:spPr bwMode="auto">
              <a:xfrm rot="2640000">
                <a:off x="4692" y="163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2" name="Rectangle 505">
                <a:extLst>
                  <a:ext uri="{FF2B5EF4-FFF2-40B4-BE49-F238E27FC236}">
                    <a16:creationId xmlns:a16="http://schemas.microsoft.com/office/drawing/2014/main" id="{142220B2-DFB8-8BC2-F11C-E47AF68871F0}"/>
                  </a:ext>
                </a:extLst>
              </p:cNvPr>
              <p:cNvSpPr>
                <a:spLocks noChangeArrowheads="1"/>
              </p:cNvSpPr>
              <p:nvPr/>
            </p:nvSpPr>
            <p:spPr bwMode="auto">
              <a:xfrm rot="2760000">
                <a:off x="4723" y="167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3" name="Rectangle 506">
                <a:extLst>
                  <a:ext uri="{FF2B5EF4-FFF2-40B4-BE49-F238E27FC236}">
                    <a16:creationId xmlns:a16="http://schemas.microsoft.com/office/drawing/2014/main" id="{88A69DCC-999F-5C93-2B74-5F87FD88DBB4}"/>
                  </a:ext>
                </a:extLst>
              </p:cNvPr>
              <p:cNvSpPr>
                <a:spLocks noChangeArrowheads="1"/>
              </p:cNvSpPr>
              <p:nvPr/>
            </p:nvSpPr>
            <p:spPr bwMode="auto">
              <a:xfrm rot="2880000">
                <a:off x="4755" y="170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4" name="Rectangle 507">
                <a:extLst>
                  <a:ext uri="{FF2B5EF4-FFF2-40B4-BE49-F238E27FC236}">
                    <a16:creationId xmlns:a16="http://schemas.microsoft.com/office/drawing/2014/main" id="{41694E6A-9690-A560-1284-0991592C2F3C}"/>
                  </a:ext>
                </a:extLst>
              </p:cNvPr>
              <p:cNvSpPr>
                <a:spLocks noChangeArrowheads="1"/>
              </p:cNvSpPr>
              <p:nvPr/>
            </p:nvSpPr>
            <p:spPr bwMode="auto">
              <a:xfrm rot="3000000">
                <a:off x="4768" y="17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5" name="Rectangle 508">
                <a:extLst>
                  <a:ext uri="{FF2B5EF4-FFF2-40B4-BE49-F238E27FC236}">
                    <a16:creationId xmlns:a16="http://schemas.microsoft.com/office/drawing/2014/main" id="{72BD8BD9-D5BC-6542-1AD0-9D141495426E}"/>
                  </a:ext>
                </a:extLst>
              </p:cNvPr>
              <p:cNvSpPr>
                <a:spLocks noChangeArrowheads="1"/>
              </p:cNvSpPr>
              <p:nvPr/>
            </p:nvSpPr>
            <p:spPr bwMode="auto">
              <a:xfrm rot="3060000">
                <a:off x="4780" y="17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6" name="Rectangle 509">
                <a:extLst>
                  <a:ext uri="{FF2B5EF4-FFF2-40B4-BE49-F238E27FC236}">
                    <a16:creationId xmlns:a16="http://schemas.microsoft.com/office/drawing/2014/main" id="{72C1F9E4-084C-5E24-FC2D-CF68DC25A9E9}"/>
                  </a:ext>
                </a:extLst>
              </p:cNvPr>
              <p:cNvSpPr>
                <a:spLocks noChangeArrowheads="1"/>
              </p:cNvSpPr>
              <p:nvPr/>
            </p:nvSpPr>
            <p:spPr bwMode="auto">
              <a:xfrm rot="3060000">
                <a:off x="4791" y="17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7" name="Rectangle 510">
                <a:extLst>
                  <a:ext uri="{FF2B5EF4-FFF2-40B4-BE49-F238E27FC236}">
                    <a16:creationId xmlns:a16="http://schemas.microsoft.com/office/drawing/2014/main" id="{A1A34FB6-8C30-6E5C-D9EE-B1B977E5995B}"/>
                  </a:ext>
                </a:extLst>
              </p:cNvPr>
              <p:cNvSpPr>
                <a:spLocks noChangeArrowheads="1"/>
              </p:cNvSpPr>
              <p:nvPr/>
            </p:nvSpPr>
            <p:spPr bwMode="auto">
              <a:xfrm rot="3120000">
                <a:off x="4802" y="176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8" name="Rectangle 511">
                <a:extLst>
                  <a:ext uri="{FF2B5EF4-FFF2-40B4-BE49-F238E27FC236}">
                    <a16:creationId xmlns:a16="http://schemas.microsoft.com/office/drawing/2014/main" id="{CC13D73F-6369-00FB-FA0A-D7609F25D9A9}"/>
                  </a:ext>
                </a:extLst>
              </p:cNvPr>
              <p:cNvSpPr>
                <a:spLocks noChangeArrowheads="1"/>
              </p:cNvSpPr>
              <p:nvPr/>
            </p:nvSpPr>
            <p:spPr bwMode="auto">
              <a:xfrm rot="3180000">
                <a:off x="4813" y="1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9" name="Rectangle 512">
                <a:extLst>
                  <a:ext uri="{FF2B5EF4-FFF2-40B4-BE49-F238E27FC236}">
                    <a16:creationId xmlns:a16="http://schemas.microsoft.com/office/drawing/2014/main" id="{4AFB3BF3-F3D7-CF0B-F8A9-37BB27E0D2DA}"/>
                  </a:ext>
                </a:extLst>
              </p:cNvPr>
              <p:cNvSpPr>
                <a:spLocks noChangeArrowheads="1"/>
              </p:cNvSpPr>
              <p:nvPr/>
            </p:nvSpPr>
            <p:spPr bwMode="auto">
              <a:xfrm rot="3240000">
                <a:off x="4824" y="1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0" name="Rectangle 513">
                <a:extLst>
                  <a:ext uri="{FF2B5EF4-FFF2-40B4-BE49-F238E27FC236}">
                    <a16:creationId xmlns:a16="http://schemas.microsoft.com/office/drawing/2014/main" id="{79CBF1F0-A8DD-534F-A0F7-DB94C78EF327}"/>
                  </a:ext>
                </a:extLst>
              </p:cNvPr>
              <p:cNvSpPr>
                <a:spLocks noChangeArrowheads="1"/>
              </p:cNvSpPr>
              <p:nvPr/>
            </p:nvSpPr>
            <p:spPr bwMode="auto">
              <a:xfrm rot="3300000">
                <a:off x="4833" y="180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1" name="Rectangle 514">
                <a:extLst>
                  <a:ext uri="{FF2B5EF4-FFF2-40B4-BE49-F238E27FC236}">
                    <a16:creationId xmlns:a16="http://schemas.microsoft.com/office/drawing/2014/main" id="{BFB9D6FE-272E-3C26-2480-5C03E03C128B}"/>
                  </a:ext>
                </a:extLst>
              </p:cNvPr>
              <p:cNvSpPr>
                <a:spLocks noChangeArrowheads="1"/>
              </p:cNvSpPr>
              <p:nvPr/>
            </p:nvSpPr>
            <p:spPr bwMode="auto">
              <a:xfrm rot="3360000">
                <a:off x="4844" y="182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2" name="Rectangle 515">
                <a:extLst>
                  <a:ext uri="{FF2B5EF4-FFF2-40B4-BE49-F238E27FC236}">
                    <a16:creationId xmlns:a16="http://schemas.microsoft.com/office/drawing/2014/main" id="{48C7D163-D0EB-DF10-63DB-DFB096A2462A}"/>
                  </a:ext>
                </a:extLst>
              </p:cNvPr>
              <p:cNvSpPr>
                <a:spLocks noChangeArrowheads="1"/>
              </p:cNvSpPr>
              <p:nvPr/>
            </p:nvSpPr>
            <p:spPr bwMode="auto">
              <a:xfrm rot="3360000">
                <a:off x="4854" y="18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3" name="Rectangle 516">
                <a:extLst>
                  <a:ext uri="{FF2B5EF4-FFF2-40B4-BE49-F238E27FC236}">
                    <a16:creationId xmlns:a16="http://schemas.microsoft.com/office/drawing/2014/main" id="{022ED1F2-C0C2-8B58-F112-8A432C4FC9BF}"/>
                  </a:ext>
                </a:extLst>
              </p:cNvPr>
              <p:cNvSpPr>
                <a:spLocks noChangeArrowheads="1"/>
              </p:cNvSpPr>
              <p:nvPr/>
            </p:nvSpPr>
            <p:spPr bwMode="auto">
              <a:xfrm rot="3420000">
                <a:off x="4863" y="18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4" name="Rectangle 517">
                <a:extLst>
                  <a:ext uri="{FF2B5EF4-FFF2-40B4-BE49-F238E27FC236}">
                    <a16:creationId xmlns:a16="http://schemas.microsoft.com/office/drawing/2014/main" id="{0F2E59B5-CA58-6417-E910-0EAF135E2C60}"/>
                  </a:ext>
                </a:extLst>
              </p:cNvPr>
              <p:cNvSpPr>
                <a:spLocks noChangeArrowheads="1"/>
              </p:cNvSpPr>
              <p:nvPr/>
            </p:nvSpPr>
            <p:spPr bwMode="auto">
              <a:xfrm rot="3480000">
                <a:off x="4873" y="18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5" name="Rectangle 518">
                <a:extLst>
                  <a:ext uri="{FF2B5EF4-FFF2-40B4-BE49-F238E27FC236}">
                    <a16:creationId xmlns:a16="http://schemas.microsoft.com/office/drawing/2014/main" id="{6DFD4204-4B7D-997B-1584-AF0FC0B78EAE}"/>
                  </a:ext>
                </a:extLst>
              </p:cNvPr>
              <p:cNvSpPr>
                <a:spLocks noChangeArrowheads="1"/>
              </p:cNvSpPr>
              <p:nvPr/>
            </p:nvSpPr>
            <p:spPr bwMode="auto">
              <a:xfrm rot="3540000">
                <a:off x="4883" y="18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6" name="Rectangle 519">
                <a:extLst>
                  <a:ext uri="{FF2B5EF4-FFF2-40B4-BE49-F238E27FC236}">
                    <a16:creationId xmlns:a16="http://schemas.microsoft.com/office/drawing/2014/main" id="{CE56B7F2-1E5F-A1F5-FCBE-25C7FFB1B50F}"/>
                  </a:ext>
                </a:extLst>
              </p:cNvPr>
              <p:cNvSpPr>
                <a:spLocks noChangeArrowheads="1"/>
              </p:cNvSpPr>
              <p:nvPr/>
            </p:nvSpPr>
            <p:spPr bwMode="auto">
              <a:xfrm rot="3600000">
                <a:off x="4891" y="19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7" name="Rectangle 520">
                <a:extLst>
                  <a:ext uri="{FF2B5EF4-FFF2-40B4-BE49-F238E27FC236}">
                    <a16:creationId xmlns:a16="http://schemas.microsoft.com/office/drawing/2014/main" id="{AC96C4C3-61D6-12D8-63D1-9C50AA48B237}"/>
                  </a:ext>
                </a:extLst>
              </p:cNvPr>
              <p:cNvSpPr>
                <a:spLocks noChangeArrowheads="1"/>
              </p:cNvSpPr>
              <p:nvPr/>
            </p:nvSpPr>
            <p:spPr bwMode="auto">
              <a:xfrm rot="3600000">
                <a:off x="4900" y="19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8" name="Rectangle 521">
                <a:extLst>
                  <a:ext uri="{FF2B5EF4-FFF2-40B4-BE49-F238E27FC236}">
                    <a16:creationId xmlns:a16="http://schemas.microsoft.com/office/drawing/2014/main" id="{3B109A77-BE2D-CFE2-D30A-3516722DD9D5}"/>
                  </a:ext>
                </a:extLst>
              </p:cNvPr>
              <p:cNvSpPr>
                <a:spLocks noChangeArrowheads="1"/>
              </p:cNvSpPr>
              <p:nvPr/>
            </p:nvSpPr>
            <p:spPr bwMode="auto">
              <a:xfrm rot="3660000">
                <a:off x="4909" y="19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9" name="Rectangle 522">
                <a:extLst>
                  <a:ext uri="{FF2B5EF4-FFF2-40B4-BE49-F238E27FC236}">
                    <a16:creationId xmlns:a16="http://schemas.microsoft.com/office/drawing/2014/main" id="{00745FB1-DC1C-510A-EE3A-F80B9673ACF8}"/>
                  </a:ext>
                </a:extLst>
              </p:cNvPr>
              <p:cNvSpPr>
                <a:spLocks noChangeArrowheads="1"/>
              </p:cNvSpPr>
              <p:nvPr/>
            </p:nvSpPr>
            <p:spPr bwMode="auto">
              <a:xfrm rot="3720000">
                <a:off x="4917" y="19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0" name="Rectangle 523">
                <a:extLst>
                  <a:ext uri="{FF2B5EF4-FFF2-40B4-BE49-F238E27FC236}">
                    <a16:creationId xmlns:a16="http://schemas.microsoft.com/office/drawing/2014/main" id="{87178661-D129-5515-A1FC-926A19F734F1}"/>
                  </a:ext>
                </a:extLst>
              </p:cNvPr>
              <p:cNvSpPr>
                <a:spLocks noChangeArrowheads="1"/>
              </p:cNvSpPr>
              <p:nvPr/>
            </p:nvSpPr>
            <p:spPr bwMode="auto">
              <a:xfrm rot="3780000">
                <a:off x="4926" y="19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1" name="Rectangle 524">
                <a:extLst>
                  <a:ext uri="{FF2B5EF4-FFF2-40B4-BE49-F238E27FC236}">
                    <a16:creationId xmlns:a16="http://schemas.microsoft.com/office/drawing/2014/main" id="{8C1BCA62-D3B9-C249-C65D-6AB1274474AD}"/>
                  </a:ext>
                </a:extLst>
              </p:cNvPr>
              <p:cNvSpPr>
                <a:spLocks noChangeArrowheads="1"/>
              </p:cNvSpPr>
              <p:nvPr/>
            </p:nvSpPr>
            <p:spPr bwMode="auto">
              <a:xfrm rot="3840000">
                <a:off x="4932" y="19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2" name="Rectangle 525">
                <a:extLst>
                  <a:ext uri="{FF2B5EF4-FFF2-40B4-BE49-F238E27FC236}">
                    <a16:creationId xmlns:a16="http://schemas.microsoft.com/office/drawing/2014/main" id="{F38F9BEA-EBFD-1B15-7BF1-0BE4598005D1}"/>
                  </a:ext>
                </a:extLst>
              </p:cNvPr>
              <p:cNvSpPr>
                <a:spLocks noChangeArrowheads="1"/>
              </p:cNvSpPr>
              <p:nvPr/>
            </p:nvSpPr>
            <p:spPr bwMode="auto">
              <a:xfrm rot="3900000">
                <a:off x="4940" y="20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3" name="Rectangle 526">
                <a:extLst>
                  <a:ext uri="{FF2B5EF4-FFF2-40B4-BE49-F238E27FC236}">
                    <a16:creationId xmlns:a16="http://schemas.microsoft.com/office/drawing/2014/main" id="{4151666C-61AB-C5E2-F677-F8C81D2B9006}"/>
                  </a:ext>
                </a:extLst>
              </p:cNvPr>
              <p:cNvSpPr>
                <a:spLocks noChangeArrowheads="1"/>
              </p:cNvSpPr>
              <p:nvPr/>
            </p:nvSpPr>
            <p:spPr bwMode="auto">
              <a:xfrm rot="3900000">
                <a:off x="4948" y="20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4" name="Rectangle 527">
                <a:extLst>
                  <a:ext uri="{FF2B5EF4-FFF2-40B4-BE49-F238E27FC236}">
                    <a16:creationId xmlns:a16="http://schemas.microsoft.com/office/drawing/2014/main" id="{619DA288-98C6-3F79-77CE-A3B37196D7E3}"/>
                  </a:ext>
                </a:extLst>
              </p:cNvPr>
              <p:cNvSpPr>
                <a:spLocks noChangeArrowheads="1"/>
              </p:cNvSpPr>
              <p:nvPr/>
            </p:nvSpPr>
            <p:spPr bwMode="auto">
              <a:xfrm rot="3960000">
                <a:off x="4955" y="20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5" name="Rectangle 528">
                <a:extLst>
                  <a:ext uri="{FF2B5EF4-FFF2-40B4-BE49-F238E27FC236}">
                    <a16:creationId xmlns:a16="http://schemas.microsoft.com/office/drawing/2014/main" id="{4B2A0C24-97FB-E101-2D67-3D672484FF9A}"/>
                  </a:ext>
                </a:extLst>
              </p:cNvPr>
              <p:cNvSpPr>
                <a:spLocks noChangeArrowheads="1"/>
              </p:cNvSpPr>
              <p:nvPr/>
            </p:nvSpPr>
            <p:spPr bwMode="auto">
              <a:xfrm rot="4020000">
                <a:off x="4961" y="20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6" name="Rectangle 529">
                <a:extLst>
                  <a:ext uri="{FF2B5EF4-FFF2-40B4-BE49-F238E27FC236}">
                    <a16:creationId xmlns:a16="http://schemas.microsoft.com/office/drawing/2014/main" id="{54BD5920-40A3-11CA-BD33-F9140110850F}"/>
                  </a:ext>
                </a:extLst>
              </p:cNvPr>
              <p:cNvSpPr>
                <a:spLocks noChangeArrowheads="1"/>
              </p:cNvSpPr>
              <p:nvPr/>
            </p:nvSpPr>
            <p:spPr bwMode="auto">
              <a:xfrm rot="4080000">
                <a:off x="4968" y="20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7" name="Rectangle 530">
                <a:extLst>
                  <a:ext uri="{FF2B5EF4-FFF2-40B4-BE49-F238E27FC236}">
                    <a16:creationId xmlns:a16="http://schemas.microsoft.com/office/drawing/2014/main" id="{017AF426-0032-C53E-EE51-169A758BCF87}"/>
                  </a:ext>
                </a:extLst>
              </p:cNvPr>
              <p:cNvSpPr>
                <a:spLocks noChangeArrowheads="1"/>
              </p:cNvSpPr>
              <p:nvPr/>
            </p:nvSpPr>
            <p:spPr bwMode="auto">
              <a:xfrm rot="4140000">
                <a:off x="4975" y="20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8" name="Rectangle 531">
                <a:extLst>
                  <a:ext uri="{FF2B5EF4-FFF2-40B4-BE49-F238E27FC236}">
                    <a16:creationId xmlns:a16="http://schemas.microsoft.com/office/drawing/2014/main" id="{B316116C-EA3B-7190-2262-67E895CD6826}"/>
                  </a:ext>
                </a:extLst>
              </p:cNvPr>
              <p:cNvSpPr>
                <a:spLocks noChangeArrowheads="1"/>
              </p:cNvSpPr>
              <p:nvPr/>
            </p:nvSpPr>
            <p:spPr bwMode="auto">
              <a:xfrm rot="4200000">
                <a:off x="4981" y="21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9" name="Rectangle 532">
                <a:extLst>
                  <a:ext uri="{FF2B5EF4-FFF2-40B4-BE49-F238E27FC236}">
                    <a16:creationId xmlns:a16="http://schemas.microsoft.com/office/drawing/2014/main" id="{4B65E09D-076F-BCA1-6D6C-A705CFEA582B}"/>
                  </a:ext>
                </a:extLst>
              </p:cNvPr>
              <p:cNvSpPr>
                <a:spLocks noChangeArrowheads="1"/>
              </p:cNvSpPr>
              <p:nvPr/>
            </p:nvSpPr>
            <p:spPr bwMode="auto">
              <a:xfrm rot="4200000">
                <a:off x="4987" y="21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0" name="Rectangle 533">
                <a:extLst>
                  <a:ext uri="{FF2B5EF4-FFF2-40B4-BE49-F238E27FC236}">
                    <a16:creationId xmlns:a16="http://schemas.microsoft.com/office/drawing/2014/main" id="{62223FF5-8468-1619-6EFB-B43FAFC55584}"/>
                  </a:ext>
                </a:extLst>
              </p:cNvPr>
              <p:cNvSpPr>
                <a:spLocks noChangeArrowheads="1"/>
              </p:cNvSpPr>
              <p:nvPr/>
            </p:nvSpPr>
            <p:spPr bwMode="auto">
              <a:xfrm rot="4260000">
                <a:off x="4992" y="213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1" name="Rectangle 534">
                <a:extLst>
                  <a:ext uri="{FF2B5EF4-FFF2-40B4-BE49-F238E27FC236}">
                    <a16:creationId xmlns:a16="http://schemas.microsoft.com/office/drawing/2014/main" id="{FC0F323B-A3A0-F23B-7688-9F28933EDA0E}"/>
                  </a:ext>
                </a:extLst>
              </p:cNvPr>
              <p:cNvSpPr>
                <a:spLocks noChangeArrowheads="1"/>
              </p:cNvSpPr>
              <p:nvPr/>
            </p:nvSpPr>
            <p:spPr bwMode="auto">
              <a:xfrm rot="4320000">
                <a:off x="4998" y="21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2" name="Rectangle 535">
                <a:extLst>
                  <a:ext uri="{FF2B5EF4-FFF2-40B4-BE49-F238E27FC236}">
                    <a16:creationId xmlns:a16="http://schemas.microsoft.com/office/drawing/2014/main" id="{53B55522-1E2D-B4AC-94FC-8DE75BD64A62}"/>
                  </a:ext>
                </a:extLst>
              </p:cNvPr>
              <p:cNvSpPr>
                <a:spLocks noChangeArrowheads="1"/>
              </p:cNvSpPr>
              <p:nvPr/>
            </p:nvSpPr>
            <p:spPr bwMode="auto">
              <a:xfrm rot="4380000">
                <a:off x="5004" y="21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3" name="Rectangle 536">
                <a:extLst>
                  <a:ext uri="{FF2B5EF4-FFF2-40B4-BE49-F238E27FC236}">
                    <a16:creationId xmlns:a16="http://schemas.microsoft.com/office/drawing/2014/main" id="{EE2BE6CE-F8F3-E0CA-24F3-6DCEA89B3491}"/>
                  </a:ext>
                </a:extLst>
              </p:cNvPr>
              <p:cNvSpPr>
                <a:spLocks noChangeArrowheads="1"/>
              </p:cNvSpPr>
              <p:nvPr/>
            </p:nvSpPr>
            <p:spPr bwMode="auto">
              <a:xfrm rot="4440000">
                <a:off x="5008" y="21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4" name="Rectangle 537">
                <a:extLst>
                  <a:ext uri="{FF2B5EF4-FFF2-40B4-BE49-F238E27FC236}">
                    <a16:creationId xmlns:a16="http://schemas.microsoft.com/office/drawing/2014/main" id="{E50445FA-786D-C98D-3624-DBCD0E9FFE25}"/>
                  </a:ext>
                </a:extLst>
              </p:cNvPr>
              <p:cNvSpPr>
                <a:spLocks noChangeArrowheads="1"/>
              </p:cNvSpPr>
              <p:nvPr/>
            </p:nvSpPr>
            <p:spPr bwMode="auto">
              <a:xfrm rot="4500000">
                <a:off x="5012" y="220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5" name="Rectangle 538">
                <a:extLst>
                  <a:ext uri="{FF2B5EF4-FFF2-40B4-BE49-F238E27FC236}">
                    <a16:creationId xmlns:a16="http://schemas.microsoft.com/office/drawing/2014/main" id="{00EC7B69-02A4-424A-6423-E749087780B2}"/>
                  </a:ext>
                </a:extLst>
              </p:cNvPr>
              <p:cNvSpPr>
                <a:spLocks noChangeArrowheads="1"/>
              </p:cNvSpPr>
              <p:nvPr/>
            </p:nvSpPr>
            <p:spPr bwMode="auto">
              <a:xfrm rot="4560000">
                <a:off x="5023" y="2253"/>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6" name="Rectangle 539">
                <a:extLst>
                  <a:ext uri="{FF2B5EF4-FFF2-40B4-BE49-F238E27FC236}">
                    <a16:creationId xmlns:a16="http://schemas.microsoft.com/office/drawing/2014/main" id="{AB8BBF94-EE49-D33B-3F24-E5C905743F78}"/>
                  </a:ext>
                </a:extLst>
              </p:cNvPr>
              <p:cNvSpPr>
                <a:spLocks noChangeArrowheads="1"/>
              </p:cNvSpPr>
              <p:nvPr/>
            </p:nvSpPr>
            <p:spPr bwMode="auto">
              <a:xfrm rot="4680000">
                <a:off x="5034" y="230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7" name="Rectangle 540">
                <a:extLst>
                  <a:ext uri="{FF2B5EF4-FFF2-40B4-BE49-F238E27FC236}">
                    <a16:creationId xmlns:a16="http://schemas.microsoft.com/office/drawing/2014/main" id="{419AB032-A2EC-653D-3F50-53A53828E4E8}"/>
                  </a:ext>
                </a:extLst>
              </p:cNvPr>
              <p:cNvSpPr>
                <a:spLocks noChangeArrowheads="1"/>
              </p:cNvSpPr>
              <p:nvPr/>
            </p:nvSpPr>
            <p:spPr bwMode="auto">
              <a:xfrm rot="4800000">
                <a:off x="5045" y="234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8" name="Rectangle 541">
                <a:extLst>
                  <a:ext uri="{FF2B5EF4-FFF2-40B4-BE49-F238E27FC236}">
                    <a16:creationId xmlns:a16="http://schemas.microsoft.com/office/drawing/2014/main" id="{50C44E92-533D-71C1-4DA8-C8E8FF38A734}"/>
                  </a:ext>
                </a:extLst>
              </p:cNvPr>
              <p:cNvSpPr>
                <a:spLocks noChangeArrowheads="1"/>
              </p:cNvSpPr>
              <p:nvPr/>
            </p:nvSpPr>
            <p:spPr bwMode="auto">
              <a:xfrm rot="4920000">
                <a:off x="5046" y="239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C</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9" name="Rectangle 542">
                <a:extLst>
                  <a:ext uri="{FF2B5EF4-FFF2-40B4-BE49-F238E27FC236}">
                    <a16:creationId xmlns:a16="http://schemas.microsoft.com/office/drawing/2014/main" id="{181A1F8C-98F7-D812-F1F0-5860C2770F0A}"/>
                  </a:ext>
                </a:extLst>
              </p:cNvPr>
              <p:cNvSpPr>
                <a:spLocks noChangeArrowheads="1"/>
              </p:cNvSpPr>
              <p:nvPr/>
            </p:nvSpPr>
            <p:spPr bwMode="auto">
              <a:xfrm rot="5100000">
                <a:off x="5049" y="24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0" name="Rectangle 543">
                <a:extLst>
                  <a:ext uri="{FF2B5EF4-FFF2-40B4-BE49-F238E27FC236}">
                    <a16:creationId xmlns:a16="http://schemas.microsoft.com/office/drawing/2014/main" id="{0D11D4D2-5427-7C81-0B6B-EDDF4946D531}"/>
                  </a:ext>
                </a:extLst>
              </p:cNvPr>
              <p:cNvSpPr>
                <a:spLocks noChangeArrowheads="1"/>
              </p:cNvSpPr>
              <p:nvPr/>
            </p:nvSpPr>
            <p:spPr bwMode="auto">
              <a:xfrm rot="5220000">
                <a:off x="5050" y="2493"/>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1" name="Rectangle 544">
                <a:extLst>
                  <a:ext uri="{FF2B5EF4-FFF2-40B4-BE49-F238E27FC236}">
                    <a16:creationId xmlns:a16="http://schemas.microsoft.com/office/drawing/2014/main" id="{87474271-23AF-8AEA-1392-2E2F7A240AF0}"/>
                  </a:ext>
                </a:extLst>
              </p:cNvPr>
              <p:cNvSpPr>
                <a:spLocks noChangeArrowheads="1"/>
              </p:cNvSpPr>
              <p:nvPr/>
            </p:nvSpPr>
            <p:spPr bwMode="auto">
              <a:xfrm rot="5340000">
                <a:off x="5056" y="2541"/>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2" name="Rectangle 545">
                <a:extLst>
                  <a:ext uri="{FF2B5EF4-FFF2-40B4-BE49-F238E27FC236}">
                    <a16:creationId xmlns:a16="http://schemas.microsoft.com/office/drawing/2014/main" id="{6D007204-4C85-5133-5EC1-57D02FCA6C48}"/>
                  </a:ext>
                </a:extLst>
              </p:cNvPr>
              <p:cNvSpPr>
                <a:spLocks noChangeArrowheads="1"/>
              </p:cNvSpPr>
              <p:nvPr/>
            </p:nvSpPr>
            <p:spPr bwMode="auto">
              <a:xfrm rot="5460000">
                <a:off x="5050" y="255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83" name="Rectangle 546">
                <a:extLst>
                  <a:ext uri="{FF2B5EF4-FFF2-40B4-BE49-F238E27FC236}">
                    <a16:creationId xmlns:a16="http://schemas.microsoft.com/office/drawing/2014/main" id="{E7BD17DD-AA79-7A4C-C905-43BD90890A7C}"/>
                  </a:ext>
                </a:extLst>
              </p:cNvPr>
              <p:cNvSpPr>
                <a:spLocks noChangeArrowheads="1"/>
              </p:cNvSpPr>
              <p:nvPr/>
            </p:nvSpPr>
            <p:spPr bwMode="auto">
              <a:xfrm rot="5520000">
                <a:off x="5052" y="26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4" name="Rectangle 547">
                <a:extLst>
                  <a:ext uri="{FF2B5EF4-FFF2-40B4-BE49-F238E27FC236}">
                    <a16:creationId xmlns:a16="http://schemas.microsoft.com/office/drawing/2014/main" id="{01AC481F-181D-7453-63FD-2F41B9773B8D}"/>
                  </a:ext>
                </a:extLst>
              </p:cNvPr>
              <p:cNvSpPr>
                <a:spLocks noChangeArrowheads="1"/>
              </p:cNvSpPr>
              <p:nvPr/>
            </p:nvSpPr>
            <p:spPr bwMode="auto">
              <a:xfrm rot="5640000">
                <a:off x="5048" y="265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5" name="Rectangle 548">
                <a:extLst>
                  <a:ext uri="{FF2B5EF4-FFF2-40B4-BE49-F238E27FC236}">
                    <a16:creationId xmlns:a16="http://schemas.microsoft.com/office/drawing/2014/main" id="{8AD160F0-CB4A-94E3-6AE4-6D0B8D420BA9}"/>
                  </a:ext>
                </a:extLst>
              </p:cNvPr>
              <p:cNvSpPr>
                <a:spLocks noChangeArrowheads="1"/>
              </p:cNvSpPr>
              <p:nvPr/>
            </p:nvSpPr>
            <p:spPr bwMode="auto">
              <a:xfrm rot="5760000">
                <a:off x="5060" y="2684"/>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6" name="Rectangle 549">
                <a:extLst>
                  <a:ext uri="{FF2B5EF4-FFF2-40B4-BE49-F238E27FC236}">
                    <a16:creationId xmlns:a16="http://schemas.microsoft.com/office/drawing/2014/main" id="{24746A37-08EC-676B-9541-00AEC12A35D4}"/>
                  </a:ext>
                </a:extLst>
              </p:cNvPr>
              <p:cNvSpPr>
                <a:spLocks noChangeArrowheads="1"/>
              </p:cNvSpPr>
              <p:nvPr/>
            </p:nvSpPr>
            <p:spPr bwMode="auto">
              <a:xfrm rot="5820000">
                <a:off x="5042" y="271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V</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7" name="Rectangle 550">
                <a:extLst>
                  <a:ext uri="{FF2B5EF4-FFF2-40B4-BE49-F238E27FC236}">
                    <a16:creationId xmlns:a16="http://schemas.microsoft.com/office/drawing/2014/main" id="{B1CE9DF0-7AF7-F672-A089-2DBBC200910E}"/>
                  </a:ext>
                </a:extLst>
              </p:cNvPr>
              <p:cNvSpPr>
                <a:spLocks noChangeArrowheads="1"/>
              </p:cNvSpPr>
              <p:nvPr/>
            </p:nvSpPr>
            <p:spPr bwMode="auto">
              <a:xfrm rot="5940000">
                <a:off x="5036" y="2760"/>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8" name="Rectangle 551">
                <a:extLst>
                  <a:ext uri="{FF2B5EF4-FFF2-40B4-BE49-F238E27FC236}">
                    <a16:creationId xmlns:a16="http://schemas.microsoft.com/office/drawing/2014/main" id="{81C1C551-036C-B3F5-233F-14E59C2B7E65}"/>
                  </a:ext>
                </a:extLst>
              </p:cNvPr>
              <p:cNvSpPr>
                <a:spLocks noChangeArrowheads="1"/>
              </p:cNvSpPr>
              <p:nvPr/>
            </p:nvSpPr>
            <p:spPr bwMode="auto">
              <a:xfrm rot="6060000">
                <a:off x="5024" y="28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9" name="Rectangle 552">
                <a:extLst>
                  <a:ext uri="{FF2B5EF4-FFF2-40B4-BE49-F238E27FC236}">
                    <a16:creationId xmlns:a16="http://schemas.microsoft.com/office/drawing/2014/main" id="{75817C93-75F2-3622-1609-6398CBD22B63}"/>
                  </a:ext>
                </a:extLst>
              </p:cNvPr>
              <p:cNvSpPr>
                <a:spLocks noChangeArrowheads="1"/>
              </p:cNvSpPr>
              <p:nvPr/>
            </p:nvSpPr>
            <p:spPr bwMode="auto">
              <a:xfrm rot="6180000">
                <a:off x="5014" y="282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0" name="Rectangle 553">
                <a:extLst>
                  <a:ext uri="{FF2B5EF4-FFF2-40B4-BE49-F238E27FC236}">
                    <a16:creationId xmlns:a16="http://schemas.microsoft.com/office/drawing/2014/main" id="{6FC657EB-EDF8-8981-CF9F-63564D931873}"/>
                  </a:ext>
                </a:extLst>
              </p:cNvPr>
              <p:cNvSpPr>
                <a:spLocks noChangeArrowheads="1"/>
              </p:cNvSpPr>
              <p:nvPr/>
            </p:nvSpPr>
            <p:spPr bwMode="auto">
              <a:xfrm rot="6180000">
                <a:off x="5010" y="284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1" name="Rectangle 554">
                <a:extLst>
                  <a:ext uri="{FF2B5EF4-FFF2-40B4-BE49-F238E27FC236}">
                    <a16:creationId xmlns:a16="http://schemas.microsoft.com/office/drawing/2014/main" id="{07F53B15-5A7E-AF9B-E5CB-3A61810BA01A}"/>
                  </a:ext>
                </a:extLst>
              </p:cNvPr>
              <p:cNvSpPr>
                <a:spLocks noChangeArrowheads="1"/>
              </p:cNvSpPr>
              <p:nvPr/>
            </p:nvSpPr>
            <p:spPr bwMode="auto">
              <a:xfrm rot="6240000">
                <a:off x="5004" y="28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2" name="Rectangle 555">
                <a:extLst>
                  <a:ext uri="{FF2B5EF4-FFF2-40B4-BE49-F238E27FC236}">
                    <a16:creationId xmlns:a16="http://schemas.microsoft.com/office/drawing/2014/main" id="{06A230F3-82AA-D5AF-5A43-200D6738CECC}"/>
                  </a:ext>
                </a:extLst>
              </p:cNvPr>
              <p:cNvSpPr>
                <a:spLocks noChangeArrowheads="1"/>
              </p:cNvSpPr>
              <p:nvPr/>
            </p:nvSpPr>
            <p:spPr bwMode="auto">
              <a:xfrm rot="6300000">
                <a:off x="5000" y="287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3" name="Rectangle 556">
                <a:extLst>
                  <a:ext uri="{FF2B5EF4-FFF2-40B4-BE49-F238E27FC236}">
                    <a16:creationId xmlns:a16="http://schemas.microsoft.com/office/drawing/2014/main" id="{298ED631-9896-28F9-93D7-4C8ABA083435}"/>
                  </a:ext>
                </a:extLst>
              </p:cNvPr>
              <p:cNvSpPr>
                <a:spLocks noChangeArrowheads="1"/>
              </p:cNvSpPr>
              <p:nvPr/>
            </p:nvSpPr>
            <p:spPr bwMode="auto">
              <a:xfrm rot="6360000">
                <a:off x="4994" y="289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4" name="Rectangle 557">
                <a:extLst>
                  <a:ext uri="{FF2B5EF4-FFF2-40B4-BE49-F238E27FC236}">
                    <a16:creationId xmlns:a16="http://schemas.microsoft.com/office/drawing/2014/main" id="{1FEFD78A-C48D-7186-90B5-6D750DF208EB}"/>
                  </a:ext>
                </a:extLst>
              </p:cNvPr>
              <p:cNvSpPr>
                <a:spLocks noChangeArrowheads="1"/>
              </p:cNvSpPr>
              <p:nvPr/>
            </p:nvSpPr>
            <p:spPr bwMode="auto">
              <a:xfrm rot="6420000">
                <a:off x="4989" y="291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5" name="Rectangle 558">
                <a:extLst>
                  <a:ext uri="{FF2B5EF4-FFF2-40B4-BE49-F238E27FC236}">
                    <a16:creationId xmlns:a16="http://schemas.microsoft.com/office/drawing/2014/main" id="{331D4C1F-B8FF-BDBB-3D27-B4C61D9FC388}"/>
                  </a:ext>
                </a:extLst>
              </p:cNvPr>
              <p:cNvSpPr>
                <a:spLocks noChangeArrowheads="1"/>
              </p:cNvSpPr>
              <p:nvPr/>
            </p:nvSpPr>
            <p:spPr bwMode="auto">
              <a:xfrm rot="6480000">
                <a:off x="4983" y="29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6" name="Rectangle 559">
                <a:extLst>
                  <a:ext uri="{FF2B5EF4-FFF2-40B4-BE49-F238E27FC236}">
                    <a16:creationId xmlns:a16="http://schemas.microsoft.com/office/drawing/2014/main" id="{6C686DEF-4BD1-142F-0CF1-C1CDC69A98EC}"/>
                  </a:ext>
                </a:extLst>
              </p:cNvPr>
              <p:cNvSpPr>
                <a:spLocks noChangeArrowheads="1"/>
              </p:cNvSpPr>
              <p:nvPr/>
            </p:nvSpPr>
            <p:spPr bwMode="auto">
              <a:xfrm rot="6480000">
                <a:off x="4977" y="29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7" name="Rectangle 560">
                <a:extLst>
                  <a:ext uri="{FF2B5EF4-FFF2-40B4-BE49-F238E27FC236}">
                    <a16:creationId xmlns:a16="http://schemas.microsoft.com/office/drawing/2014/main" id="{D0F4644E-B2D7-1C67-4BA2-BE926FFC8C7D}"/>
                  </a:ext>
                </a:extLst>
              </p:cNvPr>
              <p:cNvSpPr>
                <a:spLocks noChangeArrowheads="1"/>
              </p:cNvSpPr>
              <p:nvPr/>
            </p:nvSpPr>
            <p:spPr bwMode="auto">
              <a:xfrm rot="6540000">
                <a:off x="4971" y="29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8" name="Rectangle 561">
                <a:extLst>
                  <a:ext uri="{FF2B5EF4-FFF2-40B4-BE49-F238E27FC236}">
                    <a16:creationId xmlns:a16="http://schemas.microsoft.com/office/drawing/2014/main" id="{2ED7B849-9395-AF5E-A5A7-26E0F445CDE9}"/>
                  </a:ext>
                </a:extLst>
              </p:cNvPr>
              <p:cNvSpPr>
                <a:spLocks noChangeArrowheads="1"/>
              </p:cNvSpPr>
              <p:nvPr/>
            </p:nvSpPr>
            <p:spPr bwMode="auto">
              <a:xfrm rot="6600000">
                <a:off x="4964" y="29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9" name="Rectangle 562">
                <a:extLst>
                  <a:ext uri="{FF2B5EF4-FFF2-40B4-BE49-F238E27FC236}">
                    <a16:creationId xmlns:a16="http://schemas.microsoft.com/office/drawing/2014/main" id="{AADE3567-1378-8D51-8EE0-79731BD5EBBB}"/>
                  </a:ext>
                </a:extLst>
              </p:cNvPr>
              <p:cNvSpPr>
                <a:spLocks noChangeArrowheads="1"/>
              </p:cNvSpPr>
              <p:nvPr/>
            </p:nvSpPr>
            <p:spPr bwMode="auto">
              <a:xfrm rot="6660000">
                <a:off x="4956" y="29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0" name="Rectangle 563">
                <a:extLst>
                  <a:ext uri="{FF2B5EF4-FFF2-40B4-BE49-F238E27FC236}">
                    <a16:creationId xmlns:a16="http://schemas.microsoft.com/office/drawing/2014/main" id="{35344891-2144-2932-4D47-9A470DDD028E}"/>
                  </a:ext>
                </a:extLst>
              </p:cNvPr>
              <p:cNvSpPr>
                <a:spLocks noChangeArrowheads="1"/>
              </p:cNvSpPr>
              <p:nvPr/>
            </p:nvSpPr>
            <p:spPr bwMode="auto">
              <a:xfrm rot="6720000">
                <a:off x="4950" y="30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1" name="Rectangle 564">
                <a:extLst>
                  <a:ext uri="{FF2B5EF4-FFF2-40B4-BE49-F238E27FC236}">
                    <a16:creationId xmlns:a16="http://schemas.microsoft.com/office/drawing/2014/main" id="{7F09FF67-A9BD-8443-9FA6-AAAD145FAB2D}"/>
                  </a:ext>
                </a:extLst>
              </p:cNvPr>
              <p:cNvSpPr>
                <a:spLocks noChangeArrowheads="1"/>
              </p:cNvSpPr>
              <p:nvPr/>
            </p:nvSpPr>
            <p:spPr bwMode="auto">
              <a:xfrm rot="6780000">
                <a:off x="4942" y="303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2" name="Rectangle 565">
                <a:extLst>
                  <a:ext uri="{FF2B5EF4-FFF2-40B4-BE49-F238E27FC236}">
                    <a16:creationId xmlns:a16="http://schemas.microsoft.com/office/drawing/2014/main" id="{B903EFBA-0B1C-52D1-B1A5-F8500439C7A7}"/>
                  </a:ext>
                </a:extLst>
              </p:cNvPr>
              <p:cNvSpPr>
                <a:spLocks noChangeArrowheads="1"/>
              </p:cNvSpPr>
              <p:nvPr/>
            </p:nvSpPr>
            <p:spPr bwMode="auto">
              <a:xfrm rot="6780000">
                <a:off x="4935" y="30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3" name="Rectangle 566">
                <a:extLst>
                  <a:ext uri="{FF2B5EF4-FFF2-40B4-BE49-F238E27FC236}">
                    <a16:creationId xmlns:a16="http://schemas.microsoft.com/office/drawing/2014/main" id="{3F47ECB9-1E03-66EA-938C-E98D5EF3B576}"/>
                  </a:ext>
                </a:extLst>
              </p:cNvPr>
              <p:cNvSpPr>
                <a:spLocks noChangeArrowheads="1"/>
              </p:cNvSpPr>
              <p:nvPr/>
            </p:nvSpPr>
            <p:spPr bwMode="auto">
              <a:xfrm rot="6840000">
                <a:off x="4928" y="30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4" name="Rectangle 567">
                <a:extLst>
                  <a:ext uri="{FF2B5EF4-FFF2-40B4-BE49-F238E27FC236}">
                    <a16:creationId xmlns:a16="http://schemas.microsoft.com/office/drawing/2014/main" id="{1834C014-8A7A-6954-DC37-516AD9CE5E88}"/>
                  </a:ext>
                </a:extLst>
              </p:cNvPr>
              <p:cNvSpPr>
                <a:spLocks noChangeArrowheads="1"/>
              </p:cNvSpPr>
              <p:nvPr/>
            </p:nvSpPr>
            <p:spPr bwMode="auto">
              <a:xfrm rot="6900000">
                <a:off x="4920" y="30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5" name="Rectangle 568">
                <a:extLst>
                  <a:ext uri="{FF2B5EF4-FFF2-40B4-BE49-F238E27FC236}">
                    <a16:creationId xmlns:a16="http://schemas.microsoft.com/office/drawing/2014/main" id="{5094907C-AEF5-346C-C881-3C98A4F9666C}"/>
                  </a:ext>
                </a:extLst>
              </p:cNvPr>
              <p:cNvSpPr>
                <a:spLocks noChangeArrowheads="1"/>
              </p:cNvSpPr>
              <p:nvPr/>
            </p:nvSpPr>
            <p:spPr bwMode="auto">
              <a:xfrm rot="6960000">
                <a:off x="4912" y="30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6" name="Rectangle 569">
                <a:extLst>
                  <a:ext uri="{FF2B5EF4-FFF2-40B4-BE49-F238E27FC236}">
                    <a16:creationId xmlns:a16="http://schemas.microsoft.com/office/drawing/2014/main" id="{24374422-EFAA-8BFA-8456-51D8F4BB7C15}"/>
                  </a:ext>
                </a:extLst>
              </p:cNvPr>
              <p:cNvSpPr>
                <a:spLocks noChangeArrowheads="1"/>
              </p:cNvSpPr>
              <p:nvPr/>
            </p:nvSpPr>
            <p:spPr bwMode="auto">
              <a:xfrm rot="7020000">
                <a:off x="4903" y="31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7" name="Rectangle 570">
                <a:extLst>
                  <a:ext uri="{FF2B5EF4-FFF2-40B4-BE49-F238E27FC236}">
                    <a16:creationId xmlns:a16="http://schemas.microsoft.com/office/drawing/2014/main" id="{17CDB1F5-7319-07D6-10A5-BA7733B9A900}"/>
                  </a:ext>
                </a:extLst>
              </p:cNvPr>
              <p:cNvSpPr>
                <a:spLocks noChangeArrowheads="1"/>
              </p:cNvSpPr>
              <p:nvPr/>
            </p:nvSpPr>
            <p:spPr bwMode="auto">
              <a:xfrm rot="7080000">
                <a:off x="4894" y="31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8" name="Rectangle 571">
                <a:extLst>
                  <a:ext uri="{FF2B5EF4-FFF2-40B4-BE49-F238E27FC236}">
                    <a16:creationId xmlns:a16="http://schemas.microsoft.com/office/drawing/2014/main" id="{15CDB2B6-3260-7B32-2BC1-7A1E064C1CB3}"/>
                  </a:ext>
                </a:extLst>
              </p:cNvPr>
              <p:cNvSpPr>
                <a:spLocks noChangeArrowheads="1"/>
              </p:cNvSpPr>
              <p:nvPr/>
            </p:nvSpPr>
            <p:spPr bwMode="auto">
              <a:xfrm rot="7080000">
                <a:off x="4885" y="31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9" name="Rectangle 572">
                <a:extLst>
                  <a:ext uri="{FF2B5EF4-FFF2-40B4-BE49-F238E27FC236}">
                    <a16:creationId xmlns:a16="http://schemas.microsoft.com/office/drawing/2014/main" id="{0F15F723-3E45-9477-8B3A-6158EB03931D}"/>
                  </a:ext>
                </a:extLst>
              </p:cNvPr>
              <p:cNvSpPr>
                <a:spLocks noChangeArrowheads="1"/>
              </p:cNvSpPr>
              <p:nvPr/>
            </p:nvSpPr>
            <p:spPr bwMode="auto">
              <a:xfrm rot="7140000">
                <a:off x="4876" y="31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0" name="Rectangle 573">
                <a:extLst>
                  <a:ext uri="{FF2B5EF4-FFF2-40B4-BE49-F238E27FC236}">
                    <a16:creationId xmlns:a16="http://schemas.microsoft.com/office/drawing/2014/main" id="{0C3AF1B9-FE42-0D28-D01B-4710729E2239}"/>
                  </a:ext>
                </a:extLst>
              </p:cNvPr>
              <p:cNvSpPr>
                <a:spLocks noChangeArrowheads="1"/>
              </p:cNvSpPr>
              <p:nvPr/>
            </p:nvSpPr>
            <p:spPr bwMode="auto">
              <a:xfrm rot="7200000">
                <a:off x="4866" y="31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1" name="Rectangle 574">
                <a:extLst>
                  <a:ext uri="{FF2B5EF4-FFF2-40B4-BE49-F238E27FC236}">
                    <a16:creationId xmlns:a16="http://schemas.microsoft.com/office/drawing/2014/main" id="{8B2923DA-8E82-A175-E0CC-A8DC9184A432}"/>
                  </a:ext>
                </a:extLst>
              </p:cNvPr>
              <p:cNvSpPr>
                <a:spLocks noChangeArrowheads="1"/>
              </p:cNvSpPr>
              <p:nvPr/>
            </p:nvSpPr>
            <p:spPr bwMode="auto">
              <a:xfrm rot="7260000">
                <a:off x="4857" y="31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2" name="Rectangle 575">
                <a:extLst>
                  <a:ext uri="{FF2B5EF4-FFF2-40B4-BE49-F238E27FC236}">
                    <a16:creationId xmlns:a16="http://schemas.microsoft.com/office/drawing/2014/main" id="{0B948075-31B6-7C61-1A86-8A60BE76AD89}"/>
                  </a:ext>
                </a:extLst>
              </p:cNvPr>
              <p:cNvSpPr>
                <a:spLocks noChangeArrowheads="1"/>
              </p:cNvSpPr>
              <p:nvPr/>
            </p:nvSpPr>
            <p:spPr bwMode="auto">
              <a:xfrm rot="7320000">
                <a:off x="4847" y="321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3" name="Rectangle 576">
                <a:extLst>
                  <a:ext uri="{FF2B5EF4-FFF2-40B4-BE49-F238E27FC236}">
                    <a16:creationId xmlns:a16="http://schemas.microsoft.com/office/drawing/2014/main" id="{10B4EF7A-C46E-A865-E2DF-9BF898AA2BF6}"/>
                  </a:ext>
                </a:extLst>
              </p:cNvPr>
              <p:cNvSpPr>
                <a:spLocks noChangeArrowheads="1"/>
              </p:cNvSpPr>
              <p:nvPr/>
            </p:nvSpPr>
            <p:spPr bwMode="auto">
              <a:xfrm rot="7380000">
                <a:off x="4837" y="32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4" name="Rectangle 577">
                <a:extLst>
                  <a:ext uri="{FF2B5EF4-FFF2-40B4-BE49-F238E27FC236}">
                    <a16:creationId xmlns:a16="http://schemas.microsoft.com/office/drawing/2014/main" id="{2F0BF979-81FE-6664-6215-41E889C0056B}"/>
                  </a:ext>
                </a:extLst>
              </p:cNvPr>
              <p:cNvSpPr>
                <a:spLocks noChangeArrowheads="1"/>
              </p:cNvSpPr>
              <p:nvPr/>
            </p:nvSpPr>
            <p:spPr bwMode="auto">
              <a:xfrm rot="7380000">
                <a:off x="4827" y="324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5" name="Rectangle 578">
                <a:extLst>
                  <a:ext uri="{FF2B5EF4-FFF2-40B4-BE49-F238E27FC236}">
                    <a16:creationId xmlns:a16="http://schemas.microsoft.com/office/drawing/2014/main" id="{ACE65B20-A288-DF2B-AEFF-75536EE207C5}"/>
                  </a:ext>
                </a:extLst>
              </p:cNvPr>
              <p:cNvSpPr>
                <a:spLocks noChangeArrowheads="1"/>
              </p:cNvSpPr>
              <p:nvPr/>
            </p:nvSpPr>
            <p:spPr bwMode="auto">
              <a:xfrm rot="7440000">
                <a:off x="4816" y="325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6" name="Rectangle 579">
                <a:extLst>
                  <a:ext uri="{FF2B5EF4-FFF2-40B4-BE49-F238E27FC236}">
                    <a16:creationId xmlns:a16="http://schemas.microsoft.com/office/drawing/2014/main" id="{22730974-B4B1-A34D-0AE5-D41EFAF6ABDB}"/>
                  </a:ext>
                </a:extLst>
              </p:cNvPr>
              <p:cNvSpPr>
                <a:spLocks noChangeArrowheads="1"/>
              </p:cNvSpPr>
              <p:nvPr/>
            </p:nvSpPr>
            <p:spPr bwMode="auto">
              <a:xfrm rot="7500000">
                <a:off x="4805" y="32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7" name="Rectangle 580">
                <a:extLst>
                  <a:ext uri="{FF2B5EF4-FFF2-40B4-BE49-F238E27FC236}">
                    <a16:creationId xmlns:a16="http://schemas.microsoft.com/office/drawing/2014/main" id="{C515FBFA-7F57-2DF9-3B7E-B175A3FE38D7}"/>
                  </a:ext>
                </a:extLst>
              </p:cNvPr>
              <p:cNvSpPr>
                <a:spLocks noChangeArrowheads="1"/>
              </p:cNvSpPr>
              <p:nvPr/>
            </p:nvSpPr>
            <p:spPr bwMode="auto">
              <a:xfrm rot="7560000">
                <a:off x="4795" y="32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8" name="Rectangle 581">
                <a:extLst>
                  <a:ext uri="{FF2B5EF4-FFF2-40B4-BE49-F238E27FC236}">
                    <a16:creationId xmlns:a16="http://schemas.microsoft.com/office/drawing/2014/main" id="{A3851F01-2CF2-C765-D30F-3E11AC9A9943}"/>
                  </a:ext>
                </a:extLst>
              </p:cNvPr>
              <p:cNvSpPr>
                <a:spLocks noChangeArrowheads="1"/>
              </p:cNvSpPr>
              <p:nvPr/>
            </p:nvSpPr>
            <p:spPr bwMode="auto">
              <a:xfrm rot="7620000">
                <a:off x="4783" y="33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9" name="Rectangle 582">
                <a:extLst>
                  <a:ext uri="{FF2B5EF4-FFF2-40B4-BE49-F238E27FC236}">
                    <a16:creationId xmlns:a16="http://schemas.microsoft.com/office/drawing/2014/main" id="{7B4651CB-664C-D8FD-459D-84FD4B79F73E}"/>
                  </a:ext>
                </a:extLst>
              </p:cNvPr>
              <p:cNvSpPr>
                <a:spLocks noChangeArrowheads="1"/>
              </p:cNvSpPr>
              <p:nvPr/>
            </p:nvSpPr>
            <p:spPr bwMode="auto">
              <a:xfrm rot="7620000">
                <a:off x="4772" y="33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0" name="Rectangle 583">
                <a:extLst>
                  <a:ext uri="{FF2B5EF4-FFF2-40B4-BE49-F238E27FC236}">
                    <a16:creationId xmlns:a16="http://schemas.microsoft.com/office/drawing/2014/main" id="{CE47FDA1-0E5D-2DC7-E190-ECD41054D9BA}"/>
                  </a:ext>
                </a:extLst>
              </p:cNvPr>
              <p:cNvSpPr>
                <a:spLocks noChangeArrowheads="1"/>
              </p:cNvSpPr>
              <p:nvPr/>
            </p:nvSpPr>
            <p:spPr bwMode="auto">
              <a:xfrm rot="7680000">
                <a:off x="4761" y="33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1" name="Rectangle 584">
                <a:extLst>
                  <a:ext uri="{FF2B5EF4-FFF2-40B4-BE49-F238E27FC236}">
                    <a16:creationId xmlns:a16="http://schemas.microsoft.com/office/drawing/2014/main" id="{69D91F41-06F5-9AD5-14BB-6660AB2F6629}"/>
                  </a:ext>
                </a:extLst>
              </p:cNvPr>
              <p:cNvSpPr>
                <a:spLocks noChangeArrowheads="1"/>
              </p:cNvSpPr>
              <p:nvPr/>
            </p:nvSpPr>
            <p:spPr bwMode="auto">
              <a:xfrm rot="7740000">
                <a:off x="4749" y="33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2" name="Rectangle 585">
                <a:extLst>
                  <a:ext uri="{FF2B5EF4-FFF2-40B4-BE49-F238E27FC236}">
                    <a16:creationId xmlns:a16="http://schemas.microsoft.com/office/drawing/2014/main" id="{78DEEC0C-F26B-FF63-828C-7B85BFCA87B7}"/>
                  </a:ext>
                </a:extLst>
              </p:cNvPr>
              <p:cNvSpPr>
                <a:spLocks noChangeArrowheads="1"/>
              </p:cNvSpPr>
              <p:nvPr/>
            </p:nvSpPr>
            <p:spPr bwMode="auto">
              <a:xfrm rot="7800000">
                <a:off x="4736" y="335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3" name="Rectangle 586">
                <a:extLst>
                  <a:ext uri="{FF2B5EF4-FFF2-40B4-BE49-F238E27FC236}">
                    <a16:creationId xmlns:a16="http://schemas.microsoft.com/office/drawing/2014/main" id="{EBD6A6B8-F8E5-66ED-E52C-3A170EA1E017}"/>
                  </a:ext>
                </a:extLst>
              </p:cNvPr>
              <p:cNvSpPr>
                <a:spLocks noChangeArrowheads="1"/>
              </p:cNvSpPr>
              <p:nvPr/>
            </p:nvSpPr>
            <p:spPr bwMode="auto">
              <a:xfrm rot="7860000">
                <a:off x="4724" y="33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4" name="Rectangle 587">
                <a:extLst>
                  <a:ext uri="{FF2B5EF4-FFF2-40B4-BE49-F238E27FC236}">
                    <a16:creationId xmlns:a16="http://schemas.microsoft.com/office/drawing/2014/main" id="{3B95422A-2FD9-8F08-29D3-4D33826AE664}"/>
                  </a:ext>
                </a:extLst>
              </p:cNvPr>
              <p:cNvSpPr>
                <a:spLocks noChangeArrowheads="1"/>
              </p:cNvSpPr>
              <p:nvPr/>
            </p:nvSpPr>
            <p:spPr bwMode="auto">
              <a:xfrm rot="7920000">
                <a:off x="4712" y="33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5" name="Rectangle 588">
                <a:extLst>
                  <a:ext uri="{FF2B5EF4-FFF2-40B4-BE49-F238E27FC236}">
                    <a16:creationId xmlns:a16="http://schemas.microsoft.com/office/drawing/2014/main" id="{D7D0AB9A-3618-1760-7BD1-9B5A7F5663EF}"/>
                  </a:ext>
                </a:extLst>
              </p:cNvPr>
              <p:cNvSpPr>
                <a:spLocks noChangeArrowheads="1"/>
              </p:cNvSpPr>
              <p:nvPr/>
            </p:nvSpPr>
            <p:spPr bwMode="auto">
              <a:xfrm rot="7920000">
                <a:off x="4699" y="33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6" name="Rectangle 589">
                <a:extLst>
                  <a:ext uri="{FF2B5EF4-FFF2-40B4-BE49-F238E27FC236}">
                    <a16:creationId xmlns:a16="http://schemas.microsoft.com/office/drawing/2014/main" id="{5B85FE9D-7AD5-3219-88AB-602EC68530F9}"/>
                  </a:ext>
                </a:extLst>
              </p:cNvPr>
              <p:cNvSpPr>
                <a:spLocks noChangeArrowheads="1"/>
              </p:cNvSpPr>
              <p:nvPr/>
            </p:nvSpPr>
            <p:spPr bwMode="auto">
              <a:xfrm rot="7980000">
                <a:off x="4687" y="341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7" name="Rectangle 590">
                <a:extLst>
                  <a:ext uri="{FF2B5EF4-FFF2-40B4-BE49-F238E27FC236}">
                    <a16:creationId xmlns:a16="http://schemas.microsoft.com/office/drawing/2014/main" id="{4E20F4AF-BE24-7EFE-511D-1D7B02E63AE7}"/>
                  </a:ext>
                </a:extLst>
              </p:cNvPr>
              <p:cNvSpPr>
                <a:spLocks noChangeArrowheads="1"/>
              </p:cNvSpPr>
              <p:nvPr/>
            </p:nvSpPr>
            <p:spPr bwMode="auto">
              <a:xfrm rot="8040000">
                <a:off x="4674" y="342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8" name="Rectangle 591">
                <a:extLst>
                  <a:ext uri="{FF2B5EF4-FFF2-40B4-BE49-F238E27FC236}">
                    <a16:creationId xmlns:a16="http://schemas.microsoft.com/office/drawing/2014/main" id="{9F932547-ECFE-0293-1BF2-893D873AAF19}"/>
                  </a:ext>
                </a:extLst>
              </p:cNvPr>
              <p:cNvSpPr>
                <a:spLocks noChangeArrowheads="1"/>
              </p:cNvSpPr>
              <p:nvPr/>
            </p:nvSpPr>
            <p:spPr bwMode="auto">
              <a:xfrm rot="8100000">
                <a:off x="4661" y="343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9" name="Rectangle 592">
                <a:extLst>
                  <a:ext uri="{FF2B5EF4-FFF2-40B4-BE49-F238E27FC236}">
                    <a16:creationId xmlns:a16="http://schemas.microsoft.com/office/drawing/2014/main" id="{A849627A-F7F7-04D8-346A-E3CE12897402}"/>
                  </a:ext>
                </a:extLst>
              </p:cNvPr>
              <p:cNvSpPr>
                <a:spLocks noChangeArrowheads="1"/>
              </p:cNvSpPr>
              <p:nvPr/>
            </p:nvSpPr>
            <p:spPr bwMode="auto">
              <a:xfrm rot="8160000">
                <a:off x="4647" y="34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0" name="Rectangle 593">
                <a:extLst>
                  <a:ext uri="{FF2B5EF4-FFF2-40B4-BE49-F238E27FC236}">
                    <a16:creationId xmlns:a16="http://schemas.microsoft.com/office/drawing/2014/main" id="{97133D4F-95D0-7EB4-7FF2-F49E055945E6}"/>
                  </a:ext>
                </a:extLst>
              </p:cNvPr>
              <p:cNvSpPr>
                <a:spLocks noChangeArrowheads="1"/>
              </p:cNvSpPr>
              <p:nvPr/>
            </p:nvSpPr>
            <p:spPr bwMode="auto">
              <a:xfrm rot="8220000">
                <a:off x="4633" y="34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1" name="Rectangle 594">
                <a:extLst>
                  <a:ext uri="{FF2B5EF4-FFF2-40B4-BE49-F238E27FC236}">
                    <a16:creationId xmlns:a16="http://schemas.microsoft.com/office/drawing/2014/main" id="{7FCCC962-DA45-FF93-7466-7550A1143552}"/>
                  </a:ext>
                </a:extLst>
              </p:cNvPr>
              <p:cNvSpPr>
                <a:spLocks noChangeArrowheads="1"/>
              </p:cNvSpPr>
              <p:nvPr/>
            </p:nvSpPr>
            <p:spPr bwMode="auto">
              <a:xfrm rot="8220000">
                <a:off x="4620" y="34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2" name="Rectangle 595">
                <a:extLst>
                  <a:ext uri="{FF2B5EF4-FFF2-40B4-BE49-F238E27FC236}">
                    <a16:creationId xmlns:a16="http://schemas.microsoft.com/office/drawing/2014/main" id="{14692986-7853-AE38-B080-BE4A66374DF5}"/>
                  </a:ext>
                </a:extLst>
              </p:cNvPr>
              <p:cNvSpPr>
                <a:spLocks noChangeArrowheads="1"/>
              </p:cNvSpPr>
              <p:nvPr/>
            </p:nvSpPr>
            <p:spPr bwMode="auto">
              <a:xfrm rot="8280000">
                <a:off x="4607" y="34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3" name="Rectangle 596">
                <a:extLst>
                  <a:ext uri="{FF2B5EF4-FFF2-40B4-BE49-F238E27FC236}">
                    <a16:creationId xmlns:a16="http://schemas.microsoft.com/office/drawing/2014/main" id="{61A14D3E-7E6D-51C6-D69D-2D205F782D63}"/>
                  </a:ext>
                </a:extLst>
              </p:cNvPr>
              <p:cNvSpPr>
                <a:spLocks noChangeArrowheads="1"/>
              </p:cNvSpPr>
              <p:nvPr/>
            </p:nvSpPr>
            <p:spPr bwMode="auto">
              <a:xfrm rot="8340000">
                <a:off x="4593" y="34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4" name="Rectangle 597">
                <a:extLst>
                  <a:ext uri="{FF2B5EF4-FFF2-40B4-BE49-F238E27FC236}">
                    <a16:creationId xmlns:a16="http://schemas.microsoft.com/office/drawing/2014/main" id="{9CE0738D-65CA-368F-A147-B77CF45EE7C3}"/>
                  </a:ext>
                </a:extLst>
              </p:cNvPr>
              <p:cNvSpPr>
                <a:spLocks noChangeArrowheads="1"/>
              </p:cNvSpPr>
              <p:nvPr/>
            </p:nvSpPr>
            <p:spPr bwMode="auto">
              <a:xfrm rot="8400000">
                <a:off x="4579" y="350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5" name="Rectangle 598">
                <a:extLst>
                  <a:ext uri="{FF2B5EF4-FFF2-40B4-BE49-F238E27FC236}">
                    <a16:creationId xmlns:a16="http://schemas.microsoft.com/office/drawing/2014/main" id="{D1B0BF4A-8D7C-415B-90DB-CD5DA71F26CF}"/>
                  </a:ext>
                </a:extLst>
              </p:cNvPr>
              <p:cNvSpPr>
                <a:spLocks noChangeArrowheads="1"/>
              </p:cNvSpPr>
              <p:nvPr/>
            </p:nvSpPr>
            <p:spPr bwMode="auto">
              <a:xfrm rot="8460000">
                <a:off x="4564" y="35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6" name="Rectangle 599">
                <a:extLst>
                  <a:ext uri="{FF2B5EF4-FFF2-40B4-BE49-F238E27FC236}">
                    <a16:creationId xmlns:a16="http://schemas.microsoft.com/office/drawing/2014/main" id="{4FEDB45F-E8F5-C293-F909-CD74E8212320}"/>
                  </a:ext>
                </a:extLst>
              </p:cNvPr>
              <p:cNvSpPr>
                <a:spLocks noChangeArrowheads="1"/>
              </p:cNvSpPr>
              <p:nvPr/>
            </p:nvSpPr>
            <p:spPr bwMode="auto">
              <a:xfrm rot="8460000">
                <a:off x="4549" y="35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7" name="Rectangle 600">
                <a:extLst>
                  <a:ext uri="{FF2B5EF4-FFF2-40B4-BE49-F238E27FC236}">
                    <a16:creationId xmlns:a16="http://schemas.microsoft.com/office/drawing/2014/main" id="{5607495F-C065-4B13-1588-E28A827DA3C2}"/>
                  </a:ext>
                </a:extLst>
              </p:cNvPr>
              <p:cNvSpPr>
                <a:spLocks noChangeArrowheads="1"/>
              </p:cNvSpPr>
              <p:nvPr/>
            </p:nvSpPr>
            <p:spPr bwMode="auto">
              <a:xfrm rot="8520000">
                <a:off x="4536" y="35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8" name="Rectangle 601">
                <a:extLst>
                  <a:ext uri="{FF2B5EF4-FFF2-40B4-BE49-F238E27FC236}">
                    <a16:creationId xmlns:a16="http://schemas.microsoft.com/office/drawing/2014/main" id="{7B954367-1B7E-065C-1C75-E2C4FB142F86}"/>
                  </a:ext>
                </a:extLst>
              </p:cNvPr>
              <p:cNvSpPr>
                <a:spLocks noChangeArrowheads="1"/>
              </p:cNvSpPr>
              <p:nvPr/>
            </p:nvSpPr>
            <p:spPr bwMode="auto">
              <a:xfrm rot="8580000">
                <a:off x="4520" y="35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9" name="Rectangle 602">
                <a:extLst>
                  <a:ext uri="{FF2B5EF4-FFF2-40B4-BE49-F238E27FC236}">
                    <a16:creationId xmlns:a16="http://schemas.microsoft.com/office/drawing/2014/main" id="{17D4AF44-C339-1D39-8425-00B0BDC8EB22}"/>
                  </a:ext>
                </a:extLst>
              </p:cNvPr>
              <p:cNvSpPr>
                <a:spLocks noChangeArrowheads="1"/>
              </p:cNvSpPr>
              <p:nvPr/>
            </p:nvSpPr>
            <p:spPr bwMode="auto">
              <a:xfrm rot="8640000">
                <a:off x="4505" y="35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0" name="Rectangle 603">
                <a:extLst>
                  <a:ext uri="{FF2B5EF4-FFF2-40B4-BE49-F238E27FC236}">
                    <a16:creationId xmlns:a16="http://schemas.microsoft.com/office/drawing/2014/main" id="{35950D3D-1489-CE52-C5E3-44E2E8936FD6}"/>
                  </a:ext>
                </a:extLst>
              </p:cNvPr>
              <p:cNvSpPr>
                <a:spLocks noChangeArrowheads="1"/>
              </p:cNvSpPr>
              <p:nvPr/>
            </p:nvSpPr>
            <p:spPr bwMode="auto">
              <a:xfrm rot="8700000">
                <a:off x="4490" y="35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1" name="Rectangle 604">
                <a:extLst>
                  <a:ext uri="{FF2B5EF4-FFF2-40B4-BE49-F238E27FC236}">
                    <a16:creationId xmlns:a16="http://schemas.microsoft.com/office/drawing/2014/main" id="{681AD22F-9706-F703-A827-E6DADDE951C1}"/>
                  </a:ext>
                </a:extLst>
              </p:cNvPr>
              <p:cNvSpPr>
                <a:spLocks noChangeArrowheads="1"/>
              </p:cNvSpPr>
              <p:nvPr/>
            </p:nvSpPr>
            <p:spPr bwMode="auto">
              <a:xfrm rot="8760000">
                <a:off x="4474" y="35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2" name="Rectangle 605">
                <a:extLst>
                  <a:ext uri="{FF2B5EF4-FFF2-40B4-BE49-F238E27FC236}">
                    <a16:creationId xmlns:a16="http://schemas.microsoft.com/office/drawing/2014/main" id="{443481E4-1C93-0FFA-9377-DF6B5787A792}"/>
                  </a:ext>
                </a:extLst>
              </p:cNvPr>
              <p:cNvSpPr>
                <a:spLocks noChangeArrowheads="1"/>
              </p:cNvSpPr>
              <p:nvPr/>
            </p:nvSpPr>
            <p:spPr bwMode="auto">
              <a:xfrm rot="8760000">
                <a:off x="4459" y="35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3" name="Rectangle 606">
                <a:extLst>
                  <a:ext uri="{FF2B5EF4-FFF2-40B4-BE49-F238E27FC236}">
                    <a16:creationId xmlns:a16="http://schemas.microsoft.com/office/drawing/2014/main" id="{ABDDB25B-B4EA-2DC8-7CB6-B0D11BDA1ADB}"/>
                  </a:ext>
                </a:extLst>
              </p:cNvPr>
              <p:cNvSpPr>
                <a:spLocks noChangeArrowheads="1"/>
              </p:cNvSpPr>
              <p:nvPr/>
            </p:nvSpPr>
            <p:spPr bwMode="auto">
              <a:xfrm rot="8820000">
                <a:off x="4444" y="36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4" name="Rectangle 607">
                <a:extLst>
                  <a:ext uri="{FF2B5EF4-FFF2-40B4-BE49-F238E27FC236}">
                    <a16:creationId xmlns:a16="http://schemas.microsoft.com/office/drawing/2014/main" id="{D501FF33-3098-CBA3-286C-46554FD26B9A}"/>
                  </a:ext>
                </a:extLst>
              </p:cNvPr>
              <p:cNvSpPr>
                <a:spLocks noChangeArrowheads="1"/>
              </p:cNvSpPr>
              <p:nvPr/>
            </p:nvSpPr>
            <p:spPr bwMode="auto">
              <a:xfrm rot="8880000">
                <a:off x="4428" y="36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5" name="Rectangle 608">
                <a:extLst>
                  <a:ext uri="{FF2B5EF4-FFF2-40B4-BE49-F238E27FC236}">
                    <a16:creationId xmlns:a16="http://schemas.microsoft.com/office/drawing/2014/main" id="{90A61D08-34DD-4F9D-10CA-F171ABB120C8}"/>
                  </a:ext>
                </a:extLst>
              </p:cNvPr>
              <p:cNvSpPr>
                <a:spLocks noChangeArrowheads="1"/>
              </p:cNvSpPr>
              <p:nvPr/>
            </p:nvSpPr>
            <p:spPr bwMode="auto">
              <a:xfrm rot="8940000">
                <a:off x="4413" y="36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6" name="Rectangle 609">
                <a:extLst>
                  <a:ext uri="{FF2B5EF4-FFF2-40B4-BE49-F238E27FC236}">
                    <a16:creationId xmlns:a16="http://schemas.microsoft.com/office/drawing/2014/main" id="{13683D4C-C931-21C1-1365-4CDAFC42D34F}"/>
                  </a:ext>
                </a:extLst>
              </p:cNvPr>
              <p:cNvSpPr>
                <a:spLocks noChangeArrowheads="1"/>
              </p:cNvSpPr>
              <p:nvPr/>
            </p:nvSpPr>
            <p:spPr bwMode="auto">
              <a:xfrm rot="9000000">
                <a:off x="4396" y="36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7" name="Rectangle 610">
                <a:extLst>
                  <a:ext uri="{FF2B5EF4-FFF2-40B4-BE49-F238E27FC236}">
                    <a16:creationId xmlns:a16="http://schemas.microsoft.com/office/drawing/2014/main" id="{A9DFB2AE-BA97-1398-F674-3149036D7D49}"/>
                  </a:ext>
                </a:extLst>
              </p:cNvPr>
              <p:cNvSpPr>
                <a:spLocks noChangeArrowheads="1"/>
              </p:cNvSpPr>
              <p:nvPr/>
            </p:nvSpPr>
            <p:spPr bwMode="auto">
              <a:xfrm rot="9060000">
                <a:off x="4380" y="36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8" name="Rectangle 611">
                <a:extLst>
                  <a:ext uri="{FF2B5EF4-FFF2-40B4-BE49-F238E27FC236}">
                    <a16:creationId xmlns:a16="http://schemas.microsoft.com/office/drawing/2014/main" id="{ADFF453E-2867-C11E-EE17-A50E07B06E44}"/>
                  </a:ext>
                </a:extLst>
              </p:cNvPr>
              <p:cNvSpPr>
                <a:spLocks noChangeArrowheads="1"/>
              </p:cNvSpPr>
              <p:nvPr/>
            </p:nvSpPr>
            <p:spPr bwMode="auto">
              <a:xfrm rot="9060000">
                <a:off x="4365" y="36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9" name="Rectangle 612">
                <a:extLst>
                  <a:ext uri="{FF2B5EF4-FFF2-40B4-BE49-F238E27FC236}">
                    <a16:creationId xmlns:a16="http://schemas.microsoft.com/office/drawing/2014/main" id="{83C4D868-0E52-604A-3A94-504730FE58F5}"/>
                  </a:ext>
                </a:extLst>
              </p:cNvPr>
              <p:cNvSpPr>
                <a:spLocks noChangeArrowheads="1"/>
              </p:cNvSpPr>
              <p:nvPr/>
            </p:nvSpPr>
            <p:spPr bwMode="auto">
              <a:xfrm rot="9120000">
                <a:off x="4348" y="36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0" name="Rectangle 613">
                <a:extLst>
                  <a:ext uri="{FF2B5EF4-FFF2-40B4-BE49-F238E27FC236}">
                    <a16:creationId xmlns:a16="http://schemas.microsoft.com/office/drawing/2014/main" id="{D2CA8E6A-D667-F54D-EA87-DEE33184F106}"/>
                  </a:ext>
                </a:extLst>
              </p:cNvPr>
              <p:cNvSpPr>
                <a:spLocks noChangeArrowheads="1"/>
              </p:cNvSpPr>
              <p:nvPr/>
            </p:nvSpPr>
            <p:spPr bwMode="auto">
              <a:xfrm rot="9180000">
                <a:off x="4332" y="36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1" name="Rectangle 614">
                <a:extLst>
                  <a:ext uri="{FF2B5EF4-FFF2-40B4-BE49-F238E27FC236}">
                    <a16:creationId xmlns:a16="http://schemas.microsoft.com/office/drawing/2014/main" id="{1ADAE277-D680-DC63-D843-B2D61762755D}"/>
                  </a:ext>
                </a:extLst>
              </p:cNvPr>
              <p:cNvSpPr>
                <a:spLocks noChangeArrowheads="1"/>
              </p:cNvSpPr>
              <p:nvPr/>
            </p:nvSpPr>
            <p:spPr bwMode="auto">
              <a:xfrm rot="9240000">
                <a:off x="4315" y="36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2" name="Rectangle 615">
                <a:extLst>
                  <a:ext uri="{FF2B5EF4-FFF2-40B4-BE49-F238E27FC236}">
                    <a16:creationId xmlns:a16="http://schemas.microsoft.com/office/drawing/2014/main" id="{9E0E4A9B-05AD-ABEC-C44C-1937F5605553}"/>
                  </a:ext>
                </a:extLst>
              </p:cNvPr>
              <p:cNvSpPr>
                <a:spLocks noChangeArrowheads="1"/>
              </p:cNvSpPr>
              <p:nvPr/>
            </p:nvSpPr>
            <p:spPr bwMode="auto">
              <a:xfrm rot="9300000">
                <a:off x="4297" y="36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3" name="Rectangle 616">
                <a:extLst>
                  <a:ext uri="{FF2B5EF4-FFF2-40B4-BE49-F238E27FC236}">
                    <a16:creationId xmlns:a16="http://schemas.microsoft.com/office/drawing/2014/main" id="{0B583CBE-4B3E-0F14-CFF4-844190A903A5}"/>
                  </a:ext>
                </a:extLst>
              </p:cNvPr>
              <p:cNvSpPr>
                <a:spLocks noChangeArrowheads="1"/>
              </p:cNvSpPr>
              <p:nvPr/>
            </p:nvSpPr>
            <p:spPr bwMode="auto">
              <a:xfrm rot="9300000">
                <a:off x="4281" y="36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4" name="Rectangle 617">
                <a:extLst>
                  <a:ext uri="{FF2B5EF4-FFF2-40B4-BE49-F238E27FC236}">
                    <a16:creationId xmlns:a16="http://schemas.microsoft.com/office/drawing/2014/main" id="{CE8B5B9D-0B63-7519-6955-DD9E02FC3F8E}"/>
                  </a:ext>
                </a:extLst>
              </p:cNvPr>
              <p:cNvSpPr>
                <a:spLocks noChangeArrowheads="1"/>
              </p:cNvSpPr>
              <p:nvPr/>
            </p:nvSpPr>
            <p:spPr bwMode="auto">
              <a:xfrm rot="9360000">
                <a:off x="4264" y="369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5" name="Rectangle 618">
                <a:extLst>
                  <a:ext uri="{FF2B5EF4-FFF2-40B4-BE49-F238E27FC236}">
                    <a16:creationId xmlns:a16="http://schemas.microsoft.com/office/drawing/2014/main" id="{C4151A23-EB27-312D-1594-6B126037FE8B}"/>
                  </a:ext>
                </a:extLst>
              </p:cNvPr>
              <p:cNvSpPr>
                <a:spLocks noChangeArrowheads="1"/>
              </p:cNvSpPr>
              <p:nvPr/>
            </p:nvSpPr>
            <p:spPr bwMode="auto">
              <a:xfrm rot="9420000">
                <a:off x="4247" y="37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6" name="Rectangle 619">
                <a:extLst>
                  <a:ext uri="{FF2B5EF4-FFF2-40B4-BE49-F238E27FC236}">
                    <a16:creationId xmlns:a16="http://schemas.microsoft.com/office/drawing/2014/main" id="{AC9121FA-D7B3-313F-8D8B-BAE2A196A813}"/>
                  </a:ext>
                </a:extLst>
              </p:cNvPr>
              <p:cNvSpPr>
                <a:spLocks noChangeArrowheads="1"/>
              </p:cNvSpPr>
              <p:nvPr/>
            </p:nvSpPr>
            <p:spPr bwMode="auto">
              <a:xfrm rot="9480000">
                <a:off x="4230" y="370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7" name="Rectangle 620">
                <a:extLst>
                  <a:ext uri="{FF2B5EF4-FFF2-40B4-BE49-F238E27FC236}">
                    <a16:creationId xmlns:a16="http://schemas.microsoft.com/office/drawing/2014/main" id="{D071988F-738E-6AF0-9983-43C8F19EFAB8}"/>
                  </a:ext>
                </a:extLst>
              </p:cNvPr>
              <p:cNvSpPr>
                <a:spLocks noChangeArrowheads="1"/>
              </p:cNvSpPr>
              <p:nvPr/>
            </p:nvSpPr>
            <p:spPr bwMode="auto">
              <a:xfrm rot="9540000">
                <a:off x="4213" y="37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8" name="Rectangle 621">
                <a:extLst>
                  <a:ext uri="{FF2B5EF4-FFF2-40B4-BE49-F238E27FC236}">
                    <a16:creationId xmlns:a16="http://schemas.microsoft.com/office/drawing/2014/main" id="{69269B2F-1BDD-56AC-DB71-D2A2857CF041}"/>
                  </a:ext>
                </a:extLst>
              </p:cNvPr>
              <p:cNvSpPr>
                <a:spLocks noChangeArrowheads="1"/>
              </p:cNvSpPr>
              <p:nvPr/>
            </p:nvSpPr>
            <p:spPr bwMode="auto">
              <a:xfrm rot="9600000">
                <a:off x="4196" y="372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9" name="Rectangle 622">
                <a:extLst>
                  <a:ext uri="{FF2B5EF4-FFF2-40B4-BE49-F238E27FC236}">
                    <a16:creationId xmlns:a16="http://schemas.microsoft.com/office/drawing/2014/main" id="{F4A3353A-4AD3-DF62-E280-DDC1430805D0}"/>
                  </a:ext>
                </a:extLst>
              </p:cNvPr>
              <p:cNvSpPr>
                <a:spLocks noChangeArrowheads="1"/>
              </p:cNvSpPr>
              <p:nvPr/>
            </p:nvSpPr>
            <p:spPr bwMode="auto">
              <a:xfrm rot="9600000">
                <a:off x="4178" y="37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0" name="Rectangle 623">
                <a:extLst>
                  <a:ext uri="{FF2B5EF4-FFF2-40B4-BE49-F238E27FC236}">
                    <a16:creationId xmlns:a16="http://schemas.microsoft.com/office/drawing/2014/main" id="{54456854-097B-5067-64F5-969D5B31257E}"/>
                  </a:ext>
                </a:extLst>
              </p:cNvPr>
              <p:cNvSpPr>
                <a:spLocks noChangeArrowheads="1"/>
              </p:cNvSpPr>
              <p:nvPr/>
            </p:nvSpPr>
            <p:spPr bwMode="auto">
              <a:xfrm rot="9660000">
                <a:off x="4160" y="373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1" name="Rectangle 624">
                <a:extLst>
                  <a:ext uri="{FF2B5EF4-FFF2-40B4-BE49-F238E27FC236}">
                    <a16:creationId xmlns:a16="http://schemas.microsoft.com/office/drawing/2014/main" id="{3484A29D-8A4C-0A60-86F1-87441D128E5E}"/>
                  </a:ext>
                </a:extLst>
              </p:cNvPr>
              <p:cNvSpPr>
                <a:spLocks noChangeArrowheads="1"/>
              </p:cNvSpPr>
              <p:nvPr/>
            </p:nvSpPr>
            <p:spPr bwMode="auto">
              <a:xfrm rot="9720000">
                <a:off x="4144" y="373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2" name="Rectangle 625">
                <a:extLst>
                  <a:ext uri="{FF2B5EF4-FFF2-40B4-BE49-F238E27FC236}">
                    <a16:creationId xmlns:a16="http://schemas.microsoft.com/office/drawing/2014/main" id="{BDA9F923-8344-E4BE-7D0A-5ACBCF274E2A}"/>
                  </a:ext>
                </a:extLst>
              </p:cNvPr>
              <p:cNvSpPr>
                <a:spLocks noChangeArrowheads="1"/>
              </p:cNvSpPr>
              <p:nvPr/>
            </p:nvSpPr>
            <p:spPr bwMode="auto">
              <a:xfrm rot="9780000">
                <a:off x="4126" y="37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3" name="Rectangle 626">
                <a:extLst>
                  <a:ext uri="{FF2B5EF4-FFF2-40B4-BE49-F238E27FC236}">
                    <a16:creationId xmlns:a16="http://schemas.microsoft.com/office/drawing/2014/main" id="{EC90C78B-2989-7BE4-E35A-4AAE4D34A9C6}"/>
                  </a:ext>
                </a:extLst>
              </p:cNvPr>
              <p:cNvSpPr>
                <a:spLocks noChangeArrowheads="1"/>
              </p:cNvSpPr>
              <p:nvPr/>
            </p:nvSpPr>
            <p:spPr bwMode="auto">
              <a:xfrm rot="9840000">
                <a:off x="4108" y="374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4" name="Rectangle 627">
                <a:extLst>
                  <a:ext uri="{FF2B5EF4-FFF2-40B4-BE49-F238E27FC236}">
                    <a16:creationId xmlns:a16="http://schemas.microsoft.com/office/drawing/2014/main" id="{1DD8EAAA-6B7D-87AF-81D0-A6ED0732BFC4}"/>
                  </a:ext>
                </a:extLst>
              </p:cNvPr>
              <p:cNvSpPr>
                <a:spLocks noChangeArrowheads="1"/>
              </p:cNvSpPr>
              <p:nvPr/>
            </p:nvSpPr>
            <p:spPr bwMode="auto">
              <a:xfrm rot="9900000">
                <a:off x="4090" y="37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453" name="Group 829">
              <a:extLst>
                <a:ext uri="{FF2B5EF4-FFF2-40B4-BE49-F238E27FC236}">
                  <a16:creationId xmlns:a16="http://schemas.microsoft.com/office/drawing/2014/main" id="{0C117496-2054-AE51-86DE-1862281DF077}"/>
                </a:ext>
              </a:extLst>
            </p:cNvPr>
            <p:cNvGrpSpPr>
              <a:grpSpLocks/>
            </p:cNvGrpSpPr>
            <p:nvPr/>
          </p:nvGrpSpPr>
          <p:grpSpPr bwMode="auto">
            <a:xfrm>
              <a:off x="2485" y="2087"/>
              <a:ext cx="2220" cy="1849"/>
              <a:chOff x="2485" y="2087"/>
              <a:chExt cx="2220" cy="1849"/>
            </a:xfrm>
          </p:grpSpPr>
          <p:sp>
            <p:nvSpPr>
              <p:cNvPr id="2465" name="Rectangle 629">
                <a:extLst>
                  <a:ext uri="{FF2B5EF4-FFF2-40B4-BE49-F238E27FC236}">
                    <a16:creationId xmlns:a16="http://schemas.microsoft.com/office/drawing/2014/main" id="{01650F22-651A-37D9-47B1-A5A105DAF7BD}"/>
                  </a:ext>
                </a:extLst>
              </p:cNvPr>
              <p:cNvSpPr>
                <a:spLocks noChangeArrowheads="1"/>
              </p:cNvSpPr>
              <p:nvPr/>
            </p:nvSpPr>
            <p:spPr bwMode="auto">
              <a:xfrm rot="9900000">
                <a:off x="4073" y="37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6" name="Rectangle 630">
                <a:extLst>
                  <a:ext uri="{FF2B5EF4-FFF2-40B4-BE49-F238E27FC236}">
                    <a16:creationId xmlns:a16="http://schemas.microsoft.com/office/drawing/2014/main" id="{5F822F32-F816-EDDE-A337-5AE14D9B6201}"/>
                  </a:ext>
                </a:extLst>
              </p:cNvPr>
              <p:cNvSpPr>
                <a:spLocks noChangeArrowheads="1"/>
              </p:cNvSpPr>
              <p:nvPr/>
            </p:nvSpPr>
            <p:spPr bwMode="auto">
              <a:xfrm rot="9960000">
                <a:off x="4055" y="37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7" name="Rectangle 631">
                <a:extLst>
                  <a:ext uri="{FF2B5EF4-FFF2-40B4-BE49-F238E27FC236}">
                    <a16:creationId xmlns:a16="http://schemas.microsoft.com/office/drawing/2014/main" id="{9DED4841-2DA9-3AEB-CA42-A56AF805F41A}"/>
                  </a:ext>
                </a:extLst>
              </p:cNvPr>
              <p:cNvSpPr>
                <a:spLocks noChangeArrowheads="1"/>
              </p:cNvSpPr>
              <p:nvPr/>
            </p:nvSpPr>
            <p:spPr bwMode="auto">
              <a:xfrm rot="10020000">
                <a:off x="4037" y="37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8" name="Rectangle 632">
                <a:extLst>
                  <a:ext uri="{FF2B5EF4-FFF2-40B4-BE49-F238E27FC236}">
                    <a16:creationId xmlns:a16="http://schemas.microsoft.com/office/drawing/2014/main" id="{746A84A6-8AA7-C2DD-0D1C-9817CADC8B96}"/>
                  </a:ext>
                </a:extLst>
              </p:cNvPr>
              <p:cNvSpPr>
                <a:spLocks noChangeArrowheads="1"/>
              </p:cNvSpPr>
              <p:nvPr/>
            </p:nvSpPr>
            <p:spPr bwMode="auto">
              <a:xfrm rot="10080000">
                <a:off x="4019" y="37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9" name="Rectangle 633">
                <a:extLst>
                  <a:ext uri="{FF2B5EF4-FFF2-40B4-BE49-F238E27FC236}">
                    <a16:creationId xmlns:a16="http://schemas.microsoft.com/office/drawing/2014/main" id="{EA002FE4-DE68-2B51-2CD4-F76238C7D890}"/>
                  </a:ext>
                </a:extLst>
              </p:cNvPr>
              <p:cNvSpPr>
                <a:spLocks noChangeArrowheads="1"/>
              </p:cNvSpPr>
              <p:nvPr/>
            </p:nvSpPr>
            <p:spPr bwMode="auto">
              <a:xfrm rot="10140000">
                <a:off x="4001"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0" name="Rectangle 634">
                <a:extLst>
                  <a:ext uri="{FF2B5EF4-FFF2-40B4-BE49-F238E27FC236}">
                    <a16:creationId xmlns:a16="http://schemas.microsoft.com/office/drawing/2014/main" id="{9D94DD88-FA79-3F8A-9A54-52D916DCE432}"/>
                  </a:ext>
                </a:extLst>
              </p:cNvPr>
              <p:cNvSpPr>
                <a:spLocks noChangeArrowheads="1"/>
              </p:cNvSpPr>
              <p:nvPr/>
            </p:nvSpPr>
            <p:spPr bwMode="auto">
              <a:xfrm rot="10200000">
                <a:off x="3982" y="3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1" name="Rectangle 635">
                <a:extLst>
                  <a:ext uri="{FF2B5EF4-FFF2-40B4-BE49-F238E27FC236}">
                    <a16:creationId xmlns:a16="http://schemas.microsoft.com/office/drawing/2014/main" id="{E7B5CEE1-FFB9-24BD-D22F-923CE976E049}"/>
                  </a:ext>
                </a:extLst>
              </p:cNvPr>
              <p:cNvSpPr>
                <a:spLocks noChangeArrowheads="1"/>
              </p:cNvSpPr>
              <p:nvPr/>
            </p:nvSpPr>
            <p:spPr bwMode="auto">
              <a:xfrm rot="10200000">
                <a:off x="3964"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2" name="Rectangle 636">
                <a:extLst>
                  <a:ext uri="{FF2B5EF4-FFF2-40B4-BE49-F238E27FC236}">
                    <a16:creationId xmlns:a16="http://schemas.microsoft.com/office/drawing/2014/main" id="{47E9D0FF-5D0D-CA4D-7881-C3C9A347683C}"/>
                  </a:ext>
                </a:extLst>
              </p:cNvPr>
              <p:cNvSpPr>
                <a:spLocks noChangeArrowheads="1"/>
              </p:cNvSpPr>
              <p:nvPr/>
            </p:nvSpPr>
            <p:spPr bwMode="auto">
              <a:xfrm rot="10260000">
                <a:off x="3947" y="378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3" name="Rectangle 637">
                <a:extLst>
                  <a:ext uri="{FF2B5EF4-FFF2-40B4-BE49-F238E27FC236}">
                    <a16:creationId xmlns:a16="http://schemas.microsoft.com/office/drawing/2014/main" id="{18D3DB8E-1973-D2C3-E7E0-A0B6BD254A9F}"/>
                  </a:ext>
                </a:extLst>
              </p:cNvPr>
              <p:cNvSpPr>
                <a:spLocks noChangeArrowheads="1"/>
              </p:cNvSpPr>
              <p:nvPr/>
            </p:nvSpPr>
            <p:spPr bwMode="auto">
              <a:xfrm rot="10320000">
                <a:off x="3929" y="37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4" name="Rectangle 638">
                <a:extLst>
                  <a:ext uri="{FF2B5EF4-FFF2-40B4-BE49-F238E27FC236}">
                    <a16:creationId xmlns:a16="http://schemas.microsoft.com/office/drawing/2014/main" id="{DA098FF0-1BAF-E254-4F65-E8D45EB9CD07}"/>
                  </a:ext>
                </a:extLst>
              </p:cNvPr>
              <p:cNvSpPr>
                <a:spLocks noChangeArrowheads="1"/>
              </p:cNvSpPr>
              <p:nvPr/>
            </p:nvSpPr>
            <p:spPr bwMode="auto">
              <a:xfrm rot="10380000">
                <a:off x="3910"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5" name="Rectangle 639">
                <a:extLst>
                  <a:ext uri="{FF2B5EF4-FFF2-40B4-BE49-F238E27FC236}">
                    <a16:creationId xmlns:a16="http://schemas.microsoft.com/office/drawing/2014/main" id="{8DE5DAF4-1D50-9E92-2C10-BD6799753B89}"/>
                  </a:ext>
                </a:extLst>
              </p:cNvPr>
              <p:cNvSpPr>
                <a:spLocks noChangeArrowheads="1"/>
              </p:cNvSpPr>
              <p:nvPr/>
            </p:nvSpPr>
            <p:spPr bwMode="auto">
              <a:xfrm rot="10440000">
                <a:off x="3892" y="37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6" name="Rectangle 640">
                <a:extLst>
                  <a:ext uri="{FF2B5EF4-FFF2-40B4-BE49-F238E27FC236}">
                    <a16:creationId xmlns:a16="http://schemas.microsoft.com/office/drawing/2014/main" id="{3B0C8093-E4A0-98B1-88F6-1B3BD28909F1}"/>
                  </a:ext>
                </a:extLst>
              </p:cNvPr>
              <p:cNvSpPr>
                <a:spLocks noChangeArrowheads="1"/>
              </p:cNvSpPr>
              <p:nvPr/>
            </p:nvSpPr>
            <p:spPr bwMode="auto">
              <a:xfrm rot="10500000">
                <a:off x="3873" y="378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7" name="Rectangle 641">
                <a:extLst>
                  <a:ext uri="{FF2B5EF4-FFF2-40B4-BE49-F238E27FC236}">
                    <a16:creationId xmlns:a16="http://schemas.microsoft.com/office/drawing/2014/main" id="{8936D648-C735-C0C0-0CBD-800E196699DF}"/>
                  </a:ext>
                </a:extLst>
              </p:cNvPr>
              <p:cNvSpPr>
                <a:spLocks noChangeArrowheads="1"/>
              </p:cNvSpPr>
              <p:nvPr/>
            </p:nvSpPr>
            <p:spPr bwMode="auto">
              <a:xfrm rot="10500000">
                <a:off x="3855"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8" name="Rectangle 642">
                <a:extLst>
                  <a:ext uri="{FF2B5EF4-FFF2-40B4-BE49-F238E27FC236}">
                    <a16:creationId xmlns:a16="http://schemas.microsoft.com/office/drawing/2014/main" id="{A0156A1C-D828-500E-9487-4235E723DC96}"/>
                  </a:ext>
                </a:extLst>
              </p:cNvPr>
              <p:cNvSpPr>
                <a:spLocks noChangeArrowheads="1"/>
              </p:cNvSpPr>
              <p:nvPr/>
            </p:nvSpPr>
            <p:spPr bwMode="auto">
              <a:xfrm rot="10560000">
                <a:off x="3837"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9" name="Rectangle 643">
                <a:extLst>
                  <a:ext uri="{FF2B5EF4-FFF2-40B4-BE49-F238E27FC236}">
                    <a16:creationId xmlns:a16="http://schemas.microsoft.com/office/drawing/2014/main" id="{B1D6CAB2-19FF-ED72-12D1-EE89C9A819AF}"/>
                  </a:ext>
                </a:extLst>
              </p:cNvPr>
              <p:cNvSpPr>
                <a:spLocks noChangeArrowheads="1"/>
              </p:cNvSpPr>
              <p:nvPr/>
            </p:nvSpPr>
            <p:spPr bwMode="auto">
              <a:xfrm rot="10620000">
                <a:off x="3819"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0" name="Rectangle 644">
                <a:extLst>
                  <a:ext uri="{FF2B5EF4-FFF2-40B4-BE49-F238E27FC236}">
                    <a16:creationId xmlns:a16="http://schemas.microsoft.com/office/drawing/2014/main" id="{0D41D7FF-F6F7-5245-1A72-D3748BA00424}"/>
                  </a:ext>
                </a:extLst>
              </p:cNvPr>
              <p:cNvSpPr>
                <a:spLocks noChangeArrowheads="1"/>
              </p:cNvSpPr>
              <p:nvPr/>
            </p:nvSpPr>
            <p:spPr bwMode="auto">
              <a:xfrm rot="10680000">
                <a:off x="3800"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1" name="Rectangle 645">
                <a:extLst>
                  <a:ext uri="{FF2B5EF4-FFF2-40B4-BE49-F238E27FC236}">
                    <a16:creationId xmlns:a16="http://schemas.microsoft.com/office/drawing/2014/main" id="{A1256EE3-07EC-DA3C-D121-4309933A9F4A}"/>
                  </a:ext>
                </a:extLst>
              </p:cNvPr>
              <p:cNvSpPr>
                <a:spLocks noChangeArrowheads="1"/>
              </p:cNvSpPr>
              <p:nvPr/>
            </p:nvSpPr>
            <p:spPr bwMode="auto">
              <a:xfrm rot="10740000">
                <a:off x="3782"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2" name="Rectangle 646">
                <a:extLst>
                  <a:ext uri="{FF2B5EF4-FFF2-40B4-BE49-F238E27FC236}">
                    <a16:creationId xmlns:a16="http://schemas.microsoft.com/office/drawing/2014/main" id="{883F3942-8086-1CA4-FE51-1D800BE7B738}"/>
                  </a:ext>
                </a:extLst>
              </p:cNvPr>
              <p:cNvSpPr>
                <a:spLocks noChangeArrowheads="1"/>
              </p:cNvSpPr>
              <p:nvPr/>
            </p:nvSpPr>
            <p:spPr bwMode="auto">
              <a:xfrm rot="10740000">
                <a:off x="3763"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3" name="Rectangle 647">
                <a:extLst>
                  <a:ext uri="{FF2B5EF4-FFF2-40B4-BE49-F238E27FC236}">
                    <a16:creationId xmlns:a16="http://schemas.microsoft.com/office/drawing/2014/main" id="{D41DABD4-A28E-B115-502E-C88087517550}"/>
                  </a:ext>
                </a:extLst>
              </p:cNvPr>
              <p:cNvSpPr>
                <a:spLocks noChangeArrowheads="1"/>
              </p:cNvSpPr>
              <p:nvPr/>
            </p:nvSpPr>
            <p:spPr bwMode="auto">
              <a:xfrm rot="10800000">
                <a:off x="3745"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4" name="Rectangle 648">
                <a:extLst>
                  <a:ext uri="{FF2B5EF4-FFF2-40B4-BE49-F238E27FC236}">
                    <a16:creationId xmlns:a16="http://schemas.microsoft.com/office/drawing/2014/main" id="{2B892068-E587-C572-8513-D01356BD0CF4}"/>
                  </a:ext>
                </a:extLst>
              </p:cNvPr>
              <p:cNvSpPr>
                <a:spLocks noChangeArrowheads="1"/>
              </p:cNvSpPr>
              <p:nvPr/>
            </p:nvSpPr>
            <p:spPr bwMode="auto">
              <a:xfrm rot="10860000">
                <a:off x="3727"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5" name="Rectangle 649">
                <a:extLst>
                  <a:ext uri="{FF2B5EF4-FFF2-40B4-BE49-F238E27FC236}">
                    <a16:creationId xmlns:a16="http://schemas.microsoft.com/office/drawing/2014/main" id="{C2F92C4B-4D30-4781-289B-500750DC3FB0}"/>
                  </a:ext>
                </a:extLst>
              </p:cNvPr>
              <p:cNvSpPr>
                <a:spLocks noChangeArrowheads="1"/>
              </p:cNvSpPr>
              <p:nvPr/>
            </p:nvSpPr>
            <p:spPr bwMode="auto">
              <a:xfrm rot="10920000">
                <a:off x="3709"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6" name="Rectangle 650">
                <a:extLst>
                  <a:ext uri="{FF2B5EF4-FFF2-40B4-BE49-F238E27FC236}">
                    <a16:creationId xmlns:a16="http://schemas.microsoft.com/office/drawing/2014/main" id="{F7D49B1A-D560-7EA4-EC07-D7B5EC218F53}"/>
                  </a:ext>
                </a:extLst>
              </p:cNvPr>
              <p:cNvSpPr>
                <a:spLocks noChangeArrowheads="1"/>
              </p:cNvSpPr>
              <p:nvPr/>
            </p:nvSpPr>
            <p:spPr bwMode="auto">
              <a:xfrm rot="10980000">
                <a:off x="3690"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7" name="Rectangle 651">
                <a:extLst>
                  <a:ext uri="{FF2B5EF4-FFF2-40B4-BE49-F238E27FC236}">
                    <a16:creationId xmlns:a16="http://schemas.microsoft.com/office/drawing/2014/main" id="{5C70D24B-5E3B-0191-95BA-28C8A72B5964}"/>
                  </a:ext>
                </a:extLst>
              </p:cNvPr>
              <p:cNvSpPr>
                <a:spLocks noChangeArrowheads="1"/>
              </p:cNvSpPr>
              <p:nvPr/>
            </p:nvSpPr>
            <p:spPr bwMode="auto">
              <a:xfrm rot="11040000">
                <a:off x="3672" y="37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8" name="Rectangle 652">
                <a:extLst>
                  <a:ext uri="{FF2B5EF4-FFF2-40B4-BE49-F238E27FC236}">
                    <a16:creationId xmlns:a16="http://schemas.microsoft.com/office/drawing/2014/main" id="{17A6423A-C216-1DCC-9B55-63585E55B780}"/>
                  </a:ext>
                </a:extLst>
              </p:cNvPr>
              <p:cNvSpPr>
                <a:spLocks noChangeArrowheads="1"/>
              </p:cNvSpPr>
              <p:nvPr/>
            </p:nvSpPr>
            <p:spPr bwMode="auto">
              <a:xfrm rot="11040000">
                <a:off x="3654"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9" name="Rectangle 653">
                <a:extLst>
                  <a:ext uri="{FF2B5EF4-FFF2-40B4-BE49-F238E27FC236}">
                    <a16:creationId xmlns:a16="http://schemas.microsoft.com/office/drawing/2014/main" id="{24257D3F-32FC-2AC5-81B3-E16D4107C560}"/>
                  </a:ext>
                </a:extLst>
              </p:cNvPr>
              <p:cNvSpPr>
                <a:spLocks noChangeArrowheads="1"/>
              </p:cNvSpPr>
              <p:nvPr/>
            </p:nvSpPr>
            <p:spPr bwMode="auto">
              <a:xfrm rot="11100000">
                <a:off x="3636" y="37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0" name="Rectangle 654">
                <a:extLst>
                  <a:ext uri="{FF2B5EF4-FFF2-40B4-BE49-F238E27FC236}">
                    <a16:creationId xmlns:a16="http://schemas.microsoft.com/office/drawing/2014/main" id="{FD0DAEF6-77B2-7A5D-BE63-69E4A19DCE5C}"/>
                  </a:ext>
                </a:extLst>
              </p:cNvPr>
              <p:cNvSpPr>
                <a:spLocks noChangeArrowheads="1"/>
              </p:cNvSpPr>
              <p:nvPr/>
            </p:nvSpPr>
            <p:spPr bwMode="auto">
              <a:xfrm rot="11160000">
                <a:off x="3618" y="37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1" name="Rectangle 655">
                <a:extLst>
                  <a:ext uri="{FF2B5EF4-FFF2-40B4-BE49-F238E27FC236}">
                    <a16:creationId xmlns:a16="http://schemas.microsoft.com/office/drawing/2014/main" id="{13DCE0A0-1FF0-67A4-B7C4-C0EDBE78BA01}"/>
                  </a:ext>
                </a:extLst>
              </p:cNvPr>
              <p:cNvSpPr>
                <a:spLocks noChangeArrowheads="1"/>
              </p:cNvSpPr>
              <p:nvPr/>
            </p:nvSpPr>
            <p:spPr bwMode="auto">
              <a:xfrm rot="11220000">
                <a:off x="3599"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2" name="Rectangle 656">
                <a:extLst>
                  <a:ext uri="{FF2B5EF4-FFF2-40B4-BE49-F238E27FC236}">
                    <a16:creationId xmlns:a16="http://schemas.microsoft.com/office/drawing/2014/main" id="{AA74669B-AC30-DD14-1D1E-859DE663D9CC}"/>
                  </a:ext>
                </a:extLst>
              </p:cNvPr>
              <p:cNvSpPr>
                <a:spLocks noChangeArrowheads="1"/>
              </p:cNvSpPr>
              <p:nvPr/>
            </p:nvSpPr>
            <p:spPr bwMode="auto">
              <a:xfrm rot="11280000">
                <a:off x="3581" y="377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3" name="Rectangle 657">
                <a:extLst>
                  <a:ext uri="{FF2B5EF4-FFF2-40B4-BE49-F238E27FC236}">
                    <a16:creationId xmlns:a16="http://schemas.microsoft.com/office/drawing/2014/main" id="{D0A54240-52A1-0A03-CE24-73C5063800F6}"/>
                  </a:ext>
                </a:extLst>
              </p:cNvPr>
              <p:cNvSpPr>
                <a:spLocks noChangeArrowheads="1"/>
              </p:cNvSpPr>
              <p:nvPr/>
            </p:nvSpPr>
            <p:spPr bwMode="auto">
              <a:xfrm rot="11280000">
                <a:off x="3563" y="37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4" name="Rectangle 658">
                <a:extLst>
                  <a:ext uri="{FF2B5EF4-FFF2-40B4-BE49-F238E27FC236}">
                    <a16:creationId xmlns:a16="http://schemas.microsoft.com/office/drawing/2014/main" id="{F8ECA200-0963-780E-D37F-D8C8983466A3}"/>
                  </a:ext>
                </a:extLst>
              </p:cNvPr>
              <p:cNvSpPr>
                <a:spLocks noChangeArrowheads="1"/>
              </p:cNvSpPr>
              <p:nvPr/>
            </p:nvSpPr>
            <p:spPr bwMode="auto">
              <a:xfrm rot="11340000">
                <a:off x="3545" y="377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5" name="Rectangle 659">
                <a:extLst>
                  <a:ext uri="{FF2B5EF4-FFF2-40B4-BE49-F238E27FC236}">
                    <a16:creationId xmlns:a16="http://schemas.microsoft.com/office/drawing/2014/main" id="{C5F1708E-6BEB-4764-F755-9E806E0C1A70}"/>
                  </a:ext>
                </a:extLst>
              </p:cNvPr>
              <p:cNvSpPr>
                <a:spLocks noChangeArrowheads="1"/>
              </p:cNvSpPr>
              <p:nvPr/>
            </p:nvSpPr>
            <p:spPr bwMode="auto">
              <a:xfrm rot="11400000">
                <a:off x="3527" y="37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6" name="Rectangle 660">
                <a:extLst>
                  <a:ext uri="{FF2B5EF4-FFF2-40B4-BE49-F238E27FC236}">
                    <a16:creationId xmlns:a16="http://schemas.microsoft.com/office/drawing/2014/main" id="{39753963-583F-6D43-4553-D557473022A6}"/>
                  </a:ext>
                </a:extLst>
              </p:cNvPr>
              <p:cNvSpPr>
                <a:spLocks noChangeArrowheads="1"/>
              </p:cNvSpPr>
              <p:nvPr/>
            </p:nvSpPr>
            <p:spPr bwMode="auto">
              <a:xfrm rot="11460000">
                <a:off x="3509"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7" name="Rectangle 661">
                <a:extLst>
                  <a:ext uri="{FF2B5EF4-FFF2-40B4-BE49-F238E27FC236}">
                    <a16:creationId xmlns:a16="http://schemas.microsoft.com/office/drawing/2014/main" id="{99EF4BAC-B7EC-69D0-EFF0-C681DFD3C6E6}"/>
                  </a:ext>
                </a:extLst>
              </p:cNvPr>
              <p:cNvSpPr>
                <a:spLocks noChangeArrowheads="1"/>
              </p:cNvSpPr>
              <p:nvPr/>
            </p:nvSpPr>
            <p:spPr bwMode="auto">
              <a:xfrm rot="11520000">
                <a:off x="3491" y="37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8" name="Rectangle 662">
                <a:extLst>
                  <a:ext uri="{FF2B5EF4-FFF2-40B4-BE49-F238E27FC236}">
                    <a16:creationId xmlns:a16="http://schemas.microsoft.com/office/drawing/2014/main" id="{37C4D702-EF41-24A3-D299-7DBFB9F3E602}"/>
                  </a:ext>
                </a:extLst>
              </p:cNvPr>
              <p:cNvSpPr>
                <a:spLocks noChangeArrowheads="1"/>
              </p:cNvSpPr>
              <p:nvPr/>
            </p:nvSpPr>
            <p:spPr bwMode="auto">
              <a:xfrm rot="11580000">
                <a:off x="3473" y="375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9" name="Rectangle 663">
                <a:extLst>
                  <a:ext uri="{FF2B5EF4-FFF2-40B4-BE49-F238E27FC236}">
                    <a16:creationId xmlns:a16="http://schemas.microsoft.com/office/drawing/2014/main" id="{1C5F0ED1-FD26-D5AF-B72C-0FB74686212A}"/>
                  </a:ext>
                </a:extLst>
              </p:cNvPr>
              <p:cNvSpPr>
                <a:spLocks noChangeArrowheads="1"/>
              </p:cNvSpPr>
              <p:nvPr/>
            </p:nvSpPr>
            <p:spPr bwMode="auto">
              <a:xfrm rot="11580000">
                <a:off x="3456" y="37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0" name="Rectangle 664">
                <a:extLst>
                  <a:ext uri="{FF2B5EF4-FFF2-40B4-BE49-F238E27FC236}">
                    <a16:creationId xmlns:a16="http://schemas.microsoft.com/office/drawing/2014/main" id="{F45499EB-E927-3C92-B56C-AA145A3A8FBF}"/>
                  </a:ext>
                </a:extLst>
              </p:cNvPr>
              <p:cNvSpPr>
                <a:spLocks noChangeArrowheads="1"/>
              </p:cNvSpPr>
              <p:nvPr/>
            </p:nvSpPr>
            <p:spPr bwMode="auto">
              <a:xfrm rot="11640000">
                <a:off x="3438" y="37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1" name="Rectangle 665">
                <a:extLst>
                  <a:ext uri="{FF2B5EF4-FFF2-40B4-BE49-F238E27FC236}">
                    <a16:creationId xmlns:a16="http://schemas.microsoft.com/office/drawing/2014/main" id="{F2251021-5014-2AE8-D730-EC7784DD4091}"/>
                  </a:ext>
                </a:extLst>
              </p:cNvPr>
              <p:cNvSpPr>
                <a:spLocks noChangeArrowheads="1"/>
              </p:cNvSpPr>
              <p:nvPr/>
            </p:nvSpPr>
            <p:spPr bwMode="auto">
              <a:xfrm rot="11700000">
                <a:off x="3420" y="37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2" name="Rectangle 666">
                <a:extLst>
                  <a:ext uri="{FF2B5EF4-FFF2-40B4-BE49-F238E27FC236}">
                    <a16:creationId xmlns:a16="http://schemas.microsoft.com/office/drawing/2014/main" id="{C5A9710B-FC92-7630-DBAF-A4E24A761C5C}"/>
                  </a:ext>
                </a:extLst>
              </p:cNvPr>
              <p:cNvSpPr>
                <a:spLocks noChangeArrowheads="1"/>
              </p:cNvSpPr>
              <p:nvPr/>
            </p:nvSpPr>
            <p:spPr bwMode="auto">
              <a:xfrm rot="11760000">
                <a:off x="3403" y="37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3" name="Rectangle 667">
                <a:extLst>
                  <a:ext uri="{FF2B5EF4-FFF2-40B4-BE49-F238E27FC236}">
                    <a16:creationId xmlns:a16="http://schemas.microsoft.com/office/drawing/2014/main" id="{9166A225-1C0E-A3E5-B96C-FB069262D1F5}"/>
                  </a:ext>
                </a:extLst>
              </p:cNvPr>
              <p:cNvSpPr>
                <a:spLocks noChangeArrowheads="1"/>
              </p:cNvSpPr>
              <p:nvPr/>
            </p:nvSpPr>
            <p:spPr bwMode="auto">
              <a:xfrm rot="11820000">
                <a:off x="3385" y="37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4" name="Rectangle 668">
                <a:extLst>
                  <a:ext uri="{FF2B5EF4-FFF2-40B4-BE49-F238E27FC236}">
                    <a16:creationId xmlns:a16="http://schemas.microsoft.com/office/drawing/2014/main" id="{7A93404F-29B8-710C-BC9D-449B75E47BFF}"/>
                  </a:ext>
                </a:extLst>
              </p:cNvPr>
              <p:cNvSpPr>
                <a:spLocks noChangeArrowheads="1"/>
              </p:cNvSpPr>
              <p:nvPr/>
            </p:nvSpPr>
            <p:spPr bwMode="auto">
              <a:xfrm rot="11880000">
                <a:off x="3368" y="37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5" name="Rectangle 669">
                <a:extLst>
                  <a:ext uri="{FF2B5EF4-FFF2-40B4-BE49-F238E27FC236}">
                    <a16:creationId xmlns:a16="http://schemas.microsoft.com/office/drawing/2014/main" id="{4284A625-188D-D224-2FE0-8CFEC3A2F12C}"/>
                  </a:ext>
                </a:extLst>
              </p:cNvPr>
              <p:cNvSpPr>
                <a:spLocks noChangeArrowheads="1"/>
              </p:cNvSpPr>
              <p:nvPr/>
            </p:nvSpPr>
            <p:spPr bwMode="auto">
              <a:xfrm rot="11880000">
                <a:off x="3351" y="37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6" name="Rectangle 670">
                <a:extLst>
                  <a:ext uri="{FF2B5EF4-FFF2-40B4-BE49-F238E27FC236}">
                    <a16:creationId xmlns:a16="http://schemas.microsoft.com/office/drawing/2014/main" id="{5B285799-4BFE-AD46-6139-DFE864481742}"/>
                  </a:ext>
                </a:extLst>
              </p:cNvPr>
              <p:cNvSpPr>
                <a:spLocks noChangeArrowheads="1"/>
              </p:cNvSpPr>
              <p:nvPr/>
            </p:nvSpPr>
            <p:spPr bwMode="auto">
              <a:xfrm rot="11940000">
                <a:off x="3333" y="37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7" name="Rectangle 671">
                <a:extLst>
                  <a:ext uri="{FF2B5EF4-FFF2-40B4-BE49-F238E27FC236}">
                    <a16:creationId xmlns:a16="http://schemas.microsoft.com/office/drawing/2014/main" id="{66E5627D-99AB-D198-3A6D-DF0277A70611}"/>
                  </a:ext>
                </a:extLst>
              </p:cNvPr>
              <p:cNvSpPr>
                <a:spLocks noChangeArrowheads="1"/>
              </p:cNvSpPr>
              <p:nvPr/>
            </p:nvSpPr>
            <p:spPr bwMode="auto">
              <a:xfrm rot="12000000">
                <a:off x="3316" y="37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8" name="Rectangle 672">
                <a:extLst>
                  <a:ext uri="{FF2B5EF4-FFF2-40B4-BE49-F238E27FC236}">
                    <a16:creationId xmlns:a16="http://schemas.microsoft.com/office/drawing/2014/main" id="{9CDE3F87-50AA-2C96-E01B-81011EAE0CFC}"/>
                  </a:ext>
                </a:extLst>
              </p:cNvPr>
              <p:cNvSpPr>
                <a:spLocks noChangeArrowheads="1"/>
              </p:cNvSpPr>
              <p:nvPr/>
            </p:nvSpPr>
            <p:spPr bwMode="auto">
              <a:xfrm rot="12060000">
                <a:off x="3299" y="36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9" name="Rectangle 673">
                <a:extLst>
                  <a:ext uri="{FF2B5EF4-FFF2-40B4-BE49-F238E27FC236}">
                    <a16:creationId xmlns:a16="http://schemas.microsoft.com/office/drawing/2014/main" id="{1FE8BDBE-0129-3B1A-ABA5-D038D3E9E347}"/>
                  </a:ext>
                </a:extLst>
              </p:cNvPr>
              <p:cNvSpPr>
                <a:spLocks noChangeArrowheads="1"/>
              </p:cNvSpPr>
              <p:nvPr/>
            </p:nvSpPr>
            <p:spPr bwMode="auto">
              <a:xfrm rot="12120000">
                <a:off x="3282" y="36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0" name="Rectangle 674">
                <a:extLst>
                  <a:ext uri="{FF2B5EF4-FFF2-40B4-BE49-F238E27FC236}">
                    <a16:creationId xmlns:a16="http://schemas.microsoft.com/office/drawing/2014/main" id="{3FAD69AC-AE45-4E14-A8C5-03D77ABFA738}"/>
                  </a:ext>
                </a:extLst>
              </p:cNvPr>
              <p:cNvSpPr>
                <a:spLocks noChangeArrowheads="1"/>
              </p:cNvSpPr>
              <p:nvPr/>
            </p:nvSpPr>
            <p:spPr bwMode="auto">
              <a:xfrm rot="12180000">
                <a:off x="3265" y="36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1" name="Rectangle 675">
                <a:extLst>
                  <a:ext uri="{FF2B5EF4-FFF2-40B4-BE49-F238E27FC236}">
                    <a16:creationId xmlns:a16="http://schemas.microsoft.com/office/drawing/2014/main" id="{2A92C5C4-BE05-5539-8541-31AF856A4FE2}"/>
                  </a:ext>
                </a:extLst>
              </p:cNvPr>
              <p:cNvSpPr>
                <a:spLocks noChangeArrowheads="1"/>
              </p:cNvSpPr>
              <p:nvPr/>
            </p:nvSpPr>
            <p:spPr bwMode="auto">
              <a:xfrm rot="12180000">
                <a:off x="3249" y="36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2" name="Rectangle 676">
                <a:extLst>
                  <a:ext uri="{FF2B5EF4-FFF2-40B4-BE49-F238E27FC236}">
                    <a16:creationId xmlns:a16="http://schemas.microsoft.com/office/drawing/2014/main" id="{4ACCBC8D-D8FD-9EF5-1EB4-B784F1DB29F6}"/>
                  </a:ext>
                </a:extLst>
              </p:cNvPr>
              <p:cNvSpPr>
                <a:spLocks noChangeArrowheads="1"/>
              </p:cNvSpPr>
              <p:nvPr/>
            </p:nvSpPr>
            <p:spPr bwMode="auto">
              <a:xfrm rot="12240000">
                <a:off x="3232" y="36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3" name="Rectangle 677">
                <a:extLst>
                  <a:ext uri="{FF2B5EF4-FFF2-40B4-BE49-F238E27FC236}">
                    <a16:creationId xmlns:a16="http://schemas.microsoft.com/office/drawing/2014/main" id="{DC5C9CA1-0335-E10E-A29F-BA3FA6D616DD}"/>
                  </a:ext>
                </a:extLst>
              </p:cNvPr>
              <p:cNvSpPr>
                <a:spLocks noChangeArrowheads="1"/>
              </p:cNvSpPr>
              <p:nvPr/>
            </p:nvSpPr>
            <p:spPr bwMode="auto">
              <a:xfrm rot="12300000">
                <a:off x="3216" y="36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4" name="Rectangle 678">
                <a:extLst>
                  <a:ext uri="{FF2B5EF4-FFF2-40B4-BE49-F238E27FC236}">
                    <a16:creationId xmlns:a16="http://schemas.microsoft.com/office/drawing/2014/main" id="{285490E8-3DEE-9E33-9BF4-39253B6FA823}"/>
                  </a:ext>
                </a:extLst>
              </p:cNvPr>
              <p:cNvSpPr>
                <a:spLocks noChangeArrowheads="1"/>
              </p:cNvSpPr>
              <p:nvPr/>
            </p:nvSpPr>
            <p:spPr bwMode="auto">
              <a:xfrm rot="12360000">
                <a:off x="3199" y="36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5" name="Rectangle 679">
                <a:extLst>
                  <a:ext uri="{FF2B5EF4-FFF2-40B4-BE49-F238E27FC236}">
                    <a16:creationId xmlns:a16="http://schemas.microsoft.com/office/drawing/2014/main" id="{0039A838-C373-9E53-7415-F1FF395C4FE8}"/>
                  </a:ext>
                </a:extLst>
              </p:cNvPr>
              <p:cNvSpPr>
                <a:spLocks noChangeArrowheads="1"/>
              </p:cNvSpPr>
              <p:nvPr/>
            </p:nvSpPr>
            <p:spPr bwMode="auto">
              <a:xfrm rot="12420000">
                <a:off x="3183" y="36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6" name="Rectangle 680">
                <a:extLst>
                  <a:ext uri="{FF2B5EF4-FFF2-40B4-BE49-F238E27FC236}">
                    <a16:creationId xmlns:a16="http://schemas.microsoft.com/office/drawing/2014/main" id="{BF68DA64-DC13-D1B6-F2CB-55036D92DF21}"/>
                  </a:ext>
                </a:extLst>
              </p:cNvPr>
              <p:cNvSpPr>
                <a:spLocks noChangeArrowheads="1"/>
              </p:cNvSpPr>
              <p:nvPr/>
            </p:nvSpPr>
            <p:spPr bwMode="auto">
              <a:xfrm rot="12480000">
                <a:off x="3166" y="363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7" name="Rectangle 681">
                <a:extLst>
                  <a:ext uri="{FF2B5EF4-FFF2-40B4-BE49-F238E27FC236}">
                    <a16:creationId xmlns:a16="http://schemas.microsoft.com/office/drawing/2014/main" id="{82298677-72EB-64DC-C811-F9093F3A09B1}"/>
                  </a:ext>
                </a:extLst>
              </p:cNvPr>
              <p:cNvSpPr>
                <a:spLocks noChangeArrowheads="1"/>
              </p:cNvSpPr>
              <p:nvPr/>
            </p:nvSpPr>
            <p:spPr bwMode="auto">
              <a:xfrm rot="12480000">
                <a:off x="3151" y="36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8" name="Rectangle 682">
                <a:extLst>
                  <a:ext uri="{FF2B5EF4-FFF2-40B4-BE49-F238E27FC236}">
                    <a16:creationId xmlns:a16="http://schemas.microsoft.com/office/drawing/2014/main" id="{8DF2E695-EF3A-B07D-4AC2-5BC5A3561980}"/>
                  </a:ext>
                </a:extLst>
              </p:cNvPr>
              <p:cNvSpPr>
                <a:spLocks noChangeArrowheads="1"/>
              </p:cNvSpPr>
              <p:nvPr/>
            </p:nvSpPr>
            <p:spPr bwMode="auto">
              <a:xfrm rot="12540000">
                <a:off x="3135" y="36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9" name="Rectangle 683">
                <a:extLst>
                  <a:ext uri="{FF2B5EF4-FFF2-40B4-BE49-F238E27FC236}">
                    <a16:creationId xmlns:a16="http://schemas.microsoft.com/office/drawing/2014/main" id="{0B8C1C8E-4D7C-D2CB-F913-F70F82E6E5FA}"/>
                  </a:ext>
                </a:extLst>
              </p:cNvPr>
              <p:cNvSpPr>
                <a:spLocks noChangeArrowheads="1"/>
              </p:cNvSpPr>
              <p:nvPr/>
            </p:nvSpPr>
            <p:spPr bwMode="auto">
              <a:xfrm rot="12600000">
                <a:off x="3119" y="360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0" name="Rectangle 684">
                <a:extLst>
                  <a:ext uri="{FF2B5EF4-FFF2-40B4-BE49-F238E27FC236}">
                    <a16:creationId xmlns:a16="http://schemas.microsoft.com/office/drawing/2014/main" id="{D3D77632-6B41-01CA-F02C-0ADB8268E809}"/>
                  </a:ext>
                </a:extLst>
              </p:cNvPr>
              <p:cNvSpPr>
                <a:spLocks noChangeArrowheads="1"/>
              </p:cNvSpPr>
              <p:nvPr/>
            </p:nvSpPr>
            <p:spPr bwMode="auto">
              <a:xfrm rot="12660000">
                <a:off x="3104" y="35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1" name="Rectangle 685">
                <a:extLst>
                  <a:ext uri="{FF2B5EF4-FFF2-40B4-BE49-F238E27FC236}">
                    <a16:creationId xmlns:a16="http://schemas.microsoft.com/office/drawing/2014/main" id="{C8EDDD4E-44C4-4216-AE80-5F185AD9CFC1}"/>
                  </a:ext>
                </a:extLst>
              </p:cNvPr>
              <p:cNvSpPr>
                <a:spLocks noChangeArrowheads="1"/>
              </p:cNvSpPr>
              <p:nvPr/>
            </p:nvSpPr>
            <p:spPr bwMode="auto">
              <a:xfrm rot="12720000">
                <a:off x="3088" y="35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2" name="Rectangle 686">
                <a:extLst>
                  <a:ext uri="{FF2B5EF4-FFF2-40B4-BE49-F238E27FC236}">
                    <a16:creationId xmlns:a16="http://schemas.microsoft.com/office/drawing/2014/main" id="{01908330-26BB-3A6D-845F-B6FC5FF66E69}"/>
                  </a:ext>
                </a:extLst>
              </p:cNvPr>
              <p:cNvSpPr>
                <a:spLocks noChangeArrowheads="1"/>
              </p:cNvSpPr>
              <p:nvPr/>
            </p:nvSpPr>
            <p:spPr bwMode="auto">
              <a:xfrm rot="12780000">
                <a:off x="3073" y="357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3" name="Rectangle 687">
                <a:extLst>
                  <a:ext uri="{FF2B5EF4-FFF2-40B4-BE49-F238E27FC236}">
                    <a16:creationId xmlns:a16="http://schemas.microsoft.com/office/drawing/2014/main" id="{B97084B1-942C-23DB-1F84-5039A910ECEF}"/>
                  </a:ext>
                </a:extLst>
              </p:cNvPr>
              <p:cNvSpPr>
                <a:spLocks noChangeArrowheads="1"/>
              </p:cNvSpPr>
              <p:nvPr/>
            </p:nvSpPr>
            <p:spPr bwMode="auto">
              <a:xfrm rot="12780000">
                <a:off x="3058" y="35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4" name="Rectangle 688">
                <a:extLst>
                  <a:ext uri="{FF2B5EF4-FFF2-40B4-BE49-F238E27FC236}">
                    <a16:creationId xmlns:a16="http://schemas.microsoft.com/office/drawing/2014/main" id="{B717544F-CD84-671A-BC8E-4A5D1DB696E5}"/>
                  </a:ext>
                </a:extLst>
              </p:cNvPr>
              <p:cNvSpPr>
                <a:spLocks noChangeArrowheads="1"/>
              </p:cNvSpPr>
              <p:nvPr/>
            </p:nvSpPr>
            <p:spPr bwMode="auto">
              <a:xfrm rot="12840000">
                <a:off x="3043" y="355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5" name="Rectangle 689">
                <a:extLst>
                  <a:ext uri="{FF2B5EF4-FFF2-40B4-BE49-F238E27FC236}">
                    <a16:creationId xmlns:a16="http://schemas.microsoft.com/office/drawing/2014/main" id="{59A64E17-291B-A642-E9E8-6DE4FF889988}"/>
                  </a:ext>
                </a:extLst>
              </p:cNvPr>
              <p:cNvSpPr>
                <a:spLocks noChangeArrowheads="1"/>
              </p:cNvSpPr>
              <p:nvPr/>
            </p:nvSpPr>
            <p:spPr bwMode="auto">
              <a:xfrm rot="12900000">
                <a:off x="3028" y="35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6" name="Rectangle 690">
                <a:extLst>
                  <a:ext uri="{FF2B5EF4-FFF2-40B4-BE49-F238E27FC236}">
                    <a16:creationId xmlns:a16="http://schemas.microsoft.com/office/drawing/2014/main" id="{D82A8FAF-D5E1-B6F2-5D68-B69225B87837}"/>
                  </a:ext>
                </a:extLst>
              </p:cNvPr>
              <p:cNvSpPr>
                <a:spLocks noChangeArrowheads="1"/>
              </p:cNvSpPr>
              <p:nvPr/>
            </p:nvSpPr>
            <p:spPr bwMode="auto">
              <a:xfrm rot="12960000">
                <a:off x="3013" y="35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7" name="Rectangle 691">
                <a:extLst>
                  <a:ext uri="{FF2B5EF4-FFF2-40B4-BE49-F238E27FC236}">
                    <a16:creationId xmlns:a16="http://schemas.microsoft.com/office/drawing/2014/main" id="{11C195EE-7C9D-9E00-B0BC-2F27D1AE2EF0}"/>
                  </a:ext>
                </a:extLst>
              </p:cNvPr>
              <p:cNvSpPr>
                <a:spLocks noChangeArrowheads="1"/>
              </p:cNvSpPr>
              <p:nvPr/>
            </p:nvSpPr>
            <p:spPr bwMode="auto">
              <a:xfrm rot="13020000">
                <a:off x="2999" y="35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8" name="Rectangle 692">
                <a:extLst>
                  <a:ext uri="{FF2B5EF4-FFF2-40B4-BE49-F238E27FC236}">
                    <a16:creationId xmlns:a16="http://schemas.microsoft.com/office/drawing/2014/main" id="{241CDAB4-6EAB-A598-3E9C-D4F64102EE2F}"/>
                  </a:ext>
                </a:extLst>
              </p:cNvPr>
              <p:cNvSpPr>
                <a:spLocks noChangeArrowheads="1"/>
              </p:cNvSpPr>
              <p:nvPr/>
            </p:nvSpPr>
            <p:spPr bwMode="auto">
              <a:xfrm rot="13020000">
                <a:off x="2984" y="35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9" name="Rectangle 693">
                <a:extLst>
                  <a:ext uri="{FF2B5EF4-FFF2-40B4-BE49-F238E27FC236}">
                    <a16:creationId xmlns:a16="http://schemas.microsoft.com/office/drawing/2014/main" id="{E89475B6-68D9-A5C5-CE2C-D076315C14E6}"/>
                  </a:ext>
                </a:extLst>
              </p:cNvPr>
              <p:cNvSpPr>
                <a:spLocks noChangeArrowheads="1"/>
              </p:cNvSpPr>
              <p:nvPr/>
            </p:nvSpPr>
            <p:spPr bwMode="auto">
              <a:xfrm rot="13080000">
                <a:off x="2970" y="35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0" name="Rectangle 694">
                <a:extLst>
                  <a:ext uri="{FF2B5EF4-FFF2-40B4-BE49-F238E27FC236}">
                    <a16:creationId xmlns:a16="http://schemas.microsoft.com/office/drawing/2014/main" id="{FD3DF917-0754-F04A-80B2-3EB2660FDA2C}"/>
                  </a:ext>
                </a:extLst>
              </p:cNvPr>
              <p:cNvSpPr>
                <a:spLocks noChangeArrowheads="1"/>
              </p:cNvSpPr>
              <p:nvPr/>
            </p:nvSpPr>
            <p:spPr bwMode="auto">
              <a:xfrm rot="13140000">
                <a:off x="2956" y="34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1" name="Rectangle 695">
                <a:extLst>
                  <a:ext uri="{FF2B5EF4-FFF2-40B4-BE49-F238E27FC236}">
                    <a16:creationId xmlns:a16="http://schemas.microsoft.com/office/drawing/2014/main" id="{307E1C52-41FD-50BC-3842-6DECF240FB15}"/>
                  </a:ext>
                </a:extLst>
              </p:cNvPr>
              <p:cNvSpPr>
                <a:spLocks noChangeArrowheads="1"/>
              </p:cNvSpPr>
              <p:nvPr/>
            </p:nvSpPr>
            <p:spPr bwMode="auto">
              <a:xfrm rot="13200000">
                <a:off x="2942" y="34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2" name="Rectangle 696">
                <a:extLst>
                  <a:ext uri="{FF2B5EF4-FFF2-40B4-BE49-F238E27FC236}">
                    <a16:creationId xmlns:a16="http://schemas.microsoft.com/office/drawing/2014/main" id="{4B0AFEE0-AF37-B9CF-7DBD-2E66923D20F9}"/>
                  </a:ext>
                </a:extLst>
              </p:cNvPr>
              <p:cNvSpPr>
                <a:spLocks noChangeArrowheads="1"/>
              </p:cNvSpPr>
              <p:nvPr/>
            </p:nvSpPr>
            <p:spPr bwMode="auto">
              <a:xfrm rot="13260000">
                <a:off x="2928" y="346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3" name="Rectangle 697">
                <a:extLst>
                  <a:ext uri="{FF2B5EF4-FFF2-40B4-BE49-F238E27FC236}">
                    <a16:creationId xmlns:a16="http://schemas.microsoft.com/office/drawing/2014/main" id="{4D64FC8F-DA2F-DF09-0F80-3C4F4DAF771C}"/>
                  </a:ext>
                </a:extLst>
              </p:cNvPr>
              <p:cNvSpPr>
                <a:spLocks noChangeArrowheads="1"/>
              </p:cNvSpPr>
              <p:nvPr/>
            </p:nvSpPr>
            <p:spPr bwMode="auto">
              <a:xfrm rot="13320000">
                <a:off x="2915" y="34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4" name="Rectangle 698">
                <a:extLst>
                  <a:ext uri="{FF2B5EF4-FFF2-40B4-BE49-F238E27FC236}">
                    <a16:creationId xmlns:a16="http://schemas.microsoft.com/office/drawing/2014/main" id="{E22E4124-C1A8-2E88-1AE6-3601DBDB0267}"/>
                  </a:ext>
                </a:extLst>
              </p:cNvPr>
              <p:cNvSpPr>
                <a:spLocks noChangeArrowheads="1"/>
              </p:cNvSpPr>
              <p:nvPr/>
            </p:nvSpPr>
            <p:spPr bwMode="auto">
              <a:xfrm rot="13320000">
                <a:off x="2901" y="34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5" name="Rectangle 699">
                <a:extLst>
                  <a:ext uri="{FF2B5EF4-FFF2-40B4-BE49-F238E27FC236}">
                    <a16:creationId xmlns:a16="http://schemas.microsoft.com/office/drawing/2014/main" id="{80C2B591-88C7-45F5-4014-BEF7BAE69E70}"/>
                  </a:ext>
                </a:extLst>
              </p:cNvPr>
              <p:cNvSpPr>
                <a:spLocks noChangeArrowheads="1"/>
              </p:cNvSpPr>
              <p:nvPr/>
            </p:nvSpPr>
            <p:spPr bwMode="auto">
              <a:xfrm rot="13380000">
                <a:off x="2888" y="342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6" name="Rectangle 700">
                <a:extLst>
                  <a:ext uri="{FF2B5EF4-FFF2-40B4-BE49-F238E27FC236}">
                    <a16:creationId xmlns:a16="http://schemas.microsoft.com/office/drawing/2014/main" id="{F45F8C20-C6F0-C986-0F4A-93172527AEA1}"/>
                  </a:ext>
                </a:extLst>
              </p:cNvPr>
              <p:cNvSpPr>
                <a:spLocks noChangeArrowheads="1"/>
              </p:cNvSpPr>
              <p:nvPr/>
            </p:nvSpPr>
            <p:spPr bwMode="auto">
              <a:xfrm rot="13440000">
                <a:off x="2876" y="34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7" name="Rectangle 701">
                <a:extLst>
                  <a:ext uri="{FF2B5EF4-FFF2-40B4-BE49-F238E27FC236}">
                    <a16:creationId xmlns:a16="http://schemas.microsoft.com/office/drawing/2014/main" id="{F8A5ADA9-D2F9-EF72-84DD-BA31663D530E}"/>
                  </a:ext>
                </a:extLst>
              </p:cNvPr>
              <p:cNvSpPr>
                <a:spLocks noChangeArrowheads="1"/>
              </p:cNvSpPr>
              <p:nvPr/>
            </p:nvSpPr>
            <p:spPr bwMode="auto">
              <a:xfrm rot="13500000">
                <a:off x="2862" y="34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8" name="Rectangle 702">
                <a:extLst>
                  <a:ext uri="{FF2B5EF4-FFF2-40B4-BE49-F238E27FC236}">
                    <a16:creationId xmlns:a16="http://schemas.microsoft.com/office/drawing/2014/main" id="{0DF0CED5-FF8C-AB91-27FF-24298C6136CA}"/>
                  </a:ext>
                </a:extLst>
              </p:cNvPr>
              <p:cNvSpPr>
                <a:spLocks noChangeArrowheads="1"/>
              </p:cNvSpPr>
              <p:nvPr/>
            </p:nvSpPr>
            <p:spPr bwMode="auto">
              <a:xfrm rot="13560000">
                <a:off x="2850" y="33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9" name="Rectangle 703">
                <a:extLst>
                  <a:ext uri="{FF2B5EF4-FFF2-40B4-BE49-F238E27FC236}">
                    <a16:creationId xmlns:a16="http://schemas.microsoft.com/office/drawing/2014/main" id="{29772796-A8F7-BD83-147D-3503EE79F466}"/>
                  </a:ext>
                </a:extLst>
              </p:cNvPr>
              <p:cNvSpPr>
                <a:spLocks noChangeArrowheads="1"/>
              </p:cNvSpPr>
              <p:nvPr/>
            </p:nvSpPr>
            <p:spPr bwMode="auto">
              <a:xfrm rot="13620000">
                <a:off x="2837" y="337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0" name="Rectangle 704">
                <a:extLst>
                  <a:ext uri="{FF2B5EF4-FFF2-40B4-BE49-F238E27FC236}">
                    <a16:creationId xmlns:a16="http://schemas.microsoft.com/office/drawing/2014/main" id="{8CE11228-3D71-8A97-09AB-E936413CA55D}"/>
                  </a:ext>
                </a:extLst>
              </p:cNvPr>
              <p:cNvSpPr>
                <a:spLocks noChangeArrowheads="1"/>
              </p:cNvSpPr>
              <p:nvPr/>
            </p:nvSpPr>
            <p:spPr bwMode="auto">
              <a:xfrm rot="13620000">
                <a:off x="2825" y="33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1" name="Rectangle 705">
                <a:extLst>
                  <a:ext uri="{FF2B5EF4-FFF2-40B4-BE49-F238E27FC236}">
                    <a16:creationId xmlns:a16="http://schemas.microsoft.com/office/drawing/2014/main" id="{9C0A0B68-7852-819D-1222-FEE59B11B5A4}"/>
                  </a:ext>
                </a:extLst>
              </p:cNvPr>
              <p:cNvSpPr>
                <a:spLocks noChangeArrowheads="1"/>
              </p:cNvSpPr>
              <p:nvPr/>
            </p:nvSpPr>
            <p:spPr bwMode="auto">
              <a:xfrm rot="13680000">
                <a:off x="2814" y="33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2" name="Rectangle 706">
                <a:extLst>
                  <a:ext uri="{FF2B5EF4-FFF2-40B4-BE49-F238E27FC236}">
                    <a16:creationId xmlns:a16="http://schemas.microsoft.com/office/drawing/2014/main" id="{58914DF5-93C0-6911-3829-05C211F20E75}"/>
                  </a:ext>
                </a:extLst>
              </p:cNvPr>
              <p:cNvSpPr>
                <a:spLocks noChangeArrowheads="1"/>
              </p:cNvSpPr>
              <p:nvPr/>
            </p:nvSpPr>
            <p:spPr bwMode="auto">
              <a:xfrm rot="13740000">
                <a:off x="2802" y="33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3" name="Rectangle 707">
                <a:extLst>
                  <a:ext uri="{FF2B5EF4-FFF2-40B4-BE49-F238E27FC236}">
                    <a16:creationId xmlns:a16="http://schemas.microsoft.com/office/drawing/2014/main" id="{42014CE0-18C8-0D57-E04A-58F60A9586BC}"/>
                  </a:ext>
                </a:extLst>
              </p:cNvPr>
              <p:cNvSpPr>
                <a:spLocks noChangeArrowheads="1"/>
              </p:cNvSpPr>
              <p:nvPr/>
            </p:nvSpPr>
            <p:spPr bwMode="auto">
              <a:xfrm rot="13800000">
                <a:off x="2790" y="33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4" name="Rectangle 708">
                <a:extLst>
                  <a:ext uri="{FF2B5EF4-FFF2-40B4-BE49-F238E27FC236}">
                    <a16:creationId xmlns:a16="http://schemas.microsoft.com/office/drawing/2014/main" id="{DC197722-2AFD-1F7B-7874-5E29F287FCA9}"/>
                  </a:ext>
                </a:extLst>
              </p:cNvPr>
              <p:cNvSpPr>
                <a:spLocks noChangeArrowheads="1"/>
              </p:cNvSpPr>
              <p:nvPr/>
            </p:nvSpPr>
            <p:spPr bwMode="auto">
              <a:xfrm rot="13860000">
                <a:off x="2779" y="33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5" name="Rectangle 709">
                <a:extLst>
                  <a:ext uri="{FF2B5EF4-FFF2-40B4-BE49-F238E27FC236}">
                    <a16:creationId xmlns:a16="http://schemas.microsoft.com/office/drawing/2014/main" id="{05D10FE5-48D3-4CDD-BD21-49E95370140E}"/>
                  </a:ext>
                </a:extLst>
              </p:cNvPr>
              <p:cNvSpPr>
                <a:spLocks noChangeArrowheads="1"/>
              </p:cNvSpPr>
              <p:nvPr/>
            </p:nvSpPr>
            <p:spPr bwMode="auto">
              <a:xfrm rot="13860000">
                <a:off x="2767" y="32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6" name="Rectangle 710">
                <a:extLst>
                  <a:ext uri="{FF2B5EF4-FFF2-40B4-BE49-F238E27FC236}">
                    <a16:creationId xmlns:a16="http://schemas.microsoft.com/office/drawing/2014/main" id="{82C04F7D-49FF-E915-710F-DE2561E10B8C}"/>
                  </a:ext>
                </a:extLst>
              </p:cNvPr>
              <p:cNvSpPr>
                <a:spLocks noChangeArrowheads="1"/>
              </p:cNvSpPr>
              <p:nvPr/>
            </p:nvSpPr>
            <p:spPr bwMode="auto">
              <a:xfrm rot="13920000">
                <a:off x="2756" y="327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7" name="Rectangle 711">
                <a:extLst>
                  <a:ext uri="{FF2B5EF4-FFF2-40B4-BE49-F238E27FC236}">
                    <a16:creationId xmlns:a16="http://schemas.microsoft.com/office/drawing/2014/main" id="{0C9C6A63-4A50-20BF-E382-CBAF3DD49BA5}"/>
                  </a:ext>
                </a:extLst>
              </p:cNvPr>
              <p:cNvSpPr>
                <a:spLocks noChangeArrowheads="1"/>
              </p:cNvSpPr>
              <p:nvPr/>
            </p:nvSpPr>
            <p:spPr bwMode="auto">
              <a:xfrm rot="13980000">
                <a:off x="2746" y="32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8" name="Rectangle 712">
                <a:extLst>
                  <a:ext uri="{FF2B5EF4-FFF2-40B4-BE49-F238E27FC236}">
                    <a16:creationId xmlns:a16="http://schemas.microsoft.com/office/drawing/2014/main" id="{50D70B8F-0773-4459-AEC5-9CA3355AE26A}"/>
                  </a:ext>
                </a:extLst>
              </p:cNvPr>
              <p:cNvSpPr>
                <a:spLocks noChangeArrowheads="1"/>
              </p:cNvSpPr>
              <p:nvPr/>
            </p:nvSpPr>
            <p:spPr bwMode="auto">
              <a:xfrm rot="14040000">
                <a:off x="2735" y="324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9" name="Rectangle 713">
                <a:extLst>
                  <a:ext uri="{FF2B5EF4-FFF2-40B4-BE49-F238E27FC236}">
                    <a16:creationId xmlns:a16="http://schemas.microsoft.com/office/drawing/2014/main" id="{4290E49F-2EE0-BB0E-566A-C8C9910D7160}"/>
                  </a:ext>
                </a:extLst>
              </p:cNvPr>
              <p:cNvSpPr>
                <a:spLocks noChangeArrowheads="1"/>
              </p:cNvSpPr>
              <p:nvPr/>
            </p:nvSpPr>
            <p:spPr bwMode="auto">
              <a:xfrm rot="14100000">
                <a:off x="2725" y="32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0" name="Rectangle 714">
                <a:extLst>
                  <a:ext uri="{FF2B5EF4-FFF2-40B4-BE49-F238E27FC236}">
                    <a16:creationId xmlns:a16="http://schemas.microsoft.com/office/drawing/2014/main" id="{3070CB77-DA3A-A2AF-BA9F-4D9FDECCD505}"/>
                  </a:ext>
                </a:extLst>
              </p:cNvPr>
              <p:cNvSpPr>
                <a:spLocks noChangeArrowheads="1"/>
              </p:cNvSpPr>
              <p:nvPr/>
            </p:nvSpPr>
            <p:spPr bwMode="auto">
              <a:xfrm rot="14160000">
                <a:off x="2715" y="32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1" name="Rectangle 715">
                <a:extLst>
                  <a:ext uri="{FF2B5EF4-FFF2-40B4-BE49-F238E27FC236}">
                    <a16:creationId xmlns:a16="http://schemas.microsoft.com/office/drawing/2014/main" id="{FA86B0D4-D2FE-6943-54CE-F9869E60C66B}"/>
                  </a:ext>
                </a:extLst>
              </p:cNvPr>
              <p:cNvSpPr>
                <a:spLocks noChangeArrowheads="1"/>
              </p:cNvSpPr>
              <p:nvPr/>
            </p:nvSpPr>
            <p:spPr bwMode="auto">
              <a:xfrm rot="14160000">
                <a:off x="2704" y="31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2" name="Rectangle 716">
                <a:extLst>
                  <a:ext uri="{FF2B5EF4-FFF2-40B4-BE49-F238E27FC236}">
                    <a16:creationId xmlns:a16="http://schemas.microsoft.com/office/drawing/2014/main" id="{14AD029D-CCBC-8DB3-7BEA-47215250B720}"/>
                  </a:ext>
                </a:extLst>
              </p:cNvPr>
              <p:cNvSpPr>
                <a:spLocks noChangeArrowheads="1"/>
              </p:cNvSpPr>
              <p:nvPr/>
            </p:nvSpPr>
            <p:spPr bwMode="auto">
              <a:xfrm rot="14220000">
                <a:off x="2695" y="31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3" name="Rectangle 717">
                <a:extLst>
                  <a:ext uri="{FF2B5EF4-FFF2-40B4-BE49-F238E27FC236}">
                    <a16:creationId xmlns:a16="http://schemas.microsoft.com/office/drawing/2014/main" id="{3165EC62-D764-79D4-8EE2-E39EAA1A86BA}"/>
                  </a:ext>
                </a:extLst>
              </p:cNvPr>
              <p:cNvSpPr>
                <a:spLocks noChangeArrowheads="1"/>
              </p:cNvSpPr>
              <p:nvPr/>
            </p:nvSpPr>
            <p:spPr bwMode="auto">
              <a:xfrm rot="14280000">
                <a:off x="2685" y="31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4" name="Rectangle 718">
                <a:extLst>
                  <a:ext uri="{FF2B5EF4-FFF2-40B4-BE49-F238E27FC236}">
                    <a16:creationId xmlns:a16="http://schemas.microsoft.com/office/drawing/2014/main" id="{8672357E-16D7-4F2E-12F1-7FC502C340CE}"/>
                  </a:ext>
                </a:extLst>
              </p:cNvPr>
              <p:cNvSpPr>
                <a:spLocks noChangeArrowheads="1"/>
              </p:cNvSpPr>
              <p:nvPr/>
            </p:nvSpPr>
            <p:spPr bwMode="auto">
              <a:xfrm rot="14340000">
                <a:off x="2676" y="31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5" name="Rectangle 719">
                <a:extLst>
                  <a:ext uri="{FF2B5EF4-FFF2-40B4-BE49-F238E27FC236}">
                    <a16:creationId xmlns:a16="http://schemas.microsoft.com/office/drawing/2014/main" id="{BBD7CC18-30D4-8AC7-3608-71CF234BB956}"/>
                  </a:ext>
                </a:extLst>
              </p:cNvPr>
              <p:cNvSpPr>
                <a:spLocks noChangeArrowheads="1"/>
              </p:cNvSpPr>
              <p:nvPr/>
            </p:nvSpPr>
            <p:spPr bwMode="auto">
              <a:xfrm rot="14400000">
                <a:off x="2668" y="31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6" name="Rectangle 720">
                <a:extLst>
                  <a:ext uri="{FF2B5EF4-FFF2-40B4-BE49-F238E27FC236}">
                    <a16:creationId xmlns:a16="http://schemas.microsoft.com/office/drawing/2014/main" id="{5F3D781C-D7F7-771F-07EB-E07C8B611329}"/>
                  </a:ext>
                </a:extLst>
              </p:cNvPr>
              <p:cNvSpPr>
                <a:spLocks noChangeArrowheads="1"/>
              </p:cNvSpPr>
              <p:nvPr/>
            </p:nvSpPr>
            <p:spPr bwMode="auto">
              <a:xfrm rot="14460000">
                <a:off x="2659" y="31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7" name="Rectangle 721">
                <a:extLst>
                  <a:ext uri="{FF2B5EF4-FFF2-40B4-BE49-F238E27FC236}">
                    <a16:creationId xmlns:a16="http://schemas.microsoft.com/office/drawing/2014/main" id="{682817AC-67BB-E55B-570D-AA6EB20E06A5}"/>
                  </a:ext>
                </a:extLst>
              </p:cNvPr>
              <p:cNvSpPr>
                <a:spLocks noChangeArrowheads="1"/>
              </p:cNvSpPr>
              <p:nvPr/>
            </p:nvSpPr>
            <p:spPr bwMode="auto">
              <a:xfrm rot="14460000">
                <a:off x="2650" y="31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8" name="Rectangle 722">
                <a:extLst>
                  <a:ext uri="{FF2B5EF4-FFF2-40B4-BE49-F238E27FC236}">
                    <a16:creationId xmlns:a16="http://schemas.microsoft.com/office/drawing/2014/main" id="{67001CFB-C644-6D13-E5AF-A028257BA7A7}"/>
                  </a:ext>
                </a:extLst>
              </p:cNvPr>
              <p:cNvSpPr>
                <a:spLocks noChangeArrowheads="1"/>
              </p:cNvSpPr>
              <p:nvPr/>
            </p:nvSpPr>
            <p:spPr bwMode="auto">
              <a:xfrm rot="14520000">
                <a:off x="2641" y="30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9" name="Rectangle 723">
                <a:extLst>
                  <a:ext uri="{FF2B5EF4-FFF2-40B4-BE49-F238E27FC236}">
                    <a16:creationId xmlns:a16="http://schemas.microsoft.com/office/drawing/2014/main" id="{A9A670A5-3CC5-864D-F3D7-D32DB804ADFB}"/>
                  </a:ext>
                </a:extLst>
              </p:cNvPr>
              <p:cNvSpPr>
                <a:spLocks noChangeArrowheads="1"/>
              </p:cNvSpPr>
              <p:nvPr/>
            </p:nvSpPr>
            <p:spPr bwMode="auto">
              <a:xfrm rot="14580000">
                <a:off x="2633" y="307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0" name="Rectangle 724">
                <a:extLst>
                  <a:ext uri="{FF2B5EF4-FFF2-40B4-BE49-F238E27FC236}">
                    <a16:creationId xmlns:a16="http://schemas.microsoft.com/office/drawing/2014/main" id="{7F3FF1FA-1884-66EB-B199-203CD4CBB38E}"/>
                  </a:ext>
                </a:extLst>
              </p:cNvPr>
              <p:cNvSpPr>
                <a:spLocks noChangeArrowheads="1"/>
              </p:cNvSpPr>
              <p:nvPr/>
            </p:nvSpPr>
            <p:spPr bwMode="auto">
              <a:xfrm rot="14640000">
                <a:off x="2626" y="30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1" name="Rectangle 725">
                <a:extLst>
                  <a:ext uri="{FF2B5EF4-FFF2-40B4-BE49-F238E27FC236}">
                    <a16:creationId xmlns:a16="http://schemas.microsoft.com/office/drawing/2014/main" id="{5B7D5DF4-F5B8-83DE-70F6-96D3E69F7A0B}"/>
                  </a:ext>
                </a:extLst>
              </p:cNvPr>
              <p:cNvSpPr>
                <a:spLocks noChangeArrowheads="1"/>
              </p:cNvSpPr>
              <p:nvPr/>
            </p:nvSpPr>
            <p:spPr bwMode="auto">
              <a:xfrm rot="14700000">
                <a:off x="2618" y="30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2" name="Rectangle 726">
                <a:extLst>
                  <a:ext uri="{FF2B5EF4-FFF2-40B4-BE49-F238E27FC236}">
                    <a16:creationId xmlns:a16="http://schemas.microsoft.com/office/drawing/2014/main" id="{77272EED-BD10-2086-44B3-A31E06CFA6CF}"/>
                  </a:ext>
                </a:extLst>
              </p:cNvPr>
              <p:cNvSpPr>
                <a:spLocks noChangeArrowheads="1"/>
              </p:cNvSpPr>
              <p:nvPr/>
            </p:nvSpPr>
            <p:spPr bwMode="auto">
              <a:xfrm rot="14760000">
                <a:off x="2610" y="30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3" name="Rectangle 727">
                <a:extLst>
                  <a:ext uri="{FF2B5EF4-FFF2-40B4-BE49-F238E27FC236}">
                    <a16:creationId xmlns:a16="http://schemas.microsoft.com/office/drawing/2014/main" id="{AA5B540F-17BD-E837-8466-D27A3169A53E}"/>
                  </a:ext>
                </a:extLst>
              </p:cNvPr>
              <p:cNvSpPr>
                <a:spLocks noChangeArrowheads="1"/>
              </p:cNvSpPr>
              <p:nvPr/>
            </p:nvSpPr>
            <p:spPr bwMode="auto">
              <a:xfrm rot="14760000">
                <a:off x="2603" y="30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4" name="Rectangle 728">
                <a:extLst>
                  <a:ext uri="{FF2B5EF4-FFF2-40B4-BE49-F238E27FC236}">
                    <a16:creationId xmlns:a16="http://schemas.microsoft.com/office/drawing/2014/main" id="{D9825B3B-EE39-3E4E-E7C5-6421E11A58A6}"/>
                  </a:ext>
                </a:extLst>
              </p:cNvPr>
              <p:cNvSpPr>
                <a:spLocks noChangeArrowheads="1"/>
              </p:cNvSpPr>
              <p:nvPr/>
            </p:nvSpPr>
            <p:spPr bwMode="auto">
              <a:xfrm rot="14820000">
                <a:off x="2597" y="29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5" name="Rectangle 729">
                <a:extLst>
                  <a:ext uri="{FF2B5EF4-FFF2-40B4-BE49-F238E27FC236}">
                    <a16:creationId xmlns:a16="http://schemas.microsoft.com/office/drawing/2014/main" id="{66036087-AFCC-AD24-548F-E19176F280FC}"/>
                  </a:ext>
                </a:extLst>
              </p:cNvPr>
              <p:cNvSpPr>
                <a:spLocks noChangeArrowheads="1"/>
              </p:cNvSpPr>
              <p:nvPr/>
            </p:nvSpPr>
            <p:spPr bwMode="auto">
              <a:xfrm rot="14880000">
                <a:off x="2590" y="29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6" name="Rectangle 730">
                <a:extLst>
                  <a:ext uri="{FF2B5EF4-FFF2-40B4-BE49-F238E27FC236}">
                    <a16:creationId xmlns:a16="http://schemas.microsoft.com/office/drawing/2014/main" id="{145097B0-EC68-5740-9773-4E6C9D340851}"/>
                  </a:ext>
                </a:extLst>
              </p:cNvPr>
              <p:cNvSpPr>
                <a:spLocks noChangeArrowheads="1"/>
              </p:cNvSpPr>
              <p:nvPr/>
            </p:nvSpPr>
            <p:spPr bwMode="auto">
              <a:xfrm rot="14940000">
                <a:off x="2584" y="29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7" name="Rectangle 731">
                <a:extLst>
                  <a:ext uri="{FF2B5EF4-FFF2-40B4-BE49-F238E27FC236}">
                    <a16:creationId xmlns:a16="http://schemas.microsoft.com/office/drawing/2014/main" id="{E956EDB2-AD77-67A7-BF11-1682BA92B89C}"/>
                  </a:ext>
                </a:extLst>
              </p:cNvPr>
              <p:cNvSpPr>
                <a:spLocks noChangeArrowheads="1"/>
              </p:cNvSpPr>
              <p:nvPr/>
            </p:nvSpPr>
            <p:spPr bwMode="auto">
              <a:xfrm rot="15000000">
                <a:off x="2577" y="29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8" name="Rectangle 732">
                <a:extLst>
                  <a:ext uri="{FF2B5EF4-FFF2-40B4-BE49-F238E27FC236}">
                    <a16:creationId xmlns:a16="http://schemas.microsoft.com/office/drawing/2014/main" id="{CE8F1EB0-78EE-FBA1-42D5-CF7DDB7881B7}"/>
                  </a:ext>
                </a:extLst>
              </p:cNvPr>
              <p:cNvSpPr>
                <a:spLocks noChangeArrowheads="1"/>
              </p:cNvSpPr>
              <p:nvPr/>
            </p:nvSpPr>
            <p:spPr bwMode="auto">
              <a:xfrm rot="15060000">
                <a:off x="2572" y="29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9" name="Rectangle 733">
                <a:extLst>
                  <a:ext uri="{FF2B5EF4-FFF2-40B4-BE49-F238E27FC236}">
                    <a16:creationId xmlns:a16="http://schemas.microsoft.com/office/drawing/2014/main" id="{C4B4AB07-16F1-D709-B91F-7021C4AE4C31}"/>
                  </a:ext>
                </a:extLst>
              </p:cNvPr>
              <p:cNvSpPr>
                <a:spLocks noChangeArrowheads="1"/>
              </p:cNvSpPr>
              <p:nvPr/>
            </p:nvSpPr>
            <p:spPr bwMode="auto">
              <a:xfrm rot="15060000">
                <a:off x="2566" y="28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0" name="Rectangle 734">
                <a:extLst>
                  <a:ext uri="{FF2B5EF4-FFF2-40B4-BE49-F238E27FC236}">
                    <a16:creationId xmlns:a16="http://schemas.microsoft.com/office/drawing/2014/main" id="{C4822A2F-2D56-FAA5-A30F-D2F12FEE9DA2}"/>
                  </a:ext>
                </a:extLst>
              </p:cNvPr>
              <p:cNvSpPr>
                <a:spLocks noChangeArrowheads="1"/>
              </p:cNvSpPr>
              <p:nvPr/>
            </p:nvSpPr>
            <p:spPr bwMode="auto">
              <a:xfrm rot="15120000">
                <a:off x="2561" y="28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1" name="Rectangle 735">
                <a:extLst>
                  <a:ext uri="{FF2B5EF4-FFF2-40B4-BE49-F238E27FC236}">
                    <a16:creationId xmlns:a16="http://schemas.microsoft.com/office/drawing/2014/main" id="{7BBC9E4D-FD2B-A5D5-9B54-5544203CC9F8}"/>
                  </a:ext>
                </a:extLst>
              </p:cNvPr>
              <p:cNvSpPr>
                <a:spLocks noChangeArrowheads="1"/>
              </p:cNvSpPr>
              <p:nvPr/>
            </p:nvSpPr>
            <p:spPr bwMode="auto">
              <a:xfrm rot="15180000">
                <a:off x="2555" y="28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2" name="Rectangle 736">
                <a:extLst>
                  <a:ext uri="{FF2B5EF4-FFF2-40B4-BE49-F238E27FC236}">
                    <a16:creationId xmlns:a16="http://schemas.microsoft.com/office/drawing/2014/main" id="{1F6B32A4-4B1D-A1C9-47EF-ACF6E4216353}"/>
                  </a:ext>
                </a:extLst>
              </p:cNvPr>
              <p:cNvSpPr>
                <a:spLocks noChangeArrowheads="1"/>
              </p:cNvSpPr>
              <p:nvPr/>
            </p:nvSpPr>
            <p:spPr bwMode="auto">
              <a:xfrm rot="15240000">
                <a:off x="2551" y="28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3" name="Rectangle 737">
                <a:extLst>
                  <a:ext uri="{FF2B5EF4-FFF2-40B4-BE49-F238E27FC236}">
                    <a16:creationId xmlns:a16="http://schemas.microsoft.com/office/drawing/2014/main" id="{64040463-F9E2-4B27-7BA2-D472BCC58C21}"/>
                  </a:ext>
                </a:extLst>
              </p:cNvPr>
              <p:cNvSpPr>
                <a:spLocks noChangeArrowheads="1"/>
              </p:cNvSpPr>
              <p:nvPr/>
            </p:nvSpPr>
            <p:spPr bwMode="auto">
              <a:xfrm rot="15300000">
                <a:off x="2546" y="28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4" name="Rectangle 738">
                <a:extLst>
                  <a:ext uri="{FF2B5EF4-FFF2-40B4-BE49-F238E27FC236}">
                    <a16:creationId xmlns:a16="http://schemas.microsoft.com/office/drawing/2014/main" id="{AEF42679-EDEC-A078-C544-D86F76F3C408}"/>
                  </a:ext>
                </a:extLst>
              </p:cNvPr>
              <p:cNvSpPr>
                <a:spLocks noChangeArrowheads="1"/>
              </p:cNvSpPr>
              <p:nvPr/>
            </p:nvSpPr>
            <p:spPr bwMode="auto">
              <a:xfrm rot="15360000">
                <a:off x="2543" y="281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5" name="Rectangle 739">
                <a:extLst>
                  <a:ext uri="{FF2B5EF4-FFF2-40B4-BE49-F238E27FC236}">
                    <a16:creationId xmlns:a16="http://schemas.microsoft.com/office/drawing/2014/main" id="{DE78EA27-AF9F-DF5F-0A81-452DC14E6599}"/>
                  </a:ext>
                </a:extLst>
              </p:cNvPr>
              <p:cNvSpPr>
                <a:spLocks noChangeArrowheads="1"/>
              </p:cNvSpPr>
              <p:nvPr/>
            </p:nvSpPr>
            <p:spPr bwMode="auto">
              <a:xfrm rot="15420000">
                <a:off x="2540" y="279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6" name="Rectangle 740">
                <a:extLst>
                  <a:ext uri="{FF2B5EF4-FFF2-40B4-BE49-F238E27FC236}">
                    <a16:creationId xmlns:a16="http://schemas.microsoft.com/office/drawing/2014/main" id="{2EAEE529-40B8-B400-4879-CEEC37B5F478}"/>
                  </a:ext>
                </a:extLst>
              </p:cNvPr>
              <p:cNvSpPr>
                <a:spLocks noChangeArrowheads="1"/>
              </p:cNvSpPr>
              <p:nvPr/>
            </p:nvSpPr>
            <p:spPr bwMode="auto">
              <a:xfrm rot="15540000">
                <a:off x="2525" y="2740"/>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7" name="Rectangle 741">
                <a:extLst>
                  <a:ext uri="{FF2B5EF4-FFF2-40B4-BE49-F238E27FC236}">
                    <a16:creationId xmlns:a16="http://schemas.microsoft.com/office/drawing/2014/main" id="{104EFF68-0235-F3B2-0155-92D8B812B877}"/>
                  </a:ext>
                </a:extLst>
              </p:cNvPr>
              <p:cNvSpPr>
                <a:spLocks noChangeArrowheads="1"/>
              </p:cNvSpPr>
              <p:nvPr/>
            </p:nvSpPr>
            <p:spPr bwMode="auto">
              <a:xfrm rot="15720000">
                <a:off x="2523" y="269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8" name="Rectangle 742">
                <a:extLst>
                  <a:ext uri="{FF2B5EF4-FFF2-40B4-BE49-F238E27FC236}">
                    <a16:creationId xmlns:a16="http://schemas.microsoft.com/office/drawing/2014/main" id="{61ACBD7B-4EE6-B524-C544-B0814B1ADA9E}"/>
                  </a:ext>
                </a:extLst>
              </p:cNvPr>
              <p:cNvSpPr>
                <a:spLocks noChangeArrowheads="1"/>
              </p:cNvSpPr>
              <p:nvPr/>
            </p:nvSpPr>
            <p:spPr bwMode="auto">
              <a:xfrm rot="15840000">
                <a:off x="2521" y="264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Z</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9" name="Rectangle 743">
                <a:extLst>
                  <a:ext uri="{FF2B5EF4-FFF2-40B4-BE49-F238E27FC236}">
                    <a16:creationId xmlns:a16="http://schemas.microsoft.com/office/drawing/2014/main" id="{138BF4E4-0465-704E-00B4-2094E621154C}"/>
                  </a:ext>
                </a:extLst>
              </p:cNvPr>
              <p:cNvSpPr>
                <a:spLocks noChangeArrowheads="1"/>
              </p:cNvSpPr>
              <p:nvPr/>
            </p:nvSpPr>
            <p:spPr bwMode="auto">
              <a:xfrm rot="15900000">
                <a:off x="2529" y="261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0" name="Rectangle 744">
                <a:extLst>
                  <a:ext uri="{FF2B5EF4-FFF2-40B4-BE49-F238E27FC236}">
                    <a16:creationId xmlns:a16="http://schemas.microsoft.com/office/drawing/2014/main" id="{1C361269-81BE-5113-F7AA-11730DC2A0DA}"/>
                  </a:ext>
                </a:extLst>
              </p:cNvPr>
              <p:cNvSpPr>
                <a:spLocks noChangeArrowheads="1"/>
              </p:cNvSpPr>
              <p:nvPr/>
            </p:nvSpPr>
            <p:spPr bwMode="auto">
              <a:xfrm rot="15960000">
                <a:off x="2511" y="258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1" name="Rectangle 745">
                <a:extLst>
                  <a:ext uri="{FF2B5EF4-FFF2-40B4-BE49-F238E27FC236}">
                    <a16:creationId xmlns:a16="http://schemas.microsoft.com/office/drawing/2014/main" id="{CA49B13B-EF28-B93D-9024-411D45376677}"/>
                  </a:ext>
                </a:extLst>
              </p:cNvPr>
              <p:cNvSpPr>
                <a:spLocks noChangeArrowheads="1"/>
              </p:cNvSpPr>
              <p:nvPr/>
            </p:nvSpPr>
            <p:spPr bwMode="auto">
              <a:xfrm rot="16080000">
                <a:off x="2510" y="253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2" name="Rectangle 746">
                <a:extLst>
                  <a:ext uri="{FF2B5EF4-FFF2-40B4-BE49-F238E27FC236}">
                    <a16:creationId xmlns:a16="http://schemas.microsoft.com/office/drawing/2014/main" id="{11B0CD64-67E1-5240-48AA-1267C0E38473}"/>
                  </a:ext>
                </a:extLst>
              </p:cNvPr>
              <p:cNvSpPr>
                <a:spLocks noChangeArrowheads="1"/>
              </p:cNvSpPr>
              <p:nvPr/>
            </p:nvSpPr>
            <p:spPr bwMode="auto">
              <a:xfrm rot="16200000">
                <a:off x="2509" y="24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83" name="Rectangle 747">
                <a:extLst>
                  <a:ext uri="{FF2B5EF4-FFF2-40B4-BE49-F238E27FC236}">
                    <a16:creationId xmlns:a16="http://schemas.microsoft.com/office/drawing/2014/main" id="{528219B5-E8D8-647B-A6E3-675B4B3D81DC}"/>
                  </a:ext>
                </a:extLst>
              </p:cNvPr>
              <p:cNvSpPr>
                <a:spLocks noChangeArrowheads="1"/>
              </p:cNvSpPr>
              <p:nvPr/>
            </p:nvSpPr>
            <p:spPr bwMode="auto">
              <a:xfrm rot="16260000">
                <a:off x="2514" y="246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4" name="Rectangle 748">
                <a:extLst>
                  <a:ext uri="{FF2B5EF4-FFF2-40B4-BE49-F238E27FC236}">
                    <a16:creationId xmlns:a16="http://schemas.microsoft.com/office/drawing/2014/main" id="{7DE72D52-B882-BD30-44E1-9B8607DD81AD}"/>
                  </a:ext>
                </a:extLst>
              </p:cNvPr>
              <p:cNvSpPr>
                <a:spLocks noChangeArrowheads="1"/>
              </p:cNvSpPr>
              <p:nvPr/>
            </p:nvSpPr>
            <p:spPr bwMode="auto">
              <a:xfrm rot="16380000">
                <a:off x="2517" y="242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5" name="Rectangle 749">
                <a:extLst>
                  <a:ext uri="{FF2B5EF4-FFF2-40B4-BE49-F238E27FC236}">
                    <a16:creationId xmlns:a16="http://schemas.microsoft.com/office/drawing/2014/main" id="{8E15FAC8-63CA-B01B-A096-BD871C27406C}"/>
                  </a:ext>
                </a:extLst>
              </p:cNvPr>
              <p:cNvSpPr>
                <a:spLocks noChangeArrowheads="1"/>
              </p:cNvSpPr>
              <p:nvPr/>
            </p:nvSpPr>
            <p:spPr bwMode="auto">
              <a:xfrm rot="16560000">
                <a:off x="2519" y="2378"/>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6" name="Rectangle 750">
                <a:extLst>
                  <a:ext uri="{FF2B5EF4-FFF2-40B4-BE49-F238E27FC236}">
                    <a16:creationId xmlns:a16="http://schemas.microsoft.com/office/drawing/2014/main" id="{48439B9C-CF14-29BE-8A69-84A772E15FDF}"/>
                  </a:ext>
                </a:extLst>
              </p:cNvPr>
              <p:cNvSpPr>
                <a:spLocks noChangeArrowheads="1"/>
              </p:cNvSpPr>
              <p:nvPr/>
            </p:nvSpPr>
            <p:spPr bwMode="auto">
              <a:xfrm rot="16680000">
                <a:off x="2529" y="2330"/>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7" name="Rectangle 751">
                <a:extLst>
                  <a:ext uri="{FF2B5EF4-FFF2-40B4-BE49-F238E27FC236}">
                    <a16:creationId xmlns:a16="http://schemas.microsoft.com/office/drawing/2014/main" id="{1BAB3B9E-61E5-3D7F-C5EC-E3E828E669B6}"/>
                  </a:ext>
                </a:extLst>
              </p:cNvPr>
              <p:cNvSpPr>
                <a:spLocks noChangeArrowheads="1"/>
              </p:cNvSpPr>
              <p:nvPr/>
            </p:nvSpPr>
            <p:spPr bwMode="auto">
              <a:xfrm rot="16800000">
                <a:off x="2539" y="228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8" name="Rectangle 752">
                <a:extLst>
                  <a:ext uri="{FF2B5EF4-FFF2-40B4-BE49-F238E27FC236}">
                    <a16:creationId xmlns:a16="http://schemas.microsoft.com/office/drawing/2014/main" id="{DC54A933-D2DB-5E60-0E17-F108F681BC46}"/>
                  </a:ext>
                </a:extLst>
              </p:cNvPr>
              <p:cNvSpPr>
                <a:spLocks noChangeArrowheads="1"/>
              </p:cNvSpPr>
              <p:nvPr/>
            </p:nvSpPr>
            <p:spPr bwMode="auto">
              <a:xfrm rot="16860000">
                <a:off x="2544" y="224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9" name="Rectangle 753">
                <a:extLst>
                  <a:ext uri="{FF2B5EF4-FFF2-40B4-BE49-F238E27FC236}">
                    <a16:creationId xmlns:a16="http://schemas.microsoft.com/office/drawing/2014/main" id="{070213CF-2405-97B4-2AE3-34AD7188538D}"/>
                  </a:ext>
                </a:extLst>
              </p:cNvPr>
              <p:cNvSpPr>
                <a:spLocks noChangeArrowheads="1"/>
              </p:cNvSpPr>
              <p:nvPr/>
            </p:nvSpPr>
            <p:spPr bwMode="auto">
              <a:xfrm rot="2640000">
                <a:off x="2960" y="348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0" name="Rectangle 754">
                <a:extLst>
                  <a:ext uri="{FF2B5EF4-FFF2-40B4-BE49-F238E27FC236}">
                    <a16:creationId xmlns:a16="http://schemas.microsoft.com/office/drawing/2014/main" id="{6733FBA2-B135-5725-1DD3-D8A2E59586AD}"/>
                  </a:ext>
                </a:extLst>
              </p:cNvPr>
              <p:cNvSpPr>
                <a:spLocks noChangeArrowheads="1"/>
              </p:cNvSpPr>
              <p:nvPr/>
            </p:nvSpPr>
            <p:spPr bwMode="auto">
              <a:xfrm rot="2520000">
                <a:off x="2971" y="350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1" name="Rectangle 755">
                <a:extLst>
                  <a:ext uri="{FF2B5EF4-FFF2-40B4-BE49-F238E27FC236}">
                    <a16:creationId xmlns:a16="http://schemas.microsoft.com/office/drawing/2014/main" id="{D4B51DD0-1BF9-B643-EC80-3E0C6DE5A2EB}"/>
                  </a:ext>
                </a:extLst>
              </p:cNvPr>
              <p:cNvSpPr>
                <a:spLocks noChangeArrowheads="1"/>
              </p:cNvSpPr>
              <p:nvPr/>
            </p:nvSpPr>
            <p:spPr bwMode="auto">
              <a:xfrm rot="2400000">
                <a:off x="3006" y="3535"/>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2" name="Rectangle 756">
                <a:extLst>
                  <a:ext uri="{FF2B5EF4-FFF2-40B4-BE49-F238E27FC236}">
                    <a16:creationId xmlns:a16="http://schemas.microsoft.com/office/drawing/2014/main" id="{E39D7C7E-71E3-050A-6647-F3D26A69BFAA}"/>
                  </a:ext>
                </a:extLst>
              </p:cNvPr>
              <p:cNvSpPr>
                <a:spLocks noChangeArrowheads="1"/>
              </p:cNvSpPr>
              <p:nvPr/>
            </p:nvSpPr>
            <p:spPr bwMode="auto">
              <a:xfrm rot="2340000">
                <a:off x="3042" y="355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3" name="Rectangle 757">
                <a:extLst>
                  <a:ext uri="{FF2B5EF4-FFF2-40B4-BE49-F238E27FC236}">
                    <a16:creationId xmlns:a16="http://schemas.microsoft.com/office/drawing/2014/main" id="{8A90F1CD-7D16-F8E2-7598-F9230308CFF8}"/>
                  </a:ext>
                </a:extLst>
              </p:cNvPr>
              <p:cNvSpPr>
                <a:spLocks noChangeArrowheads="1"/>
              </p:cNvSpPr>
              <p:nvPr/>
            </p:nvSpPr>
            <p:spPr bwMode="auto">
              <a:xfrm rot="2220000">
                <a:off x="3054" y="357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4" name="Rectangle 758">
                <a:extLst>
                  <a:ext uri="{FF2B5EF4-FFF2-40B4-BE49-F238E27FC236}">
                    <a16:creationId xmlns:a16="http://schemas.microsoft.com/office/drawing/2014/main" id="{D784030E-96D0-9258-4671-19D3ECADDD05}"/>
                  </a:ext>
                </a:extLst>
              </p:cNvPr>
              <p:cNvSpPr>
                <a:spLocks noChangeArrowheads="1"/>
              </p:cNvSpPr>
              <p:nvPr/>
            </p:nvSpPr>
            <p:spPr bwMode="auto">
              <a:xfrm rot="2100000">
                <a:off x="3096" y="360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H</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5" name="Rectangle 759">
                <a:extLst>
                  <a:ext uri="{FF2B5EF4-FFF2-40B4-BE49-F238E27FC236}">
                    <a16:creationId xmlns:a16="http://schemas.microsoft.com/office/drawing/2014/main" id="{50C1B0C9-1C2C-1070-9AEE-EEE3CC5C43E1}"/>
                  </a:ext>
                </a:extLst>
              </p:cNvPr>
              <p:cNvSpPr>
                <a:spLocks noChangeArrowheads="1"/>
              </p:cNvSpPr>
              <p:nvPr/>
            </p:nvSpPr>
            <p:spPr bwMode="auto">
              <a:xfrm rot="1980000">
                <a:off x="3135" y="362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6" name="Rectangle 760">
                <a:extLst>
                  <a:ext uri="{FF2B5EF4-FFF2-40B4-BE49-F238E27FC236}">
                    <a16:creationId xmlns:a16="http://schemas.microsoft.com/office/drawing/2014/main" id="{67532D95-BD65-1E2C-1768-31785E709328}"/>
                  </a:ext>
                </a:extLst>
              </p:cNvPr>
              <p:cNvSpPr>
                <a:spLocks noChangeArrowheads="1"/>
              </p:cNvSpPr>
              <p:nvPr/>
            </p:nvSpPr>
            <p:spPr bwMode="auto">
              <a:xfrm rot="1860000">
                <a:off x="3152" y="36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7" name="Rectangle 761">
                <a:extLst>
                  <a:ext uri="{FF2B5EF4-FFF2-40B4-BE49-F238E27FC236}">
                    <a16:creationId xmlns:a16="http://schemas.microsoft.com/office/drawing/2014/main" id="{DCD91870-BAD0-6622-8361-61185DC48899}"/>
                  </a:ext>
                </a:extLst>
              </p:cNvPr>
              <p:cNvSpPr>
                <a:spLocks noChangeArrowheads="1"/>
              </p:cNvSpPr>
              <p:nvPr/>
            </p:nvSpPr>
            <p:spPr bwMode="auto">
              <a:xfrm rot="1800000">
                <a:off x="3184" y="365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8" name="Rectangle 762">
                <a:extLst>
                  <a:ext uri="{FF2B5EF4-FFF2-40B4-BE49-F238E27FC236}">
                    <a16:creationId xmlns:a16="http://schemas.microsoft.com/office/drawing/2014/main" id="{EAD6FA8F-3633-8287-E998-DB30192A40BD}"/>
                  </a:ext>
                </a:extLst>
              </p:cNvPr>
              <p:cNvSpPr>
                <a:spLocks noChangeArrowheads="1"/>
              </p:cNvSpPr>
              <p:nvPr/>
            </p:nvSpPr>
            <p:spPr bwMode="auto">
              <a:xfrm rot="1680000">
                <a:off x="3219" y="367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9" name="Rectangle 763">
                <a:extLst>
                  <a:ext uri="{FF2B5EF4-FFF2-40B4-BE49-F238E27FC236}">
                    <a16:creationId xmlns:a16="http://schemas.microsoft.com/office/drawing/2014/main" id="{01D2D460-C641-D66B-75A0-86682F580726}"/>
                  </a:ext>
                </a:extLst>
              </p:cNvPr>
              <p:cNvSpPr>
                <a:spLocks noChangeArrowheads="1"/>
              </p:cNvSpPr>
              <p:nvPr/>
            </p:nvSpPr>
            <p:spPr bwMode="auto">
              <a:xfrm rot="1560000">
                <a:off x="3259" y="369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00" name="Rectangle 764">
                <a:extLst>
                  <a:ext uri="{FF2B5EF4-FFF2-40B4-BE49-F238E27FC236}">
                    <a16:creationId xmlns:a16="http://schemas.microsoft.com/office/drawing/2014/main" id="{704AE072-198D-0176-8367-28DE3758573B}"/>
                  </a:ext>
                </a:extLst>
              </p:cNvPr>
              <p:cNvSpPr>
                <a:spLocks noChangeArrowheads="1"/>
              </p:cNvSpPr>
              <p:nvPr/>
            </p:nvSpPr>
            <p:spPr bwMode="auto">
              <a:xfrm rot="1440000">
                <a:off x="3283" y="36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1" name="Rectangle 765">
                <a:extLst>
                  <a:ext uri="{FF2B5EF4-FFF2-40B4-BE49-F238E27FC236}">
                    <a16:creationId xmlns:a16="http://schemas.microsoft.com/office/drawing/2014/main" id="{BB7478BD-1742-EF8E-B96D-40B8B8589C08}"/>
                  </a:ext>
                </a:extLst>
              </p:cNvPr>
              <p:cNvSpPr>
                <a:spLocks noChangeArrowheads="1"/>
              </p:cNvSpPr>
              <p:nvPr/>
            </p:nvSpPr>
            <p:spPr bwMode="auto">
              <a:xfrm rot="1380000">
                <a:off x="3300" y="37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2" name="Rectangle 766">
                <a:extLst>
                  <a:ext uri="{FF2B5EF4-FFF2-40B4-BE49-F238E27FC236}">
                    <a16:creationId xmlns:a16="http://schemas.microsoft.com/office/drawing/2014/main" id="{E6F57233-50F5-2D6D-C271-41CAFFB0A183}"/>
                  </a:ext>
                </a:extLst>
              </p:cNvPr>
              <p:cNvSpPr>
                <a:spLocks noChangeArrowheads="1"/>
              </p:cNvSpPr>
              <p:nvPr/>
            </p:nvSpPr>
            <p:spPr bwMode="auto">
              <a:xfrm rot="1380000">
                <a:off x="3316" y="37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3" name="Rectangle 767">
                <a:extLst>
                  <a:ext uri="{FF2B5EF4-FFF2-40B4-BE49-F238E27FC236}">
                    <a16:creationId xmlns:a16="http://schemas.microsoft.com/office/drawing/2014/main" id="{CD1E2BC2-171F-3110-B6EE-2ACB5C64EEB5}"/>
                  </a:ext>
                </a:extLst>
              </p:cNvPr>
              <p:cNvSpPr>
                <a:spLocks noChangeArrowheads="1"/>
              </p:cNvSpPr>
              <p:nvPr/>
            </p:nvSpPr>
            <p:spPr bwMode="auto">
              <a:xfrm rot="1320000">
                <a:off x="3333" y="37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4" name="Rectangle 768">
                <a:extLst>
                  <a:ext uri="{FF2B5EF4-FFF2-40B4-BE49-F238E27FC236}">
                    <a16:creationId xmlns:a16="http://schemas.microsoft.com/office/drawing/2014/main" id="{36E7C4DD-5340-EDC8-EC61-0016F30F3105}"/>
                  </a:ext>
                </a:extLst>
              </p:cNvPr>
              <p:cNvSpPr>
                <a:spLocks noChangeArrowheads="1"/>
              </p:cNvSpPr>
              <p:nvPr/>
            </p:nvSpPr>
            <p:spPr bwMode="auto">
              <a:xfrm rot="1260000">
                <a:off x="3351" y="37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5" name="Rectangle 769">
                <a:extLst>
                  <a:ext uri="{FF2B5EF4-FFF2-40B4-BE49-F238E27FC236}">
                    <a16:creationId xmlns:a16="http://schemas.microsoft.com/office/drawing/2014/main" id="{3F555492-08B2-3453-61FD-4D102677F653}"/>
                  </a:ext>
                </a:extLst>
              </p:cNvPr>
              <p:cNvSpPr>
                <a:spLocks noChangeArrowheads="1"/>
              </p:cNvSpPr>
              <p:nvPr/>
            </p:nvSpPr>
            <p:spPr bwMode="auto">
              <a:xfrm rot="1200000">
                <a:off x="3368" y="373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6" name="Rectangle 770">
                <a:extLst>
                  <a:ext uri="{FF2B5EF4-FFF2-40B4-BE49-F238E27FC236}">
                    <a16:creationId xmlns:a16="http://schemas.microsoft.com/office/drawing/2014/main" id="{2E0B200D-79BB-DE44-123B-3F5739988292}"/>
                  </a:ext>
                </a:extLst>
              </p:cNvPr>
              <p:cNvSpPr>
                <a:spLocks noChangeArrowheads="1"/>
              </p:cNvSpPr>
              <p:nvPr/>
            </p:nvSpPr>
            <p:spPr bwMode="auto">
              <a:xfrm rot="1140000">
                <a:off x="3385" y="37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7" name="Rectangle 771">
                <a:extLst>
                  <a:ext uri="{FF2B5EF4-FFF2-40B4-BE49-F238E27FC236}">
                    <a16:creationId xmlns:a16="http://schemas.microsoft.com/office/drawing/2014/main" id="{730787C8-6728-2041-ABE3-2E012939D906}"/>
                  </a:ext>
                </a:extLst>
              </p:cNvPr>
              <p:cNvSpPr>
                <a:spLocks noChangeArrowheads="1"/>
              </p:cNvSpPr>
              <p:nvPr/>
            </p:nvSpPr>
            <p:spPr bwMode="auto">
              <a:xfrm rot="1080000">
                <a:off x="3401" y="37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8" name="Rectangle 772">
                <a:extLst>
                  <a:ext uri="{FF2B5EF4-FFF2-40B4-BE49-F238E27FC236}">
                    <a16:creationId xmlns:a16="http://schemas.microsoft.com/office/drawing/2014/main" id="{E26FBCE4-0396-9335-954B-738C88774775}"/>
                  </a:ext>
                </a:extLst>
              </p:cNvPr>
              <p:cNvSpPr>
                <a:spLocks noChangeArrowheads="1"/>
              </p:cNvSpPr>
              <p:nvPr/>
            </p:nvSpPr>
            <p:spPr bwMode="auto">
              <a:xfrm rot="1080000">
                <a:off x="3419" y="37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9" name="Rectangle 773">
                <a:extLst>
                  <a:ext uri="{FF2B5EF4-FFF2-40B4-BE49-F238E27FC236}">
                    <a16:creationId xmlns:a16="http://schemas.microsoft.com/office/drawing/2014/main" id="{58B0967D-0038-70F3-79E0-5002B5E64A47}"/>
                  </a:ext>
                </a:extLst>
              </p:cNvPr>
              <p:cNvSpPr>
                <a:spLocks noChangeArrowheads="1"/>
              </p:cNvSpPr>
              <p:nvPr/>
            </p:nvSpPr>
            <p:spPr bwMode="auto">
              <a:xfrm rot="1020000">
                <a:off x="3436" y="375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0" name="Rectangle 774">
                <a:extLst>
                  <a:ext uri="{FF2B5EF4-FFF2-40B4-BE49-F238E27FC236}">
                    <a16:creationId xmlns:a16="http://schemas.microsoft.com/office/drawing/2014/main" id="{EBDD8347-37A6-6DB4-9D32-C40076BFAA37}"/>
                  </a:ext>
                </a:extLst>
              </p:cNvPr>
              <p:cNvSpPr>
                <a:spLocks noChangeArrowheads="1"/>
              </p:cNvSpPr>
              <p:nvPr/>
            </p:nvSpPr>
            <p:spPr bwMode="auto">
              <a:xfrm rot="960000">
                <a:off x="3454" y="375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1" name="Rectangle 775">
                <a:extLst>
                  <a:ext uri="{FF2B5EF4-FFF2-40B4-BE49-F238E27FC236}">
                    <a16:creationId xmlns:a16="http://schemas.microsoft.com/office/drawing/2014/main" id="{ECF0C6DB-766C-8791-8140-33D77B7E37C1}"/>
                  </a:ext>
                </a:extLst>
              </p:cNvPr>
              <p:cNvSpPr>
                <a:spLocks noChangeArrowheads="1"/>
              </p:cNvSpPr>
              <p:nvPr/>
            </p:nvSpPr>
            <p:spPr bwMode="auto">
              <a:xfrm rot="900000">
                <a:off x="3471"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2" name="Rectangle 776">
                <a:extLst>
                  <a:ext uri="{FF2B5EF4-FFF2-40B4-BE49-F238E27FC236}">
                    <a16:creationId xmlns:a16="http://schemas.microsoft.com/office/drawing/2014/main" id="{4DE77FD1-DF63-B5D6-AD4D-6CB6BEE21490}"/>
                  </a:ext>
                </a:extLst>
              </p:cNvPr>
              <p:cNvSpPr>
                <a:spLocks noChangeArrowheads="1"/>
              </p:cNvSpPr>
              <p:nvPr/>
            </p:nvSpPr>
            <p:spPr bwMode="auto">
              <a:xfrm rot="840000">
                <a:off x="3489" y="376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3" name="Rectangle 777">
                <a:extLst>
                  <a:ext uri="{FF2B5EF4-FFF2-40B4-BE49-F238E27FC236}">
                    <a16:creationId xmlns:a16="http://schemas.microsoft.com/office/drawing/2014/main" id="{F754E803-B0E5-97F2-5676-F22148D6B529}"/>
                  </a:ext>
                </a:extLst>
              </p:cNvPr>
              <p:cNvSpPr>
                <a:spLocks noChangeArrowheads="1"/>
              </p:cNvSpPr>
              <p:nvPr/>
            </p:nvSpPr>
            <p:spPr bwMode="auto">
              <a:xfrm rot="780000">
                <a:off x="3506"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4" name="Rectangle 778">
                <a:extLst>
                  <a:ext uri="{FF2B5EF4-FFF2-40B4-BE49-F238E27FC236}">
                    <a16:creationId xmlns:a16="http://schemas.microsoft.com/office/drawing/2014/main" id="{3D044430-17EE-18F1-9C63-3A4E80322A28}"/>
                  </a:ext>
                </a:extLst>
              </p:cNvPr>
              <p:cNvSpPr>
                <a:spLocks noChangeArrowheads="1"/>
              </p:cNvSpPr>
              <p:nvPr/>
            </p:nvSpPr>
            <p:spPr bwMode="auto">
              <a:xfrm rot="720000">
                <a:off x="3524" y="3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5" name="Rectangle 779">
                <a:extLst>
                  <a:ext uri="{FF2B5EF4-FFF2-40B4-BE49-F238E27FC236}">
                    <a16:creationId xmlns:a16="http://schemas.microsoft.com/office/drawing/2014/main" id="{9C4A1AAF-35CB-6632-58D1-92E9DE10C2EF}"/>
                  </a:ext>
                </a:extLst>
              </p:cNvPr>
              <p:cNvSpPr>
                <a:spLocks noChangeArrowheads="1"/>
              </p:cNvSpPr>
              <p:nvPr/>
            </p:nvSpPr>
            <p:spPr bwMode="auto">
              <a:xfrm rot="720000">
                <a:off x="3542" y="378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6" name="Rectangle 780">
                <a:extLst>
                  <a:ext uri="{FF2B5EF4-FFF2-40B4-BE49-F238E27FC236}">
                    <a16:creationId xmlns:a16="http://schemas.microsoft.com/office/drawing/2014/main" id="{D3806A2D-019C-AB9C-66EA-1E033CA1B867}"/>
                  </a:ext>
                </a:extLst>
              </p:cNvPr>
              <p:cNvSpPr>
                <a:spLocks noChangeArrowheads="1"/>
              </p:cNvSpPr>
              <p:nvPr/>
            </p:nvSpPr>
            <p:spPr bwMode="auto">
              <a:xfrm rot="660000">
                <a:off x="3560" y="37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7" name="Rectangle 781">
                <a:extLst>
                  <a:ext uri="{FF2B5EF4-FFF2-40B4-BE49-F238E27FC236}">
                    <a16:creationId xmlns:a16="http://schemas.microsoft.com/office/drawing/2014/main" id="{8D51D734-3FFA-3D65-7332-99A8660C9AE2}"/>
                  </a:ext>
                </a:extLst>
              </p:cNvPr>
              <p:cNvSpPr>
                <a:spLocks noChangeArrowheads="1"/>
              </p:cNvSpPr>
              <p:nvPr/>
            </p:nvSpPr>
            <p:spPr bwMode="auto">
              <a:xfrm rot="600000">
                <a:off x="3577" y="37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8" name="Rectangle 782">
                <a:extLst>
                  <a:ext uri="{FF2B5EF4-FFF2-40B4-BE49-F238E27FC236}">
                    <a16:creationId xmlns:a16="http://schemas.microsoft.com/office/drawing/2014/main" id="{8999CD08-2FB6-122D-850A-D0225EF08FF2}"/>
                  </a:ext>
                </a:extLst>
              </p:cNvPr>
              <p:cNvSpPr>
                <a:spLocks noChangeArrowheads="1"/>
              </p:cNvSpPr>
              <p:nvPr/>
            </p:nvSpPr>
            <p:spPr bwMode="auto">
              <a:xfrm rot="540000">
                <a:off x="3595"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9" name="Rectangle 783">
                <a:extLst>
                  <a:ext uri="{FF2B5EF4-FFF2-40B4-BE49-F238E27FC236}">
                    <a16:creationId xmlns:a16="http://schemas.microsoft.com/office/drawing/2014/main" id="{DD96762E-7537-6061-9038-2C8F2CDBFDAD}"/>
                  </a:ext>
                </a:extLst>
              </p:cNvPr>
              <p:cNvSpPr>
                <a:spLocks noChangeArrowheads="1"/>
              </p:cNvSpPr>
              <p:nvPr/>
            </p:nvSpPr>
            <p:spPr bwMode="auto">
              <a:xfrm rot="480000">
                <a:off x="3613"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0" name="Rectangle 784">
                <a:extLst>
                  <a:ext uri="{FF2B5EF4-FFF2-40B4-BE49-F238E27FC236}">
                    <a16:creationId xmlns:a16="http://schemas.microsoft.com/office/drawing/2014/main" id="{C848FBCF-DC2F-1042-8970-DF8D6064EDD7}"/>
                  </a:ext>
                </a:extLst>
              </p:cNvPr>
              <p:cNvSpPr>
                <a:spLocks noChangeArrowheads="1"/>
              </p:cNvSpPr>
              <p:nvPr/>
            </p:nvSpPr>
            <p:spPr bwMode="auto">
              <a:xfrm rot="420000">
                <a:off x="3631" y="37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2" name="Rectangle 786">
                <a:extLst>
                  <a:ext uri="{FF2B5EF4-FFF2-40B4-BE49-F238E27FC236}">
                    <a16:creationId xmlns:a16="http://schemas.microsoft.com/office/drawing/2014/main" id="{81B7F646-EE2C-0173-A962-5E4FA4499FEB}"/>
                  </a:ext>
                </a:extLst>
              </p:cNvPr>
              <p:cNvSpPr>
                <a:spLocks noChangeArrowheads="1"/>
              </p:cNvSpPr>
              <p:nvPr/>
            </p:nvSpPr>
            <p:spPr bwMode="auto">
              <a:xfrm rot="360000">
                <a:off x="3693" y="3762"/>
                <a:ext cx="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4" name="Rectangle 788">
                <a:extLst>
                  <a:ext uri="{FF2B5EF4-FFF2-40B4-BE49-F238E27FC236}">
                    <a16:creationId xmlns:a16="http://schemas.microsoft.com/office/drawing/2014/main" id="{E7C6B2F5-AEF3-D8DE-53AA-FC7DF8C604DD}"/>
                  </a:ext>
                </a:extLst>
              </p:cNvPr>
              <p:cNvSpPr>
                <a:spLocks noChangeArrowheads="1"/>
              </p:cNvSpPr>
              <p:nvPr/>
            </p:nvSpPr>
            <p:spPr bwMode="auto">
              <a:xfrm rot="240000">
                <a:off x="3703" y="38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5" name="Rectangle 789">
                <a:extLst>
                  <a:ext uri="{FF2B5EF4-FFF2-40B4-BE49-F238E27FC236}">
                    <a16:creationId xmlns:a16="http://schemas.microsoft.com/office/drawing/2014/main" id="{584F97C2-3782-A90D-3F1A-7442788E955C}"/>
                  </a:ext>
                </a:extLst>
              </p:cNvPr>
              <p:cNvSpPr>
                <a:spLocks noChangeArrowheads="1"/>
              </p:cNvSpPr>
              <p:nvPr/>
            </p:nvSpPr>
            <p:spPr bwMode="auto">
              <a:xfrm rot="240000">
                <a:off x="3721"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6" name="Rectangle 790">
                <a:extLst>
                  <a:ext uri="{FF2B5EF4-FFF2-40B4-BE49-F238E27FC236}">
                    <a16:creationId xmlns:a16="http://schemas.microsoft.com/office/drawing/2014/main" id="{33192363-2D41-21D5-411C-39C67ADA2D94}"/>
                  </a:ext>
                </a:extLst>
              </p:cNvPr>
              <p:cNvSpPr>
                <a:spLocks noChangeArrowheads="1"/>
              </p:cNvSpPr>
              <p:nvPr/>
            </p:nvSpPr>
            <p:spPr bwMode="auto">
              <a:xfrm rot="120000">
                <a:off x="3740"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7" name="Rectangle 791">
                <a:extLst>
                  <a:ext uri="{FF2B5EF4-FFF2-40B4-BE49-F238E27FC236}">
                    <a16:creationId xmlns:a16="http://schemas.microsoft.com/office/drawing/2014/main" id="{DF8788D0-E24D-FE35-1AD7-F40CF015FC92}"/>
                  </a:ext>
                </a:extLst>
              </p:cNvPr>
              <p:cNvSpPr>
                <a:spLocks noChangeArrowheads="1"/>
              </p:cNvSpPr>
              <p:nvPr/>
            </p:nvSpPr>
            <p:spPr bwMode="auto">
              <a:xfrm rot="120000">
                <a:off x="3758"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8" name="Rectangle 792">
                <a:extLst>
                  <a:ext uri="{FF2B5EF4-FFF2-40B4-BE49-F238E27FC236}">
                    <a16:creationId xmlns:a16="http://schemas.microsoft.com/office/drawing/2014/main" id="{86CD92C6-4DA9-1E72-22B1-90EF8D6AEF60}"/>
                  </a:ext>
                </a:extLst>
              </p:cNvPr>
              <p:cNvSpPr>
                <a:spLocks noChangeArrowheads="1"/>
              </p:cNvSpPr>
              <p:nvPr/>
            </p:nvSpPr>
            <p:spPr bwMode="auto">
              <a:xfrm rot="60000">
                <a:off x="3777" y="38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9" name="Rectangle 793">
                <a:extLst>
                  <a:ext uri="{FF2B5EF4-FFF2-40B4-BE49-F238E27FC236}">
                    <a16:creationId xmlns:a16="http://schemas.microsoft.com/office/drawing/2014/main" id="{259C90A8-C131-A25F-FD2A-C5D71563C1C2}"/>
                  </a:ext>
                </a:extLst>
              </p:cNvPr>
              <p:cNvSpPr>
                <a:spLocks noChangeArrowheads="1"/>
              </p:cNvSpPr>
              <p:nvPr/>
            </p:nvSpPr>
            <p:spPr bwMode="auto">
              <a:xfrm>
                <a:off x="3795" y="38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0" name="Rectangle 794">
                <a:extLst>
                  <a:ext uri="{FF2B5EF4-FFF2-40B4-BE49-F238E27FC236}">
                    <a16:creationId xmlns:a16="http://schemas.microsoft.com/office/drawing/2014/main" id="{A011236B-D15F-4E0C-3E01-CD118E609C97}"/>
                  </a:ext>
                </a:extLst>
              </p:cNvPr>
              <p:cNvSpPr>
                <a:spLocks noChangeArrowheads="1"/>
              </p:cNvSpPr>
              <p:nvPr/>
            </p:nvSpPr>
            <p:spPr bwMode="auto">
              <a:xfrm rot="21540000">
                <a:off x="3812"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1" name="Rectangle 795">
                <a:extLst>
                  <a:ext uri="{FF2B5EF4-FFF2-40B4-BE49-F238E27FC236}">
                    <a16:creationId xmlns:a16="http://schemas.microsoft.com/office/drawing/2014/main" id="{7CFD5FB5-1F77-ADFA-4506-48A5B3943200}"/>
                  </a:ext>
                </a:extLst>
              </p:cNvPr>
              <p:cNvSpPr>
                <a:spLocks noChangeArrowheads="1"/>
              </p:cNvSpPr>
              <p:nvPr/>
            </p:nvSpPr>
            <p:spPr bwMode="auto">
              <a:xfrm rot="21480000">
                <a:off x="3830"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2" name="Rectangle 796">
                <a:extLst>
                  <a:ext uri="{FF2B5EF4-FFF2-40B4-BE49-F238E27FC236}">
                    <a16:creationId xmlns:a16="http://schemas.microsoft.com/office/drawing/2014/main" id="{A4164CE9-ED7F-4B1E-1966-1DFC33EC8922}"/>
                  </a:ext>
                </a:extLst>
              </p:cNvPr>
              <p:cNvSpPr>
                <a:spLocks noChangeArrowheads="1"/>
              </p:cNvSpPr>
              <p:nvPr/>
            </p:nvSpPr>
            <p:spPr bwMode="auto">
              <a:xfrm rot="21420000">
                <a:off x="3848"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3" name="Rectangle 797">
                <a:extLst>
                  <a:ext uri="{FF2B5EF4-FFF2-40B4-BE49-F238E27FC236}">
                    <a16:creationId xmlns:a16="http://schemas.microsoft.com/office/drawing/2014/main" id="{673A1630-1DA8-1AEA-5328-AC65C1EC68AF}"/>
                  </a:ext>
                </a:extLst>
              </p:cNvPr>
              <p:cNvSpPr>
                <a:spLocks noChangeArrowheads="1"/>
              </p:cNvSpPr>
              <p:nvPr/>
            </p:nvSpPr>
            <p:spPr bwMode="auto">
              <a:xfrm rot="21420000">
                <a:off x="3867" y="38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4" name="Rectangle 798">
                <a:extLst>
                  <a:ext uri="{FF2B5EF4-FFF2-40B4-BE49-F238E27FC236}">
                    <a16:creationId xmlns:a16="http://schemas.microsoft.com/office/drawing/2014/main" id="{A420F68B-22D5-52B2-2A35-7DFDE14566F7}"/>
                  </a:ext>
                </a:extLst>
              </p:cNvPr>
              <p:cNvSpPr>
                <a:spLocks noChangeArrowheads="1"/>
              </p:cNvSpPr>
              <p:nvPr/>
            </p:nvSpPr>
            <p:spPr bwMode="auto">
              <a:xfrm rot="21360000">
                <a:off x="3885" y="38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5" name="Rectangle 799">
                <a:extLst>
                  <a:ext uri="{FF2B5EF4-FFF2-40B4-BE49-F238E27FC236}">
                    <a16:creationId xmlns:a16="http://schemas.microsoft.com/office/drawing/2014/main" id="{6BFDC1C5-660D-FB99-05C5-3D4770AA669D}"/>
                  </a:ext>
                </a:extLst>
              </p:cNvPr>
              <p:cNvSpPr>
                <a:spLocks noChangeArrowheads="1"/>
              </p:cNvSpPr>
              <p:nvPr/>
            </p:nvSpPr>
            <p:spPr bwMode="auto">
              <a:xfrm rot="21300000">
                <a:off x="3903" y="379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6" name="Rectangle 800">
                <a:extLst>
                  <a:ext uri="{FF2B5EF4-FFF2-40B4-BE49-F238E27FC236}">
                    <a16:creationId xmlns:a16="http://schemas.microsoft.com/office/drawing/2014/main" id="{8F1E7F8F-A104-A716-4851-1CB3C2DFB484}"/>
                  </a:ext>
                </a:extLst>
              </p:cNvPr>
              <p:cNvSpPr>
                <a:spLocks noChangeArrowheads="1"/>
              </p:cNvSpPr>
              <p:nvPr/>
            </p:nvSpPr>
            <p:spPr bwMode="auto">
              <a:xfrm rot="21240000">
                <a:off x="3920" y="379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7" name="Rectangle 801">
                <a:extLst>
                  <a:ext uri="{FF2B5EF4-FFF2-40B4-BE49-F238E27FC236}">
                    <a16:creationId xmlns:a16="http://schemas.microsoft.com/office/drawing/2014/main" id="{817C21EF-BC19-EB68-F1F3-192B052A86AC}"/>
                  </a:ext>
                </a:extLst>
              </p:cNvPr>
              <p:cNvSpPr>
                <a:spLocks noChangeArrowheads="1"/>
              </p:cNvSpPr>
              <p:nvPr/>
            </p:nvSpPr>
            <p:spPr bwMode="auto">
              <a:xfrm rot="21180000">
                <a:off x="3939" y="379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8" name="Rectangle 802">
                <a:extLst>
                  <a:ext uri="{FF2B5EF4-FFF2-40B4-BE49-F238E27FC236}">
                    <a16:creationId xmlns:a16="http://schemas.microsoft.com/office/drawing/2014/main" id="{E5B366E5-23DB-8330-7B32-DFCE5440C61B}"/>
                  </a:ext>
                </a:extLst>
              </p:cNvPr>
              <p:cNvSpPr>
                <a:spLocks noChangeArrowheads="1"/>
              </p:cNvSpPr>
              <p:nvPr/>
            </p:nvSpPr>
            <p:spPr bwMode="auto">
              <a:xfrm rot="21120000">
                <a:off x="3956"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9" name="Rectangle 803">
                <a:extLst>
                  <a:ext uri="{FF2B5EF4-FFF2-40B4-BE49-F238E27FC236}">
                    <a16:creationId xmlns:a16="http://schemas.microsoft.com/office/drawing/2014/main" id="{ADB353DB-F23F-D7D5-BB16-A9FF0FF58084}"/>
                  </a:ext>
                </a:extLst>
              </p:cNvPr>
              <p:cNvSpPr>
                <a:spLocks noChangeArrowheads="1"/>
              </p:cNvSpPr>
              <p:nvPr/>
            </p:nvSpPr>
            <p:spPr bwMode="auto">
              <a:xfrm rot="21120000">
                <a:off x="3974"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0" name="Rectangle 804">
                <a:extLst>
                  <a:ext uri="{FF2B5EF4-FFF2-40B4-BE49-F238E27FC236}">
                    <a16:creationId xmlns:a16="http://schemas.microsoft.com/office/drawing/2014/main" id="{65F28AC9-9A0D-6D72-AA10-059C05BF4475}"/>
                  </a:ext>
                </a:extLst>
              </p:cNvPr>
              <p:cNvSpPr>
                <a:spLocks noChangeArrowheads="1"/>
              </p:cNvSpPr>
              <p:nvPr/>
            </p:nvSpPr>
            <p:spPr bwMode="auto">
              <a:xfrm rot="21060000">
                <a:off x="3993"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1" name="Rectangle 805">
                <a:extLst>
                  <a:ext uri="{FF2B5EF4-FFF2-40B4-BE49-F238E27FC236}">
                    <a16:creationId xmlns:a16="http://schemas.microsoft.com/office/drawing/2014/main" id="{941E94B0-DD8C-D466-395B-F0E50E8432F8}"/>
                  </a:ext>
                </a:extLst>
              </p:cNvPr>
              <p:cNvSpPr>
                <a:spLocks noChangeArrowheads="1"/>
              </p:cNvSpPr>
              <p:nvPr/>
            </p:nvSpPr>
            <p:spPr bwMode="auto">
              <a:xfrm rot="21000000">
                <a:off x="4011" y="37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2" name="Rectangle 806">
                <a:extLst>
                  <a:ext uri="{FF2B5EF4-FFF2-40B4-BE49-F238E27FC236}">
                    <a16:creationId xmlns:a16="http://schemas.microsoft.com/office/drawing/2014/main" id="{4705CE0E-67C2-1BC6-8CC0-00C10687F521}"/>
                  </a:ext>
                </a:extLst>
              </p:cNvPr>
              <p:cNvSpPr>
                <a:spLocks noChangeArrowheads="1"/>
              </p:cNvSpPr>
              <p:nvPr/>
            </p:nvSpPr>
            <p:spPr bwMode="auto">
              <a:xfrm rot="20940000">
                <a:off x="4028"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3" name="Rectangle 807">
                <a:extLst>
                  <a:ext uri="{FF2B5EF4-FFF2-40B4-BE49-F238E27FC236}">
                    <a16:creationId xmlns:a16="http://schemas.microsoft.com/office/drawing/2014/main" id="{2251E2A6-379A-E465-394B-4B7812AA2B8C}"/>
                  </a:ext>
                </a:extLst>
              </p:cNvPr>
              <p:cNvSpPr>
                <a:spLocks noChangeArrowheads="1"/>
              </p:cNvSpPr>
              <p:nvPr/>
            </p:nvSpPr>
            <p:spPr bwMode="auto">
              <a:xfrm rot="20880000">
                <a:off x="4046" y="377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4" name="Rectangle 808">
                <a:extLst>
                  <a:ext uri="{FF2B5EF4-FFF2-40B4-BE49-F238E27FC236}">
                    <a16:creationId xmlns:a16="http://schemas.microsoft.com/office/drawing/2014/main" id="{80190E14-CE50-7C92-558B-C517F60FA545}"/>
                  </a:ext>
                </a:extLst>
              </p:cNvPr>
              <p:cNvSpPr>
                <a:spLocks noChangeArrowheads="1"/>
              </p:cNvSpPr>
              <p:nvPr/>
            </p:nvSpPr>
            <p:spPr bwMode="auto">
              <a:xfrm rot="20820000">
                <a:off x="4063"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5" name="Rectangle 809">
                <a:extLst>
                  <a:ext uri="{FF2B5EF4-FFF2-40B4-BE49-F238E27FC236}">
                    <a16:creationId xmlns:a16="http://schemas.microsoft.com/office/drawing/2014/main" id="{130278E0-547E-2E2C-4545-DAFBB077D757}"/>
                  </a:ext>
                </a:extLst>
              </p:cNvPr>
              <p:cNvSpPr>
                <a:spLocks noChangeArrowheads="1"/>
              </p:cNvSpPr>
              <p:nvPr/>
            </p:nvSpPr>
            <p:spPr bwMode="auto">
              <a:xfrm rot="20760000">
                <a:off x="4081" y="37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6" name="Rectangle 810">
                <a:extLst>
                  <a:ext uri="{FF2B5EF4-FFF2-40B4-BE49-F238E27FC236}">
                    <a16:creationId xmlns:a16="http://schemas.microsoft.com/office/drawing/2014/main" id="{3B1C72EF-B20A-EB7D-517F-949625841E0D}"/>
                  </a:ext>
                </a:extLst>
              </p:cNvPr>
              <p:cNvSpPr>
                <a:spLocks noChangeArrowheads="1"/>
              </p:cNvSpPr>
              <p:nvPr/>
            </p:nvSpPr>
            <p:spPr bwMode="auto">
              <a:xfrm rot="20760000">
                <a:off x="4099"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7" name="Rectangle 811">
                <a:extLst>
                  <a:ext uri="{FF2B5EF4-FFF2-40B4-BE49-F238E27FC236}">
                    <a16:creationId xmlns:a16="http://schemas.microsoft.com/office/drawing/2014/main" id="{EC967BE2-5744-1B8B-3BF7-9682BEE373D2}"/>
                  </a:ext>
                </a:extLst>
              </p:cNvPr>
              <p:cNvSpPr>
                <a:spLocks noChangeArrowheads="1"/>
              </p:cNvSpPr>
              <p:nvPr/>
            </p:nvSpPr>
            <p:spPr bwMode="auto">
              <a:xfrm rot="20640000">
                <a:off x="4135" y="376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48" name="Rectangle 812">
                <a:extLst>
                  <a:ext uri="{FF2B5EF4-FFF2-40B4-BE49-F238E27FC236}">
                    <a16:creationId xmlns:a16="http://schemas.microsoft.com/office/drawing/2014/main" id="{AB4438CE-2AC7-19AF-F255-D1E6F4F65B0B}"/>
                  </a:ext>
                </a:extLst>
              </p:cNvPr>
              <p:cNvSpPr>
                <a:spLocks noChangeArrowheads="1"/>
              </p:cNvSpPr>
              <p:nvPr/>
            </p:nvSpPr>
            <p:spPr bwMode="auto">
              <a:xfrm rot="20580000">
                <a:off x="4178" y="375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49" name="Rectangle 813">
                <a:extLst>
                  <a:ext uri="{FF2B5EF4-FFF2-40B4-BE49-F238E27FC236}">
                    <a16:creationId xmlns:a16="http://schemas.microsoft.com/office/drawing/2014/main" id="{FE0A8A76-6464-B5E0-0E86-C1CFDF7EDE82}"/>
                  </a:ext>
                </a:extLst>
              </p:cNvPr>
              <p:cNvSpPr>
                <a:spLocks noChangeArrowheads="1"/>
              </p:cNvSpPr>
              <p:nvPr/>
            </p:nvSpPr>
            <p:spPr bwMode="auto">
              <a:xfrm rot="20460000">
                <a:off x="4197" y="374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0" name="Rectangle 814">
                <a:extLst>
                  <a:ext uri="{FF2B5EF4-FFF2-40B4-BE49-F238E27FC236}">
                    <a16:creationId xmlns:a16="http://schemas.microsoft.com/office/drawing/2014/main" id="{7700FBFE-A5FC-87B7-0CA9-814439CF5D82}"/>
                  </a:ext>
                </a:extLst>
              </p:cNvPr>
              <p:cNvSpPr>
                <a:spLocks noChangeArrowheads="1"/>
              </p:cNvSpPr>
              <p:nvPr/>
            </p:nvSpPr>
            <p:spPr bwMode="auto">
              <a:xfrm rot="20340000">
                <a:off x="4244" y="373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1" name="Rectangle 815">
                <a:extLst>
                  <a:ext uri="{FF2B5EF4-FFF2-40B4-BE49-F238E27FC236}">
                    <a16:creationId xmlns:a16="http://schemas.microsoft.com/office/drawing/2014/main" id="{C090CB66-786A-6D6D-E84B-11053D4E2E58}"/>
                  </a:ext>
                </a:extLst>
              </p:cNvPr>
              <p:cNvSpPr>
                <a:spLocks noChangeArrowheads="1"/>
              </p:cNvSpPr>
              <p:nvPr/>
            </p:nvSpPr>
            <p:spPr bwMode="auto">
              <a:xfrm rot="20280000">
                <a:off x="4260" y="372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2" name="Rectangle 816">
                <a:extLst>
                  <a:ext uri="{FF2B5EF4-FFF2-40B4-BE49-F238E27FC236}">
                    <a16:creationId xmlns:a16="http://schemas.microsoft.com/office/drawing/2014/main" id="{E32177E2-9F8C-8877-5801-6AB587FD4816}"/>
                  </a:ext>
                </a:extLst>
              </p:cNvPr>
              <p:cNvSpPr>
                <a:spLocks noChangeArrowheads="1"/>
              </p:cNvSpPr>
              <p:nvPr/>
            </p:nvSpPr>
            <p:spPr bwMode="auto">
              <a:xfrm rot="20160000">
                <a:off x="4292" y="37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3" name="Rectangle 817">
                <a:extLst>
                  <a:ext uri="{FF2B5EF4-FFF2-40B4-BE49-F238E27FC236}">
                    <a16:creationId xmlns:a16="http://schemas.microsoft.com/office/drawing/2014/main" id="{63A643C2-066B-4229-C176-6DC86F73C88B}"/>
                  </a:ext>
                </a:extLst>
              </p:cNvPr>
              <p:cNvSpPr>
                <a:spLocks noChangeArrowheads="1"/>
              </p:cNvSpPr>
              <p:nvPr/>
            </p:nvSpPr>
            <p:spPr bwMode="auto">
              <a:xfrm rot="20040000">
                <a:off x="4335" y="368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4" name="Rectangle 818">
                <a:extLst>
                  <a:ext uri="{FF2B5EF4-FFF2-40B4-BE49-F238E27FC236}">
                    <a16:creationId xmlns:a16="http://schemas.microsoft.com/office/drawing/2014/main" id="{1A2ACAC5-CAFF-FAAA-E3CF-ED3350CACDC5}"/>
                  </a:ext>
                </a:extLst>
              </p:cNvPr>
              <p:cNvSpPr>
                <a:spLocks noChangeArrowheads="1"/>
              </p:cNvSpPr>
              <p:nvPr/>
            </p:nvSpPr>
            <p:spPr bwMode="auto">
              <a:xfrm rot="19920000">
                <a:off x="4371" y="367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5" name="Rectangle 819">
                <a:extLst>
                  <a:ext uri="{FF2B5EF4-FFF2-40B4-BE49-F238E27FC236}">
                    <a16:creationId xmlns:a16="http://schemas.microsoft.com/office/drawing/2014/main" id="{F90352E5-7C77-9BE2-AA1D-12940F400113}"/>
                  </a:ext>
                </a:extLst>
              </p:cNvPr>
              <p:cNvSpPr>
                <a:spLocks noChangeArrowheads="1"/>
              </p:cNvSpPr>
              <p:nvPr/>
            </p:nvSpPr>
            <p:spPr bwMode="auto">
              <a:xfrm rot="19860000">
                <a:off x="4400" y="3653"/>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Y</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6" name="Rectangle 820">
                <a:extLst>
                  <a:ext uri="{FF2B5EF4-FFF2-40B4-BE49-F238E27FC236}">
                    <a16:creationId xmlns:a16="http://schemas.microsoft.com/office/drawing/2014/main" id="{A7B4A751-C4AE-CBFB-21BC-8A6C1370F6BC}"/>
                  </a:ext>
                </a:extLst>
              </p:cNvPr>
              <p:cNvSpPr>
                <a:spLocks noChangeArrowheads="1"/>
              </p:cNvSpPr>
              <p:nvPr/>
            </p:nvSpPr>
            <p:spPr bwMode="auto">
              <a:xfrm rot="19740000">
                <a:off x="4418" y="362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7" name="Rectangle 821">
                <a:extLst>
                  <a:ext uri="{FF2B5EF4-FFF2-40B4-BE49-F238E27FC236}">
                    <a16:creationId xmlns:a16="http://schemas.microsoft.com/office/drawing/2014/main" id="{960AD9C6-17A5-2DC0-EAFD-79C1D9A3F88F}"/>
                  </a:ext>
                </a:extLst>
              </p:cNvPr>
              <p:cNvSpPr>
                <a:spLocks noChangeArrowheads="1"/>
              </p:cNvSpPr>
              <p:nvPr/>
            </p:nvSpPr>
            <p:spPr bwMode="auto">
              <a:xfrm rot="19680000">
                <a:off x="4452" y="362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8" name="Rectangle 822">
                <a:extLst>
                  <a:ext uri="{FF2B5EF4-FFF2-40B4-BE49-F238E27FC236}">
                    <a16:creationId xmlns:a16="http://schemas.microsoft.com/office/drawing/2014/main" id="{6896F66E-84A5-F326-EC80-05DB3EDDDE9F}"/>
                  </a:ext>
                </a:extLst>
              </p:cNvPr>
              <p:cNvSpPr>
                <a:spLocks noChangeArrowheads="1"/>
              </p:cNvSpPr>
              <p:nvPr/>
            </p:nvSpPr>
            <p:spPr bwMode="auto">
              <a:xfrm rot="19560000">
                <a:off x="4488" y="359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9" name="Rectangle 823">
                <a:extLst>
                  <a:ext uri="{FF2B5EF4-FFF2-40B4-BE49-F238E27FC236}">
                    <a16:creationId xmlns:a16="http://schemas.microsoft.com/office/drawing/2014/main" id="{7F98D4F5-ED09-E70D-9460-B724F5DCE4AE}"/>
                  </a:ext>
                </a:extLst>
              </p:cNvPr>
              <p:cNvSpPr>
                <a:spLocks noChangeArrowheads="1"/>
              </p:cNvSpPr>
              <p:nvPr/>
            </p:nvSpPr>
            <p:spPr bwMode="auto">
              <a:xfrm rot="19440000">
                <a:off x="4526" y="357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0" name="Rectangle 824">
                <a:extLst>
                  <a:ext uri="{FF2B5EF4-FFF2-40B4-BE49-F238E27FC236}">
                    <a16:creationId xmlns:a16="http://schemas.microsoft.com/office/drawing/2014/main" id="{653E1661-A004-C0A4-99C3-36AE1867A62D}"/>
                  </a:ext>
                </a:extLst>
              </p:cNvPr>
              <p:cNvSpPr>
                <a:spLocks noChangeArrowheads="1"/>
              </p:cNvSpPr>
              <p:nvPr/>
            </p:nvSpPr>
            <p:spPr bwMode="auto">
              <a:xfrm rot="19260000">
                <a:off x="4562" y="3539"/>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1" name="Rectangle 825">
                <a:extLst>
                  <a:ext uri="{FF2B5EF4-FFF2-40B4-BE49-F238E27FC236}">
                    <a16:creationId xmlns:a16="http://schemas.microsoft.com/office/drawing/2014/main" id="{F617A94F-22DB-9A3F-0E06-A2647B58FD2E}"/>
                  </a:ext>
                </a:extLst>
              </p:cNvPr>
              <p:cNvSpPr>
                <a:spLocks noChangeArrowheads="1"/>
              </p:cNvSpPr>
              <p:nvPr/>
            </p:nvSpPr>
            <p:spPr bwMode="auto">
              <a:xfrm rot="19140000">
                <a:off x="4599" y="351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2" name="Rectangle 826">
                <a:extLst>
                  <a:ext uri="{FF2B5EF4-FFF2-40B4-BE49-F238E27FC236}">
                    <a16:creationId xmlns:a16="http://schemas.microsoft.com/office/drawing/2014/main" id="{97410BDE-7533-3AD3-5077-05CFDA91AB51}"/>
                  </a:ext>
                </a:extLst>
              </p:cNvPr>
              <p:cNvSpPr>
                <a:spLocks noChangeArrowheads="1"/>
              </p:cNvSpPr>
              <p:nvPr/>
            </p:nvSpPr>
            <p:spPr bwMode="auto">
              <a:xfrm rot="19020000">
                <a:off x="4628" y="3484"/>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3" name="Rectangle 827">
                <a:extLst>
                  <a:ext uri="{FF2B5EF4-FFF2-40B4-BE49-F238E27FC236}">
                    <a16:creationId xmlns:a16="http://schemas.microsoft.com/office/drawing/2014/main" id="{36C42DEE-E323-3BE2-175B-629342BC0138}"/>
                  </a:ext>
                </a:extLst>
              </p:cNvPr>
              <p:cNvSpPr>
                <a:spLocks noChangeArrowheads="1"/>
              </p:cNvSpPr>
              <p:nvPr/>
            </p:nvSpPr>
            <p:spPr bwMode="auto">
              <a:xfrm rot="18900000">
                <a:off x="4659" y="345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4" name="Freeform 828">
                <a:extLst>
                  <a:ext uri="{FF2B5EF4-FFF2-40B4-BE49-F238E27FC236}">
                    <a16:creationId xmlns:a16="http://schemas.microsoft.com/office/drawing/2014/main" id="{6EBE5B33-5953-E993-31D3-EA9B3A597604}"/>
                  </a:ext>
                </a:extLst>
              </p:cNvPr>
              <p:cNvSpPr>
                <a:spLocks/>
              </p:cNvSpPr>
              <p:nvPr/>
            </p:nvSpPr>
            <p:spPr bwMode="auto">
              <a:xfrm>
                <a:off x="3319" y="2087"/>
                <a:ext cx="969" cy="976"/>
              </a:xfrm>
              <a:custGeom>
                <a:avLst/>
                <a:gdLst>
                  <a:gd name="T0" fmla="*/ 0 w 1612"/>
                  <a:gd name="T1" fmla="*/ 810 h 1621"/>
                  <a:gd name="T2" fmla="*/ 0 w 1612"/>
                  <a:gd name="T3" fmla="*/ 810 h 1621"/>
                  <a:gd name="T4" fmla="*/ 806 w 1612"/>
                  <a:gd name="T5" fmla="*/ 0 h 1621"/>
                  <a:gd name="T6" fmla="*/ 1612 w 1612"/>
                  <a:gd name="T7" fmla="*/ 810 h 1621"/>
                  <a:gd name="T8" fmla="*/ 806 w 1612"/>
                  <a:gd name="T9" fmla="*/ 1621 h 1621"/>
                  <a:gd name="T10" fmla="*/ 0 w 1612"/>
                  <a:gd name="T11" fmla="*/ 810 h 1621"/>
                </a:gdLst>
                <a:ahLst/>
                <a:cxnLst>
                  <a:cxn ang="0">
                    <a:pos x="T0" y="T1"/>
                  </a:cxn>
                  <a:cxn ang="0">
                    <a:pos x="T2" y="T3"/>
                  </a:cxn>
                  <a:cxn ang="0">
                    <a:pos x="T4" y="T5"/>
                  </a:cxn>
                  <a:cxn ang="0">
                    <a:pos x="T6" y="T7"/>
                  </a:cxn>
                  <a:cxn ang="0">
                    <a:pos x="T8" y="T9"/>
                  </a:cxn>
                  <a:cxn ang="0">
                    <a:pos x="T10" y="T11"/>
                  </a:cxn>
                </a:cxnLst>
                <a:rect l="0" t="0" r="r" b="b"/>
                <a:pathLst>
                  <a:path w="1612" h="1621">
                    <a:moveTo>
                      <a:pt x="0" y="810"/>
                    </a:moveTo>
                    <a:lnTo>
                      <a:pt x="0" y="810"/>
                    </a:lnTo>
                    <a:cubicBezTo>
                      <a:pt x="0" y="363"/>
                      <a:pt x="361" y="0"/>
                      <a:pt x="806" y="0"/>
                    </a:cubicBezTo>
                    <a:cubicBezTo>
                      <a:pt x="1251" y="0"/>
                      <a:pt x="1612" y="363"/>
                      <a:pt x="1612" y="810"/>
                    </a:cubicBezTo>
                    <a:cubicBezTo>
                      <a:pt x="1612" y="1258"/>
                      <a:pt x="1251" y="1621"/>
                      <a:pt x="806" y="1621"/>
                    </a:cubicBezTo>
                    <a:cubicBezTo>
                      <a:pt x="361" y="1621"/>
                      <a:pt x="0" y="1258"/>
                      <a:pt x="0" y="81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54" name="Freeform 830">
              <a:extLst>
                <a:ext uri="{FF2B5EF4-FFF2-40B4-BE49-F238E27FC236}">
                  <a16:creationId xmlns:a16="http://schemas.microsoft.com/office/drawing/2014/main" id="{0F28C83F-ED20-78CF-D042-0F52BFED55F4}"/>
                </a:ext>
              </a:extLst>
            </p:cNvPr>
            <p:cNvSpPr>
              <a:spLocks noEditPoints="1"/>
            </p:cNvSpPr>
            <p:nvPr/>
          </p:nvSpPr>
          <p:spPr bwMode="auto">
            <a:xfrm>
              <a:off x="2629" y="1382"/>
              <a:ext cx="2357" cy="2372"/>
            </a:xfrm>
            <a:custGeom>
              <a:avLst/>
              <a:gdLst>
                <a:gd name="T0" fmla="*/ 1961 w 3922"/>
                <a:gd name="T1" fmla="*/ 3757 h 3941"/>
                <a:gd name="T2" fmla="*/ 1961 w 3922"/>
                <a:gd name="T3" fmla="*/ 3757 h 3941"/>
                <a:gd name="T4" fmla="*/ 184 w 3922"/>
                <a:gd name="T5" fmla="*/ 1971 h 3941"/>
                <a:gd name="T6" fmla="*/ 1961 w 3922"/>
                <a:gd name="T7" fmla="*/ 184 h 3941"/>
                <a:gd name="T8" fmla="*/ 3739 w 3922"/>
                <a:gd name="T9" fmla="*/ 1971 h 3941"/>
                <a:gd name="T10" fmla="*/ 1961 w 3922"/>
                <a:gd name="T11" fmla="*/ 3757 h 3941"/>
                <a:gd name="T12" fmla="*/ 1961 w 3922"/>
                <a:gd name="T13" fmla="*/ 0 h 3941"/>
                <a:gd name="T14" fmla="*/ 1961 w 3922"/>
                <a:gd name="T15" fmla="*/ 0 h 3941"/>
                <a:gd name="T16" fmla="*/ 0 w 3922"/>
                <a:gd name="T17" fmla="*/ 1971 h 3941"/>
                <a:gd name="T18" fmla="*/ 1961 w 3922"/>
                <a:gd name="T19" fmla="*/ 3941 h 3941"/>
                <a:gd name="T20" fmla="*/ 3922 w 3922"/>
                <a:gd name="T21" fmla="*/ 1971 h 3941"/>
                <a:gd name="T22" fmla="*/ 1961 w 3922"/>
                <a:gd name="T23" fmla="*/ 0 h 3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22" h="3941">
                  <a:moveTo>
                    <a:pt x="1961" y="3757"/>
                  </a:moveTo>
                  <a:lnTo>
                    <a:pt x="1961" y="3757"/>
                  </a:lnTo>
                  <a:cubicBezTo>
                    <a:pt x="980" y="3757"/>
                    <a:pt x="184" y="2957"/>
                    <a:pt x="184" y="1971"/>
                  </a:cubicBezTo>
                  <a:cubicBezTo>
                    <a:pt x="184" y="984"/>
                    <a:pt x="980" y="184"/>
                    <a:pt x="1961" y="184"/>
                  </a:cubicBezTo>
                  <a:cubicBezTo>
                    <a:pt x="2943" y="184"/>
                    <a:pt x="3739" y="984"/>
                    <a:pt x="3739" y="1971"/>
                  </a:cubicBezTo>
                  <a:cubicBezTo>
                    <a:pt x="3739" y="2957"/>
                    <a:pt x="2943" y="3757"/>
                    <a:pt x="1961" y="3757"/>
                  </a:cubicBezTo>
                  <a:close/>
                  <a:moveTo>
                    <a:pt x="1961" y="0"/>
                  </a:moveTo>
                  <a:lnTo>
                    <a:pt x="1961" y="0"/>
                  </a:lnTo>
                  <a:cubicBezTo>
                    <a:pt x="878" y="0"/>
                    <a:pt x="0" y="882"/>
                    <a:pt x="0" y="1971"/>
                  </a:cubicBezTo>
                  <a:cubicBezTo>
                    <a:pt x="0" y="3059"/>
                    <a:pt x="878" y="3941"/>
                    <a:pt x="1961" y="3941"/>
                  </a:cubicBezTo>
                  <a:cubicBezTo>
                    <a:pt x="3044" y="3941"/>
                    <a:pt x="3922" y="3059"/>
                    <a:pt x="3922" y="1971"/>
                  </a:cubicBezTo>
                  <a:cubicBezTo>
                    <a:pt x="3922" y="882"/>
                    <a:pt x="3044" y="0"/>
                    <a:pt x="196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5" name="Freeform 831">
              <a:extLst>
                <a:ext uri="{FF2B5EF4-FFF2-40B4-BE49-F238E27FC236}">
                  <a16:creationId xmlns:a16="http://schemas.microsoft.com/office/drawing/2014/main" id="{D874CD8A-73C9-3E4E-7836-F7EAA43906D7}"/>
                </a:ext>
              </a:extLst>
            </p:cNvPr>
            <p:cNvSpPr>
              <a:spLocks/>
            </p:cNvSpPr>
            <p:nvPr/>
          </p:nvSpPr>
          <p:spPr bwMode="auto">
            <a:xfrm>
              <a:off x="3405" y="2171"/>
              <a:ext cx="797" cy="802"/>
            </a:xfrm>
            <a:custGeom>
              <a:avLst/>
              <a:gdLst>
                <a:gd name="T0" fmla="*/ 0 w 1327"/>
                <a:gd name="T1" fmla="*/ 666 h 1333"/>
                <a:gd name="T2" fmla="*/ 0 w 1327"/>
                <a:gd name="T3" fmla="*/ 666 h 1333"/>
                <a:gd name="T4" fmla="*/ 664 w 1327"/>
                <a:gd name="T5" fmla="*/ 0 h 1333"/>
                <a:gd name="T6" fmla="*/ 1327 w 1327"/>
                <a:gd name="T7" fmla="*/ 666 h 1333"/>
                <a:gd name="T8" fmla="*/ 664 w 1327"/>
                <a:gd name="T9" fmla="*/ 1333 h 1333"/>
                <a:gd name="T10" fmla="*/ 0 w 1327"/>
                <a:gd name="T11" fmla="*/ 666 h 1333"/>
              </a:gdLst>
              <a:ahLst/>
              <a:cxnLst>
                <a:cxn ang="0">
                  <a:pos x="T0" y="T1"/>
                </a:cxn>
                <a:cxn ang="0">
                  <a:pos x="T2" y="T3"/>
                </a:cxn>
                <a:cxn ang="0">
                  <a:pos x="T4" y="T5"/>
                </a:cxn>
                <a:cxn ang="0">
                  <a:pos x="T6" y="T7"/>
                </a:cxn>
                <a:cxn ang="0">
                  <a:pos x="T8" y="T9"/>
                </a:cxn>
                <a:cxn ang="0">
                  <a:pos x="T10" y="T11"/>
                </a:cxn>
              </a:cxnLst>
              <a:rect l="0" t="0" r="r" b="b"/>
              <a:pathLst>
                <a:path w="1327" h="1333">
                  <a:moveTo>
                    <a:pt x="0" y="666"/>
                  </a:moveTo>
                  <a:lnTo>
                    <a:pt x="0" y="666"/>
                  </a:lnTo>
                  <a:cubicBezTo>
                    <a:pt x="0" y="298"/>
                    <a:pt x="297" y="0"/>
                    <a:pt x="664" y="0"/>
                  </a:cubicBezTo>
                  <a:cubicBezTo>
                    <a:pt x="1030" y="0"/>
                    <a:pt x="1327" y="298"/>
                    <a:pt x="1327" y="666"/>
                  </a:cubicBezTo>
                  <a:cubicBezTo>
                    <a:pt x="1327" y="1034"/>
                    <a:pt x="1030" y="1333"/>
                    <a:pt x="664" y="1333"/>
                  </a:cubicBezTo>
                  <a:cubicBezTo>
                    <a:pt x="297" y="1333"/>
                    <a:pt x="0" y="1034"/>
                    <a:pt x="0" y="666"/>
                  </a:cubicBez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6" name="Rectangle 832">
              <a:extLst>
                <a:ext uri="{FF2B5EF4-FFF2-40B4-BE49-F238E27FC236}">
                  <a16:creationId xmlns:a16="http://schemas.microsoft.com/office/drawing/2014/main" id="{37F5583F-D7FC-0D19-4E08-F6FD97180C1D}"/>
                </a:ext>
              </a:extLst>
            </p:cNvPr>
            <p:cNvSpPr>
              <a:spLocks noChangeArrowheads="1"/>
            </p:cNvSpPr>
            <p:nvPr/>
          </p:nvSpPr>
          <p:spPr bwMode="auto">
            <a:xfrm>
              <a:off x="3507" y="2448"/>
              <a:ext cx="63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DELIGHTING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7" name="Rectangle 833">
              <a:extLst>
                <a:ext uri="{FF2B5EF4-FFF2-40B4-BE49-F238E27FC236}">
                  <a16:creationId xmlns:a16="http://schemas.microsoft.com/office/drawing/2014/main" id="{082E4820-1868-F384-A0FA-379D9B22E26B}"/>
                </a:ext>
              </a:extLst>
            </p:cNvPr>
            <p:cNvSpPr>
              <a:spLocks noChangeArrowheads="1"/>
            </p:cNvSpPr>
            <p:nvPr/>
          </p:nvSpPr>
          <p:spPr bwMode="auto">
            <a:xfrm>
              <a:off x="3497" y="2564"/>
              <a:ext cx="30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CUST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8" name="Rectangle 834">
              <a:extLst>
                <a:ext uri="{FF2B5EF4-FFF2-40B4-BE49-F238E27FC236}">
                  <a16:creationId xmlns:a16="http://schemas.microsoft.com/office/drawing/2014/main" id="{781790AD-928E-BF52-9E79-3F7518A65C1E}"/>
                </a:ext>
              </a:extLst>
            </p:cNvPr>
            <p:cNvSpPr>
              <a:spLocks noChangeArrowheads="1"/>
            </p:cNvSpPr>
            <p:nvPr/>
          </p:nvSpPr>
          <p:spPr bwMode="auto">
            <a:xfrm>
              <a:off x="3757" y="2564"/>
              <a:ext cx="39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OMERS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9" name="Freeform 835">
              <a:extLst>
                <a:ext uri="{FF2B5EF4-FFF2-40B4-BE49-F238E27FC236}">
                  <a16:creationId xmlns:a16="http://schemas.microsoft.com/office/drawing/2014/main" id="{2422ACA9-A6FF-68FB-827B-6F00F8EC559C}"/>
                </a:ext>
              </a:extLst>
            </p:cNvPr>
            <p:cNvSpPr>
              <a:spLocks/>
            </p:cNvSpPr>
            <p:nvPr/>
          </p:nvSpPr>
          <p:spPr bwMode="auto">
            <a:xfrm>
              <a:off x="3750" y="1171"/>
              <a:ext cx="110" cy="940"/>
            </a:xfrm>
            <a:custGeom>
              <a:avLst/>
              <a:gdLst>
                <a:gd name="T0" fmla="*/ 182 w 182"/>
                <a:gd name="T1" fmla="*/ 1561 h 1561"/>
                <a:gd name="T2" fmla="*/ 182 w 182"/>
                <a:gd name="T3" fmla="*/ 1561 h 1561"/>
                <a:gd name="T4" fmla="*/ 0 w 182"/>
                <a:gd name="T5" fmla="*/ 1561 h 1561"/>
                <a:gd name="T6" fmla="*/ 0 w 182"/>
                <a:gd name="T7" fmla="*/ 0 h 1561"/>
                <a:gd name="T8" fmla="*/ 182 w 182"/>
                <a:gd name="T9" fmla="*/ 0 h 1561"/>
                <a:gd name="T10" fmla="*/ 182 w 182"/>
                <a:gd name="T11" fmla="*/ 1561 h 1561"/>
              </a:gdLst>
              <a:ahLst/>
              <a:cxnLst>
                <a:cxn ang="0">
                  <a:pos x="T0" y="T1"/>
                </a:cxn>
                <a:cxn ang="0">
                  <a:pos x="T2" y="T3"/>
                </a:cxn>
                <a:cxn ang="0">
                  <a:pos x="T4" y="T5"/>
                </a:cxn>
                <a:cxn ang="0">
                  <a:pos x="T6" y="T7"/>
                </a:cxn>
                <a:cxn ang="0">
                  <a:pos x="T8" y="T9"/>
                </a:cxn>
                <a:cxn ang="0">
                  <a:pos x="T10" y="T11"/>
                </a:cxn>
              </a:cxnLst>
              <a:rect l="0" t="0" r="r" b="b"/>
              <a:pathLst>
                <a:path w="182" h="1561">
                  <a:moveTo>
                    <a:pt x="182" y="1561"/>
                  </a:moveTo>
                  <a:lnTo>
                    <a:pt x="182" y="1561"/>
                  </a:lnTo>
                  <a:lnTo>
                    <a:pt x="0" y="1561"/>
                  </a:lnTo>
                  <a:lnTo>
                    <a:pt x="0" y="0"/>
                  </a:lnTo>
                  <a:lnTo>
                    <a:pt x="182" y="0"/>
                  </a:lnTo>
                  <a:lnTo>
                    <a:pt x="182" y="156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0" name="Freeform 836">
              <a:extLst>
                <a:ext uri="{FF2B5EF4-FFF2-40B4-BE49-F238E27FC236}">
                  <a16:creationId xmlns:a16="http://schemas.microsoft.com/office/drawing/2014/main" id="{7CA1E455-D881-EF47-E286-F88C8EA90E4E}"/>
                </a:ext>
              </a:extLst>
            </p:cNvPr>
            <p:cNvSpPr>
              <a:spLocks/>
            </p:cNvSpPr>
            <p:nvPr/>
          </p:nvSpPr>
          <p:spPr bwMode="auto">
            <a:xfrm>
              <a:off x="3750" y="3032"/>
              <a:ext cx="110" cy="940"/>
            </a:xfrm>
            <a:custGeom>
              <a:avLst/>
              <a:gdLst>
                <a:gd name="T0" fmla="*/ 182 w 182"/>
                <a:gd name="T1" fmla="*/ 1561 h 1561"/>
                <a:gd name="T2" fmla="*/ 182 w 182"/>
                <a:gd name="T3" fmla="*/ 1561 h 1561"/>
                <a:gd name="T4" fmla="*/ 0 w 182"/>
                <a:gd name="T5" fmla="*/ 1561 h 1561"/>
                <a:gd name="T6" fmla="*/ 0 w 182"/>
                <a:gd name="T7" fmla="*/ 0 h 1561"/>
                <a:gd name="T8" fmla="*/ 182 w 182"/>
                <a:gd name="T9" fmla="*/ 0 h 1561"/>
                <a:gd name="T10" fmla="*/ 182 w 182"/>
                <a:gd name="T11" fmla="*/ 1561 h 1561"/>
              </a:gdLst>
              <a:ahLst/>
              <a:cxnLst>
                <a:cxn ang="0">
                  <a:pos x="T0" y="T1"/>
                </a:cxn>
                <a:cxn ang="0">
                  <a:pos x="T2" y="T3"/>
                </a:cxn>
                <a:cxn ang="0">
                  <a:pos x="T4" y="T5"/>
                </a:cxn>
                <a:cxn ang="0">
                  <a:pos x="T6" y="T7"/>
                </a:cxn>
                <a:cxn ang="0">
                  <a:pos x="T8" y="T9"/>
                </a:cxn>
                <a:cxn ang="0">
                  <a:pos x="T10" y="T11"/>
                </a:cxn>
              </a:cxnLst>
              <a:rect l="0" t="0" r="r" b="b"/>
              <a:pathLst>
                <a:path w="182" h="1561">
                  <a:moveTo>
                    <a:pt x="182" y="1561"/>
                  </a:moveTo>
                  <a:lnTo>
                    <a:pt x="182" y="1561"/>
                  </a:lnTo>
                  <a:lnTo>
                    <a:pt x="0" y="1561"/>
                  </a:lnTo>
                  <a:lnTo>
                    <a:pt x="0" y="0"/>
                  </a:lnTo>
                  <a:lnTo>
                    <a:pt x="182" y="0"/>
                  </a:lnTo>
                  <a:lnTo>
                    <a:pt x="182" y="156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1" name="Freeform 837">
              <a:extLst>
                <a:ext uri="{FF2B5EF4-FFF2-40B4-BE49-F238E27FC236}">
                  <a16:creationId xmlns:a16="http://schemas.microsoft.com/office/drawing/2014/main" id="{56DF860D-62B6-1D13-E89E-4537C708029B}"/>
                </a:ext>
              </a:extLst>
            </p:cNvPr>
            <p:cNvSpPr>
              <a:spLocks/>
            </p:cNvSpPr>
            <p:nvPr/>
          </p:nvSpPr>
          <p:spPr bwMode="auto">
            <a:xfrm>
              <a:off x="2557" y="1826"/>
              <a:ext cx="867" cy="564"/>
            </a:xfrm>
            <a:custGeom>
              <a:avLst/>
              <a:gdLst>
                <a:gd name="T0" fmla="*/ 1443 w 1443"/>
                <a:gd name="T1" fmla="*/ 778 h 936"/>
                <a:gd name="T2" fmla="*/ 1443 w 1443"/>
                <a:gd name="T3" fmla="*/ 778 h 936"/>
                <a:gd name="T4" fmla="*/ 1353 w 1443"/>
                <a:gd name="T5" fmla="*/ 936 h 936"/>
                <a:gd name="T6" fmla="*/ 0 w 1443"/>
                <a:gd name="T7" fmla="*/ 158 h 936"/>
                <a:gd name="T8" fmla="*/ 90 w 1443"/>
                <a:gd name="T9" fmla="*/ 0 h 936"/>
                <a:gd name="T10" fmla="*/ 1443 w 1443"/>
                <a:gd name="T11" fmla="*/ 778 h 936"/>
              </a:gdLst>
              <a:ahLst/>
              <a:cxnLst>
                <a:cxn ang="0">
                  <a:pos x="T0" y="T1"/>
                </a:cxn>
                <a:cxn ang="0">
                  <a:pos x="T2" y="T3"/>
                </a:cxn>
                <a:cxn ang="0">
                  <a:pos x="T4" y="T5"/>
                </a:cxn>
                <a:cxn ang="0">
                  <a:pos x="T6" y="T7"/>
                </a:cxn>
                <a:cxn ang="0">
                  <a:pos x="T8" y="T9"/>
                </a:cxn>
                <a:cxn ang="0">
                  <a:pos x="T10" y="T11"/>
                </a:cxn>
              </a:cxnLst>
              <a:rect l="0" t="0" r="r" b="b"/>
              <a:pathLst>
                <a:path w="1443" h="936">
                  <a:moveTo>
                    <a:pt x="1443" y="778"/>
                  </a:moveTo>
                  <a:lnTo>
                    <a:pt x="1443" y="778"/>
                  </a:lnTo>
                  <a:lnTo>
                    <a:pt x="1353" y="936"/>
                  </a:lnTo>
                  <a:lnTo>
                    <a:pt x="0" y="158"/>
                  </a:lnTo>
                  <a:lnTo>
                    <a:pt x="90" y="0"/>
                  </a:lnTo>
                  <a:lnTo>
                    <a:pt x="1443" y="77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2" name="Freeform 838">
              <a:extLst>
                <a:ext uri="{FF2B5EF4-FFF2-40B4-BE49-F238E27FC236}">
                  <a16:creationId xmlns:a16="http://schemas.microsoft.com/office/drawing/2014/main" id="{B66AFC74-0B48-8EF2-8794-17B20103ECB1}"/>
                </a:ext>
              </a:extLst>
            </p:cNvPr>
            <p:cNvSpPr>
              <a:spLocks/>
            </p:cNvSpPr>
            <p:nvPr/>
          </p:nvSpPr>
          <p:spPr bwMode="auto">
            <a:xfrm>
              <a:off x="4168" y="2754"/>
              <a:ext cx="868" cy="563"/>
            </a:xfrm>
            <a:custGeom>
              <a:avLst/>
              <a:gdLst>
                <a:gd name="T0" fmla="*/ 1444 w 1444"/>
                <a:gd name="T1" fmla="*/ 778 h 936"/>
                <a:gd name="T2" fmla="*/ 1444 w 1444"/>
                <a:gd name="T3" fmla="*/ 778 h 936"/>
                <a:gd name="T4" fmla="*/ 1353 w 1444"/>
                <a:gd name="T5" fmla="*/ 936 h 936"/>
                <a:gd name="T6" fmla="*/ 0 w 1444"/>
                <a:gd name="T7" fmla="*/ 158 h 936"/>
                <a:gd name="T8" fmla="*/ 91 w 1444"/>
                <a:gd name="T9" fmla="*/ 0 h 936"/>
                <a:gd name="T10" fmla="*/ 1444 w 1444"/>
                <a:gd name="T11" fmla="*/ 778 h 936"/>
              </a:gdLst>
              <a:ahLst/>
              <a:cxnLst>
                <a:cxn ang="0">
                  <a:pos x="T0" y="T1"/>
                </a:cxn>
                <a:cxn ang="0">
                  <a:pos x="T2" y="T3"/>
                </a:cxn>
                <a:cxn ang="0">
                  <a:pos x="T4" y="T5"/>
                </a:cxn>
                <a:cxn ang="0">
                  <a:pos x="T6" y="T7"/>
                </a:cxn>
                <a:cxn ang="0">
                  <a:pos x="T8" y="T9"/>
                </a:cxn>
                <a:cxn ang="0">
                  <a:pos x="T10" y="T11"/>
                </a:cxn>
              </a:cxnLst>
              <a:rect l="0" t="0" r="r" b="b"/>
              <a:pathLst>
                <a:path w="1444" h="936">
                  <a:moveTo>
                    <a:pt x="1444" y="778"/>
                  </a:moveTo>
                  <a:lnTo>
                    <a:pt x="1444" y="778"/>
                  </a:lnTo>
                  <a:lnTo>
                    <a:pt x="1353" y="936"/>
                  </a:lnTo>
                  <a:lnTo>
                    <a:pt x="0" y="158"/>
                  </a:lnTo>
                  <a:lnTo>
                    <a:pt x="91" y="0"/>
                  </a:lnTo>
                  <a:lnTo>
                    <a:pt x="1444" y="77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3" name="Freeform 839">
              <a:extLst>
                <a:ext uri="{FF2B5EF4-FFF2-40B4-BE49-F238E27FC236}">
                  <a16:creationId xmlns:a16="http://schemas.microsoft.com/office/drawing/2014/main" id="{5C214EAF-B6F8-3420-3F36-F4414E8AAF65}"/>
                </a:ext>
              </a:extLst>
            </p:cNvPr>
            <p:cNvSpPr>
              <a:spLocks/>
            </p:cNvSpPr>
            <p:nvPr/>
          </p:nvSpPr>
          <p:spPr bwMode="auto">
            <a:xfrm>
              <a:off x="2567" y="2751"/>
              <a:ext cx="866" cy="567"/>
            </a:xfrm>
            <a:custGeom>
              <a:avLst/>
              <a:gdLst>
                <a:gd name="T0" fmla="*/ 1350 w 1441"/>
                <a:gd name="T1" fmla="*/ 0 h 941"/>
                <a:gd name="T2" fmla="*/ 1350 w 1441"/>
                <a:gd name="T3" fmla="*/ 0 h 941"/>
                <a:gd name="T4" fmla="*/ 1441 w 1441"/>
                <a:gd name="T5" fmla="*/ 158 h 941"/>
                <a:gd name="T6" fmla="*/ 91 w 1441"/>
                <a:gd name="T7" fmla="*/ 941 h 941"/>
                <a:gd name="T8" fmla="*/ 0 w 1441"/>
                <a:gd name="T9" fmla="*/ 783 h 941"/>
                <a:gd name="T10" fmla="*/ 1350 w 1441"/>
                <a:gd name="T11" fmla="*/ 0 h 941"/>
              </a:gdLst>
              <a:ahLst/>
              <a:cxnLst>
                <a:cxn ang="0">
                  <a:pos x="T0" y="T1"/>
                </a:cxn>
                <a:cxn ang="0">
                  <a:pos x="T2" y="T3"/>
                </a:cxn>
                <a:cxn ang="0">
                  <a:pos x="T4" y="T5"/>
                </a:cxn>
                <a:cxn ang="0">
                  <a:pos x="T6" y="T7"/>
                </a:cxn>
                <a:cxn ang="0">
                  <a:pos x="T8" y="T9"/>
                </a:cxn>
                <a:cxn ang="0">
                  <a:pos x="T10" y="T11"/>
                </a:cxn>
              </a:cxnLst>
              <a:rect l="0" t="0" r="r" b="b"/>
              <a:pathLst>
                <a:path w="1441" h="941">
                  <a:moveTo>
                    <a:pt x="1350" y="0"/>
                  </a:moveTo>
                  <a:lnTo>
                    <a:pt x="1350" y="0"/>
                  </a:lnTo>
                  <a:lnTo>
                    <a:pt x="1441" y="158"/>
                  </a:lnTo>
                  <a:lnTo>
                    <a:pt x="91" y="941"/>
                  </a:lnTo>
                  <a:lnTo>
                    <a:pt x="0" y="783"/>
                  </a:lnTo>
                  <a:lnTo>
                    <a:pt x="135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4" name="Freeform 840">
              <a:extLst>
                <a:ext uri="{FF2B5EF4-FFF2-40B4-BE49-F238E27FC236}">
                  <a16:creationId xmlns:a16="http://schemas.microsoft.com/office/drawing/2014/main" id="{B9CC105F-8CE7-3E52-82F9-073CABF63C38}"/>
                </a:ext>
              </a:extLst>
            </p:cNvPr>
            <p:cNvSpPr>
              <a:spLocks/>
            </p:cNvSpPr>
            <p:nvPr/>
          </p:nvSpPr>
          <p:spPr bwMode="auto">
            <a:xfrm>
              <a:off x="4174" y="1817"/>
              <a:ext cx="866" cy="567"/>
            </a:xfrm>
            <a:custGeom>
              <a:avLst/>
              <a:gdLst>
                <a:gd name="T0" fmla="*/ 1350 w 1442"/>
                <a:gd name="T1" fmla="*/ 0 h 941"/>
                <a:gd name="T2" fmla="*/ 1350 w 1442"/>
                <a:gd name="T3" fmla="*/ 0 h 941"/>
                <a:gd name="T4" fmla="*/ 1442 w 1442"/>
                <a:gd name="T5" fmla="*/ 158 h 941"/>
                <a:gd name="T6" fmla="*/ 92 w 1442"/>
                <a:gd name="T7" fmla="*/ 941 h 941"/>
                <a:gd name="T8" fmla="*/ 0 w 1442"/>
                <a:gd name="T9" fmla="*/ 784 h 941"/>
                <a:gd name="T10" fmla="*/ 1350 w 1442"/>
                <a:gd name="T11" fmla="*/ 0 h 941"/>
              </a:gdLst>
              <a:ahLst/>
              <a:cxnLst>
                <a:cxn ang="0">
                  <a:pos x="T0" y="T1"/>
                </a:cxn>
                <a:cxn ang="0">
                  <a:pos x="T2" y="T3"/>
                </a:cxn>
                <a:cxn ang="0">
                  <a:pos x="T4" y="T5"/>
                </a:cxn>
                <a:cxn ang="0">
                  <a:pos x="T6" y="T7"/>
                </a:cxn>
                <a:cxn ang="0">
                  <a:pos x="T8" y="T9"/>
                </a:cxn>
                <a:cxn ang="0">
                  <a:pos x="T10" y="T11"/>
                </a:cxn>
              </a:cxnLst>
              <a:rect l="0" t="0" r="r" b="b"/>
              <a:pathLst>
                <a:path w="1442" h="941">
                  <a:moveTo>
                    <a:pt x="1350" y="0"/>
                  </a:moveTo>
                  <a:lnTo>
                    <a:pt x="1350" y="0"/>
                  </a:lnTo>
                  <a:lnTo>
                    <a:pt x="1442" y="158"/>
                  </a:lnTo>
                  <a:lnTo>
                    <a:pt x="92" y="941"/>
                  </a:lnTo>
                  <a:lnTo>
                    <a:pt x="0" y="784"/>
                  </a:lnTo>
                  <a:lnTo>
                    <a:pt x="135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Text Placeholder 2">
            <a:extLst>
              <a:ext uri="{FF2B5EF4-FFF2-40B4-BE49-F238E27FC236}">
                <a16:creationId xmlns:a16="http://schemas.microsoft.com/office/drawing/2014/main" id="{003D1149-F528-11A5-661D-88F78B1929E8}"/>
              </a:ext>
            </a:extLst>
          </p:cNvPr>
          <p:cNvSpPr>
            <a:spLocks noGrp="1"/>
          </p:cNvSpPr>
          <p:nvPr>
            <p:ph type="body" sz="quarter" idx="12"/>
          </p:nvPr>
        </p:nvSpPr>
        <p:spPr/>
        <p:txBody>
          <a:bodyPr/>
          <a:lstStyle/>
          <a:p>
            <a:r>
              <a:rPr lang="en-GB"/>
              <a:t>What do we do</a:t>
            </a:r>
          </a:p>
        </p:txBody>
      </p:sp>
      <p:sp>
        <p:nvSpPr>
          <p:cNvPr id="26" name="Google Shape;3922;p5">
            <a:extLst>
              <a:ext uri="{FF2B5EF4-FFF2-40B4-BE49-F238E27FC236}">
                <a16:creationId xmlns:a16="http://schemas.microsoft.com/office/drawing/2014/main" id="{37A8CCE5-DF31-ECE3-83EE-E50E2AFC9B85}"/>
              </a:ext>
            </a:extLst>
          </p:cNvPr>
          <p:cNvSpPr txBox="1"/>
          <p:nvPr/>
        </p:nvSpPr>
        <p:spPr>
          <a:xfrm>
            <a:off x="563766" y="4799051"/>
            <a:ext cx="3562587" cy="1052923"/>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Insight led CX transformation</a:t>
            </a:r>
            <a:endParaRPr kumimoji="0" lang="en-GB" sz="1100" b="0" i="0" u="none" strike="noStrike" kern="0" cap="none" spc="0" normalizeH="0" baseline="0" noProof="0">
              <a:ln>
                <a:noFill/>
              </a:ln>
              <a:solidFill>
                <a:srgbClr val="E7E6E6"/>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Channel optimisation through contact analytics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Applied data science, </a:t>
            </a:r>
            <a:r>
              <a:rPr kumimoji="0" lang="en-GB" sz="1100" b="0" i="0" u="none" strike="noStrike" kern="0" cap="none" spc="0" normalizeH="0" baseline="0" noProof="0">
                <a:ln>
                  <a:noFill/>
                </a:ln>
                <a:solidFill>
                  <a:srgbClr val="E7E6E6"/>
                </a:solidFill>
                <a:effectLst/>
                <a:uLnTx/>
                <a:uFillTx/>
                <a:latin typeface="Arial"/>
                <a:ea typeface="+mn-ea"/>
                <a:cs typeface="Arial"/>
                <a:sym typeface="Arial"/>
              </a:rPr>
              <a:t>personalisation</a:t>
            </a: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 &amp; </a:t>
            </a:r>
            <a:r>
              <a:rPr kumimoji="0" lang="en-GB" sz="1100" b="0" i="0" u="none" strike="noStrike" kern="0" cap="none" spc="0" normalizeH="0" baseline="0" noProof="0">
                <a:ln>
                  <a:noFill/>
                </a:ln>
                <a:solidFill>
                  <a:srgbClr val="E7E6E6"/>
                </a:solidFill>
                <a:effectLst/>
                <a:uLnTx/>
                <a:uFillTx/>
                <a:latin typeface="Arial"/>
                <a:ea typeface="+mn-ea"/>
                <a:cs typeface="Arial"/>
                <a:sym typeface="Arial"/>
              </a:rPr>
              <a:t>optimisation</a:t>
            </a: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 to drive better customer outcomes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Partnerships to accelerate insight: Hypercube, McKinsey / Quantum Black</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27" name="Google Shape;3923;p5">
            <a:extLst>
              <a:ext uri="{FF2B5EF4-FFF2-40B4-BE49-F238E27FC236}">
                <a16:creationId xmlns:a16="http://schemas.microsoft.com/office/drawing/2014/main" id="{296D5C5C-F497-6935-1844-57BAB763DF37}"/>
              </a:ext>
            </a:extLst>
          </p:cNvPr>
          <p:cNvSpPr/>
          <p:nvPr/>
        </p:nvSpPr>
        <p:spPr>
          <a:xfrm>
            <a:off x="7781596" y="5872770"/>
            <a:ext cx="3428948" cy="218300"/>
          </a:xfrm>
          <a:custGeom>
            <a:avLst/>
            <a:gdLst/>
            <a:ahLst/>
            <a:cxnLst/>
            <a:rect l="l" t="t" r="r" b="b"/>
            <a:pathLst>
              <a:path w="3039110" h="230504" extrusionOk="0">
                <a:moveTo>
                  <a:pt x="3038589" y="230276"/>
                </a:moveTo>
                <a:lnTo>
                  <a:pt x="209334" y="230276"/>
                </a:lnTo>
                <a:lnTo>
                  <a:pt x="0"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28" name="Google Shape;3924;p5">
            <a:extLst>
              <a:ext uri="{FF2B5EF4-FFF2-40B4-BE49-F238E27FC236}">
                <a16:creationId xmlns:a16="http://schemas.microsoft.com/office/drawing/2014/main" id="{2EF543B6-2D47-CAC3-A949-BCC670BF06AC}"/>
              </a:ext>
            </a:extLst>
          </p:cNvPr>
          <p:cNvSpPr/>
          <p:nvPr/>
        </p:nvSpPr>
        <p:spPr>
          <a:xfrm flipV="1">
            <a:off x="8299401" y="4239209"/>
            <a:ext cx="3679239" cy="58254"/>
          </a:xfrm>
          <a:custGeom>
            <a:avLst/>
            <a:gdLst/>
            <a:ahLst/>
            <a:cxnLst/>
            <a:rect l="l" t="t" r="r" b="b"/>
            <a:pathLst>
              <a:path w="2393315" h="120000" extrusionOk="0">
                <a:moveTo>
                  <a:pt x="2392946" y="0"/>
                </a:moveTo>
                <a:lnTo>
                  <a:pt x="0"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29" name="Google Shape;3925;p5">
            <a:extLst>
              <a:ext uri="{FF2B5EF4-FFF2-40B4-BE49-F238E27FC236}">
                <a16:creationId xmlns:a16="http://schemas.microsoft.com/office/drawing/2014/main" id="{6CD5761D-AFE4-6520-3E71-3B283A9A2442}"/>
              </a:ext>
            </a:extLst>
          </p:cNvPr>
          <p:cNvSpPr/>
          <p:nvPr/>
        </p:nvSpPr>
        <p:spPr>
          <a:xfrm>
            <a:off x="7409350" y="1752551"/>
            <a:ext cx="3620513" cy="340013"/>
          </a:xfrm>
          <a:custGeom>
            <a:avLst/>
            <a:gdLst/>
            <a:ahLst/>
            <a:cxnLst/>
            <a:rect l="l" t="t" r="r" b="b"/>
            <a:pathLst>
              <a:path w="2964815" h="297180" extrusionOk="0">
                <a:moveTo>
                  <a:pt x="2964256" y="0"/>
                </a:moveTo>
                <a:lnTo>
                  <a:pt x="270002" y="0"/>
                </a:lnTo>
                <a:lnTo>
                  <a:pt x="0" y="297002"/>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0" name="Google Shape;3926;p5">
            <a:extLst>
              <a:ext uri="{FF2B5EF4-FFF2-40B4-BE49-F238E27FC236}">
                <a16:creationId xmlns:a16="http://schemas.microsoft.com/office/drawing/2014/main" id="{B7DE91CB-CB68-9D94-4DB1-2AC232DD8891}"/>
              </a:ext>
            </a:extLst>
          </p:cNvPr>
          <p:cNvSpPr txBox="1"/>
          <p:nvPr/>
        </p:nvSpPr>
        <p:spPr>
          <a:xfrm>
            <a:off x="7940598" y="1849425"/>
            <a:ext cx="3269946" cy="714369"/>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Delighting Customers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More accessible, choice across multi-channel</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Increased ease - right first time, every time </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Increased loyalty and satisfaction (NPS scores)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31" name="Google Shape;3927;p5">
            <a:extLst>
              <a:ext uri="{FF2B5EF4-FFF2-40B4-BE49-F238E27FC236}">
                <a16:creationId xmlns:a16="http://schemas.microsoft.com/office/drawing/2014/main" id="{F6D2E1B4-5E3E-A800-AAE8-D739E6F1D5F9}"/>
              </a:ext>
            </a:extLst>
          </p:cNvPr>
          <p:cNvSpPr txBox="1"/>
          <p:nvPr/>
        </p:nvSpPr>
        <p:spPr>
          <a:xfrm>
            <a:off x="8299401" y="3096573"/>
            <a:ext cx="3892598" cy="104131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Outcome focused</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Making change happen</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Lead in innovating across people &amp; process </a:t>
            </a:r>
            <a:br>
              <a:rPr kumimoji="0" lang="en-GB" sz="1100" b="0" i="0" u="none" strike="noStrike" kern="0" cap="none" spc="0" normalizeH="0" baseline="0" noProof="0">
                <a:ln>
                  <a:noFill/>
                </a:ln>
                <a:solidFill>
                  <a:srgbClr val="E7E6E6"/>
                </a:solidFill>
                <a:effectLst/>
                <a:uLnTx/>
                <a:uFillTx/>
                <a:latin typeface="Arial"/>
                <a:ea typeface="Arial"/>
                <a:cs typeface="Arial"/>
                <a:sym typeface="Arial"/>
              </a:rPr>
            </a:b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with technology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Commit to outcomes contractually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mn-ea"/>
                <a:cs typeface="Arial"/>
                <a:sym typeface="Arial"/>
              </a:rPr>
              <a:t>P</a:t>
            </a: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artnerships create flexibility, evolving with your business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32" name="Google Shape;3928;p5">
            <a:extLst>
              <a:ext uri="{FF2B5EF4-FFF2-40B4-BE49-F238E27FC236}">
                <a16:creationId xmlns:a16="http://schemas.microsoft.com/office/drawing/2014/main" id="{68BB4A76-6C52-6486-2D2B-179BBE194752}"/>
              </a:ext>
            </a:extLst>
          </p:cNvPr>
          <p:cNvSpPr txBox="1"/>
          <p:nvPr/>
        </p:nvSpPr>
        <p:spPr>
          <a:xfrm>
            <a:off x="8299401" y="5037637"/>
            <a:ext cx="3049724" cy="883646"/>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Digitally enabled</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Insight-led optimisation of your digital assets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Building / introducing new assets e.g. integrated channel platforms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Adoption campaigns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33" name="Google Shape;3929;p5">
            <a:extLst>
              <a:ext uri="{FF2B5EF4-FFF2-40B4-BE49-F238E27FC236}">
                <a16:creationId xmlns:a16="http://schemas.microsoft.com/office/drawing/2014/main" id="{37E83FA5-0AE5-80CF-F971-3D3F2206A0E8}"/>
              </a:ext>
            </a:extLst>
          </p:cNvPr>
          <p:cNvSpPr txBox="1"/>
          <p:nvPr/>
        </p:nvSpPr>
        <p:spPr>
          <a:xfrm>
            <a:off x="1050337" y="1928281"/>
            <a:ext cx="3269946" cy="1052923"/>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02083C"/>
                </a:solidFill>
                <a:effectLst/>
                <a:uLnTx/>
                <a:uFillTx/>
                <a:latin typeface="Arial"/>
                <a:ea typeface="Arial"/>
                <a:cs typeface="Arial"/>
                <a:sym typeface="Arial"/>
              </a:rPr>
              <a:t>Solving client business problems</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Improved customer experience</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Grow customer revenues &amp; productivity</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Lower cost-to-serve by reducing failure &amp; increasing </a:t>
            </a:r>
            <a:r>
              <a:rPr kumimoji="0" lang="en-GB" sz="1100" b="0" i="0" u="none" strike="noStrike" kern="0" cap="none" spc="0" normalizeH="0" baseline="0" noProof="0">
                <a:ln>
                  <a:noFill/>
                </a:ln>
                <a:solidFill>
                  <a:srgbClr val="02083C"/>
                </a:solidFill>
                <a:effectLst/>
                <a:uLnTx/>
                <a:uFillTx/>
                <a:latin typeface="Arial"/>
                <a:ea typeface="+mn-ea"/>
                <a:cs typeface="Arial"/>
                <a:sym typeface="Arial"/>
              </a:rPr>
              <a:t>first call resolution</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End-to-end experience management </a:t>
            </a:r>
            <a:endParaRPr kumimoji="0" sz="1100" b="0" i="0" u="none" strike="noStrike" kern="0" cap="none" spc="0" normalizeH="0" baseline="0" noProof="0">
              <a:ln>
                <a:noFill/>
              </a:ln>
              <a:solidFill>
                <a:srgbClr val="02083C"/>
              </a:solidFill>
              <a:effectLst/>
              <a:uLnTx/>
              <a:uFillTx/>
              <a:latin typeface="Arial"/>
              <a:ea typeface="Arial"/>
              <a:cs typeface="Arial"/>
              <a:sym typeface="Arial"/>
            </a:endParaRPr>
          </a:p>
        </p:txBody>
      </p:sp>
      <p:sp>
        <p:nvSpPr>
          <p:cNvPr id="34" name="Google Shape;3930;p5">
            <a:extLst>
              <a:ext uri="{FF2B5EF4-FFF2-40B4-BE49-F238E27FC236}">
                <a16:creationId xmlns:a16="http://schemas.microsoft.com/office/drawing/2014/main" id="{01043FC3-7D5D-6AF5-E49A-4B985CECF818}"/>
              </a:ext>
            </a:extLst>
          </p:cNvPr>
          <p:cNvSpPr txBox="1"/>
          <p:nvPr/>
        </p:nvSpPr>
        <p:spPr>
          <a:xfrm>
            <a:off x="989869" y="3303291"/>
            <a:ext cx="2637228" cy="883646"/>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Amazing people</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Developing highly skilled practitioners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Engaging and developing capability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Effective customer service agents with augmented technology</a:t>
            </a:r>
            <a:endParaRPr kumimoji="0" sz="1100" b="0" i="0" u="none" strike="noStrike" kern="0" cap="none" spc="0" normalizeH="0" baseline="0" noProof="0">
              <a:ln>
                <a:noFill/>
              </a:ln>
              <a:solidFill>
                <a:srgbClr val="E7E6E6"/>
              </a:solidFill>
              <a:effectLst/>
              <a:uLnTx/>
              <a:uFillTx/>
              <a:latin typeface="Arial"/>
              <a:ea typeface="Arial"/>
              <a:cs typeface="Arial"/>
              <a:sym typeface="Arial"/>
            </a:endParaRPr>
          </a:p>
        </p:txBody>
      </p:sp>
      <p:sp>
        <p:nvSpPr>
          <p:cNvPr id="35" name="Google Shape;3931;p5">
            <a:extLst>
              <a:ext uri="{FF2B5EF4-FFF2-40B4-BE49-F238E27FC236}">
                <a16:creationId xmlns:a16="http://schemas.microsoft.com/office/drawing/2014/main" id="{5DB41CBD-2063-14E2-4573-90950F7A27BA}"/>
              </a:ext>
            </a:extLst>
          </p:cNvPr>
          <p:cNvSpPr/>
          <p:nvPr/>
        </p:nvSpPr>
        <p:spPr>
          <a:xfrm>
            <a:off x="563766" y="5774015"/>
            <a:ext cx="3884781" cy="246181"/>
          </a:xfrm>
          <a:custGeom>
            <a:avLst/>
            <a:gdLst/>
            <a:ahLst/>
            <a:cxnLst/>
            <a:rect l="l" t="t" r="r" b="b"/>
            <a:pathLst>
              <a:path w="3034029" h="225425" extrusionOk="0">
                <a:moveTo>
                  <a:pt x="0" y="225221"/>
                </a:moveTo>
                <a:lnTo>
                  <a:pt x="2829255" y="225221"/>
                </a:lnTo>
                <a:lnTo>
                  <a:pt x="3034004"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6" name="Google Shape;3932;p5">
            <a:extLst>
              <a:ext uri="{FF2B5EF4-FFF2-40B4-BE49-F238E27FC236}">
                <a16:creationId xmlns:a16="http://schemas.microsoft.com/office/drawing/2014/main" id="{B19EF5C4-70E3-F5C4-C0F6-C35C6D0EBA70}"/>
              </a:ext>
            </a:extLst>
          </p:cNvPr>
          <p:cNvSpPr/>
          <p:nvPr/>
        </p:nvSpPr>
        <p:spPr>
          <a:xfrm>
            <a:off x="941832" y="4297464"/>
            <a:ext cx="2818145" cy="104578"/>
          </a:xfrm>
          <a:custGeom>
            <a:avLst/>
            <a:gdLst/>
            <a:ahLst/>
            <a:cxnLst/>
            <a:rect l="l" t="t" r="r" b="b"/>
            <a:pathLst>
              <a:path w="2393315" h="120000" extrusionOk="0">
                <a:moveTo>
                  <a:pt x="0" y="0"/>
                </a:moveTo>
                <a:lnTo>
                  <a:pt x="2392946"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7" name="Google Shape;3933;p5">
            <a:extLst>
              <a:ext uri="{FF2B5EF4-FFF2-40B4-BE49-F238E27FC236}">
                <a16:creationId xmlns:a16="http://schemas.microsoft.com/office/drawing/2014/main" id="{8A88C088-D207-9182-5A2F-848EE7CBD18D}"/>
              </a:ext>
            </a:extLst>
          </p:cNvPr>
          <p:cNvSpPr/>
          <p:nvPr/>
        </p:nvSpPr>
        <p:spPr>
          <a:xfrm>
            <a:off x="1057989" y="1752551"/>
            <a:ext cx="3620513" cy="362904"/>
          </a:xfrm>
          <a:custGeom>
            <a:avLst/>
            <a:gdLst/>
            <a:ahLst/>
            <a:cxnLst/>
            <a:rect l="l" t="t" r="r" b="b"/>
            <a:pathLst>
              <a:path w="2964815" h="297180" extrusionOk="0">
                <a:moveTo>
                  <a:pt x="0" y="0"/>
                </a:moveTo>
                <a:lnTo>
                  <a:pt x="2694254" y="0"/>
                </a:lnTo>
                <a:lnTo>
                  <a:pt x="2964256" y="297002"/>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pic>
        <p:nvPicPr>
          <p:cNvPr id="38" name="Graphic 37">
            <a:extLst>
              <a:ext uri="{FF2B5EF4-FFF2-40B4-BE49-F238E27FC236}">
                <a16:creationId xmlns:a16="http://schemas.microsoft.com/office/drawing/2014/main" id="{70AF15F0-4DEA-2816-BD71-47418271285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96874" y="2737942"/>
            <a:ext cx="486523" cy="486523"/>
          </a:xfrm>
          <a:prstGeom prst="rect">
            <a:avLst/>
          </a:prstGeom>
        </p:spPr>
      </p:pic>
      <p:pic>
        <p:nvPicPr>
          <p:cNvPr id="39" name="Graphic 38">
            <a:extLst>
              <a:ext uri="{FF2B5EF4-FFF2-40B4-BE49-F238E27FC236}">
                <a16:creationId xmlns:a16="http://schemas.microsoft.com/office/drawing/2014/main" id="{65E22959-83B8-D547-E0E2-178B6117F39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14006" y="3911606"/>
            <a:ext cx="395344" cy="364336"/>
          </a:xfrm>
          <a:prstGeom prst="rect">
            <a:avLst/>
          </a:prstGeom>
        </p:spPr>
      </p:pic>
      <p:pic>
        <p:nvPicPr>
          <p:cNvPr id="40" name="Graphic 39">
            <a:extLst>
              <a:ext uri="{FF2B5EF4-FFF2-40B4-BE49-F238E27FC236}">
                <a16:creationId xmlns:a16="http://schemas.microsoft.com/office/drawing/2014/main" id="{53F2F66D-458A-3D9D-82DB-70FF3D8D4E7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96874" y="4831760"/>
            <a:ext cx="486523" cy="486523"/>
          </a:xfrm>
          <a:prstGeom prst="rect">
            <a:avLst/>
          </a:prstGeom>
        </p:spPr>
      </p:pic>
      <p:pic>
        <p:nvPicPr>
          <p:cNvPr id="41" name="Graphic 40">
            <a:extLst>
              <a:ext uri="{FF2B5EF4-FFF2-40B4-BE49-F238E27FC236}">
                <a16:creationId xmlns:a16="http://schemas.microsoft.com/office/drawing/2014/main" id="{2429F5A5-18E9-9F99-417A-49BD31B8B6D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96455" y="4961956"/>
            <a:ext cx="407281" cy="407281"/>
          </a:xfrm>
          <a:prstGeom prst="rect">
            <a:avLst/>
          </a:prstGeom>
        </p:spPr>
      </p:pic>
      <p:pic>
        <p:nvPicPr>
          <p:cNvPr id="42" name="Graphic 41">
            <a:extLst>
              <a:ext uri="{FF2B5EF4-FFF2-40B4-BE49-F238E27FC236}">
                <a16:creationId xmlns:a16="http://schemas.microsoft.com/office/drawing/2014/main" id="{5C406C45-13B3-7234-D45E-F340453F187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618796" y="3872992"/>
            <a:ext cx="395344" cy="395344"/>
          </a:xfrm>
          <a:prstGeom prst="rect">
            <a:avLst/>
          </a:prstGeom>
        </p:spPr>
      </p:pic>
      <p:pic>
        <p:nvPicPr>
          <p:cNvPr id="43" name="Graphic 42">
            <a:extLst>
              <a:ext uri="{FF2B5EF4-FFF2-40B4-BE49-F238E27FC236}">
                <a16:creationId xmlns:a16="http://schemas.microsoft.com/office/drawing/2014/main" id="{23D876BF-D11E-0AD9-A03D-1A69079315F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164625" y="2824850"/>
            <a:ext cx="407281" cy="407281"/>
          </a:xfrm>
          <a:prstGeom prst="rect">
            <a:avLst/>
          </a:prstGeom>
        </p:spPr>
      </p:pic>
      <p:pic>
        <p:nvPicPr>
          <p:cNvPr id="2865" name="Picture 2864" descr="A picture containing drawing&#10;&#10;Description automatically generated">
            <a:extLst>
              <a:ext uri="{FF2B5EF4-FFF2-40B4-BE49-F238E27FC236}">
                <a16:creationId xmlns:a16="http://schemas.microsoft.com/office/drawing/2014/main" id="{41C31827-B21E-180C-6A9F-3D1B7A48560F}"/>
              </a:ext>
            </a:extLst>
          </p:cNvPr>
          <p:cNvPicPr>
            <a:picLocks noChangeAspect="1"/>
          </p:cNvPicPr>
          <p:nvPr/>
        </p:nvPicPr>
        <p:blipFill>
          <a:blip r:embed="rId14"/>
          <a:stretch>
            <a:fillRect/>
          </a:stretch>
        </p:blipFill>
        <p:spPr>
          <a:xfrm>
            <a:off x="10398083" y="264562"/>
            <a:ext cx="1458956" cy="425210"/>
          </a:xfrm>
          <a:prstGeom prst="rect">
            <a:avLst/>
          </a:prstGeom>
        </p:spPr>
      </p:pic>
    </p:spTree>
    <p:extLst>
      <p:ext uri="{BB962C8B-B14F-4D97-AF65-F5344CB8AC3E}">
        <p14:creationId xmlns:p14="http://schemas.microsoft.com/office/powerpoint/2010/main" val="1051946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0" name="Group 427">
            <a:extLst>
              <a:ext uri="{FF2B5EF4-FFF2-40B4-BE49-F238E27FC236}">
                <a16:creationId xmlns:a16="http://schemas.microsoft.com/office/drawing/2014/main" id="{BA9FA062-F198-3C80-1538-2F0AFF663A8E}"/>
              </a:ext>
            </a:extLst>
          </p:cNvPr>
          <p:cNvGrpSpPr>
            <a:grpSpLocks noChangeAspect="1"/>
          </p:cNvGrpSpPr>
          <p:nvPr/>
        </p:nvGrpSpPr>
        <p:grpSpPr bwMode="auto">
          <a:xfrm>
            <a:off x="3759200" y="1752600"/>
            <a:ext cx="4495800" cy="4584700"/>
            <a:chOff x="2368" y="1104"/>
            <a:chExt cx="2832" cy="2888"/>
          </a:xfrm>
        </p:grpSpPr>
        <p:sp>
          <p:nvSpPr>
            <p:cNvPr id="2451" name="AutoShape 426">
              <a:extLst>
                <a:ext uri="{FF2B5EF4-FFF2-40B4-BE49-F238E27FC236}">
                  <a16:creationId xmlns:a16="http://schemas.microsoft.com/office/drawing/2014/main" id="{A0027CB1-2B16-6C62-05DB-FA5844B1061F}"/>
                </a:ext>
              </a:extLst>
            </p:cNvPr>
            <p:cNvSpPr>
              <a:spLocks noChangeAspect="1" noChangeArrowheads="1" noTextEdit="1"/>
            </p:cNvSpPr>
            <p:nvPr/>
          </p:nvSpPr>
          <p:spPr bwMode="auto">
            <a:xfrm>
              <a:off x="2368" y="1104"/>
              <a:ext cx="2832" cy="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52" name="Group 628">
              <a:extLst>
                <a:ext uri="{FF2B5EF4-FFF2-40B4-BE49-F238E27FC236}">
                  <a16:creationId xmlns:a16="http://schemas.microsoft.com/office/drawing/2014/main" id="{7252E065-B16C-6545-ACBB-431BD13669FB}"/>
                </a:ext>
              </a:extLst>
            </p:cNvPr>
            <p:cNvGrpSpPr>
              <a:grpSpLocks/>
            </p:cNvGrpSpPr>
            <p:nvPr/>
          </p:nvGrpSpPr>
          <p:grpSpPr bwMode="auto">
            <a:xfrm>
              <a:off x="2428" y="1187"/>
              <a:ext cx="2748" cy="2761"/>
              <a:chOff x="2428" y="1187"/>
              <a:chExt cx="2748" cy="2761"/>
            </a:xfrm>
          </p:grpSpPr>
          <p:sp>
            <p:nvSpPr>
              <p:cNvPr id="2665" name="Freeform 428">
                <a:extLst>
                  <a:ext uri="{FF2B5EF4-FFF2-40B4-BE49-F238E27FC236}">
                    <a16:creationId xmlns:a16="http://schemas.microsoft.com/office/drawing/2014/main" id="{46E18C33-0D3F-E386-E9CB-A6DA94BCDE98}"/>
                  </a:ext>
                </a:extLst>
              </p:cNvPr>
              <p:cNvSpPr>
                <a:spLocks/>
              </p:cNvSpPr>
              <p:nvPr/>
            </p:nvSpPr>
            <p:spPr bwMode="auto">
              <a:xfrm>
                <a:off x="2892" y="1488"/>
                <a:ext cx="865" cy="980"/>
              </a:xfrm>
              <a:custGeom>
                <a:avLst/>
                <a:gdLst>
                  <a:gd name="T0" fmla="*/ 0 w 1440"/>
                  <a:gd name="T1" fmla="*/ 835 h 1628"/>
                  <a:gd name="T2" fmla="*/ 0 w 1440"/>
                  <a:gd name="T3" fmla="*/ 835 h 1628"/>
                  <a:gd name="T4" fmla="*/ 1377 w 1440"/>
                  <a:gd name="T5" fmla="*/ 1628 h 1628"/>
                  <a:gd name="T6" fmla="*/ 1434 w 1440"/>
                  <a:gd name="T7" fmla="*/ 1163 h 1628"/>
                  <a:gd name="T8" fmla="*/ 1440 w 1440"/>
                  <a:gd name="T9" fmla="*/ 0 h 1628"/>
                  <a:gd name="T10" fmla="*/ 0 w 1440"/>
                  <a:gd name="T11" fmla="*/ 835 h 1628"/>
                </a:gdLst>
                <a:ahLst/>
                <a:cxnLst>
                  <a:cxn ang="0">
                    <a:pos x="T0" y="T1"/>
                  </a:cxn>
                  <a:cxn ang="0">
                    <a:pos x="T2" y="T3"/>
                  </a:cxn>
                  <a:cxn ang="0">
                    <a:pos x="T4" y="T5"/>
                  </a:cxn>
                  <a:cxn ang="0">
                    <a:pos x="T6" y="T7"/>
                  </a:cxn>
                  <a:cxn ang="0">
                    <a:pos x="T8" y="T9"/>
                  </a:cxn>
                  <a:cxn ang="0">
                    <a:pos x="T10" y="T11"/>
                  </a:cxn>
                </a:cxnLst>
                <a:rect l="0" t="0" r="r" b="b"/>
                <a:pathLst>
                  <a:path w="1440" h="1628">
                    <a:moveTo>
                      <a:pt x="0" y="835"/>
                    </a:moveTo>
                    <a:lnTo>
                      <a:pt x="0" y="835"/>
                    </a:lnTo>
                    <a:lnTo>
                      <a:pt x="1377" y="1628"/>
                    </a:lnTo>
                    <a:lnTo>
                      <a:pt x="1434" y="1163"/>
                    </a:lnTo>
                    <a:lnTo>
                      <a:pt x="1440" y="0"/>
                    </a:lnTo>
                    <a:cubicBezTo>
                      <a:pt x="1440" y="0"/>
                      <a:pt x="489" y="64"/>
                      <a:pt x="0" y="835"/>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6" name="Freeform 429">
                <a:extLst>
                  <a:ext uri="{FF2B5EF4-FFF2-40B4-BE49-F238E27FC236}">
                    <a16:creationId xmlns:a16="http://schemas.microsoft.com/office/drawing/2014/main" id="{2E207055-D36C-D43E-3087-25976CE5A5FB}"/>
                  </a:ext>
                </a:extLst>
              </p:cNvPr>
              <p:cNvSpPr>
                <a:spLocks/>
              </p:cNvSpPr>
              <p:nvPr/>
            </p:nvSpPr>
            <p:spPr bwMode="auto">
              <a:xfrm>
                <a:off x="3840" y="1484"/>
                <a:ext cx="873" cy="956"/>
              </a:xfrm>
              <a:custGeom>
                <a:avLst/>
                <a:gdLst>
                  <a:gd name="T0" fmla="*/ 0 w 1454"/>
                  <a:gd name="T1" fmla="*/ 0 h 1588"/>
                  <a:gd name="T2" fmla="*/ 0 w 1454"/>
                  <a:gd name="T3" fmla="*/ 0 h 1588"/>
                  <a:gd name="T4" fmla="*/ 23 w 1454"/>
                  <a:gd name="T5" fmla="*/ 1588 h 1588"/>
                  <a:gd name="T6" fmla="*/ 451 w 1454"/>
                  <a:gd name="T7" fmla="*/ 1399 h 1588"/>
                  <a:gd name="T8" fmla="*/ 1454 w 1454"/>
                  <a:gd name="T9" fmla="*/ 810 h 1588"/>
                  <a:gd name="T10" fmla="*/ 0 w 1454"/>
                  <a:gd name="T11" fmla="*/ 0 h 1588"/>
                </a:gdLst>
                <a:ahLst/>
                <a:cxnLst>
                  <a:cxn ang="0">
                    <a:pos x="T0" y="T1"/>
                  </a:cxn>
                  <a:cxn ang="0">
                    <a:pos x="T2" y="T3"/>
                  </a:cxn>
                  <a:cxn ang="0">
                    <a:pos x="T4" y="T5"/>
                  </a:cxn>
                  <a:cxn ang="0">
                    <a:pos x="T6" y="T7"/>
                  </a:cxn>
                  <a:cxn ang="0">
                    <a:pos x="T8" y="T9"/>
                  </a:cxn>
                  <a:cxn ang="0">
                    <a:pos x="T10" y="T11"/>
                  </a:cxn>
                </a:cxnLst>
                <a:rect l="0" t="0" r="r" b="b"/>
                <a:pathLst>
                  <a:path w="1454" h="1588">
                    <a:moveTo>
                      <a:pt x="0" y="0"/>
                    </a:moveTo>
                    <a:lnTo>
                      <a:pt x="0" y="0"/>
                    </a:lnTo>
                    <a:lnTo>
                      <a:pt x="23" y="1588"/>
                    </a:lnTo>
                    <a:lnTo>
                      <a:pt x="451" y="1399"/>
                    </a:lnTo>
                    <a:lnTo>
                      <a:pt x="1454" y="810"/>
                    </a:lnTo>
                    <a:cubicBezTo>
                      <a:pt x="1454" y="810"/>
                      <a:pt x="913" y="25"/>
                      <a:pt x="0"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7" name="Freeform 430">
                <a:extLst>
                  <a:ext uri="{FF2B5EF4-FFF2-40B4-BE49-F238E27FC236}">
                    <a16:creationId xmlns:a16="http://schemas.microsoft.com/office/drawing/2014/main" id="{4DD5814F-A5D5-0206-FD90-3A3AE2FA9A19}"/>
                  </a:ext>
                </a:extLst>
              </p:cNvPr>
              <p:cNvSpPr>
                <a:spLocks/>
              </p:cNvSpPr>
              <p:nvPr/>
            </p:nvSpPr>
            <p:spPr bwMode="auto">
              <a:xfrm>
                <a:off x="3924" y="2066"/>
                <a:ext cx="1080" cy="1003"/>
              </a:xfrm>
              <a:custGeom>
                <a:avLst/>
                <a:gdLst>
                  <a:gd name="T0" fmla="*/ 1379 w 1798"/>
                  <a:gd name="T1" fmla="*/ 0 h 1665"/>
                  <a:gd name="T2" fmla="*/ 1379 w 1798"/>
                  <a:gd name="T3" fmla="*/ 0 h 1665"/>
                  <a:gd name="T4" fmla="*/ 0 w 1798"/>
                  <a:gd name="T5" fmla="*/ 790 h 1665"/>
                  <a:gd name="T6" fmla="*/ 373 w 1798"/>
                  <a:gd name="T7" fmla="*/ 1073 h 1665"/>
                  <a:gd name="T8" fmla="*/ 1374 w 1798"/>
                  <a:gd name="T9" fmla="*/ 1665 h 1665"/>
                  <a:gd name="T10" fmla="*/ 1379 w 1798"/>
                  <a:gd name="T11" fmla="*/ 0 h 1665"/>
                </a:gdLst>
                <a:ahLst/>
                <a:cxnLst>
                  <a:cxn ang="0">
                    <a:pos x="T0" y="T1"/>
                  </a:cxn>
                  <a:cxn ang="0">
                    <a:pos x="T2" y="T3"/>
                  </a:cxn>
                  <a:cxn ang="0">
                    <a:pos x="T4" y="T5"/>
                  </a:cxn>
                  <a:cxn ang="0">
                    <a:pos x="T6" y="T7"/>
                  </a:cxn>
                  <a:cxn ang="0">
                    <a:pos x="T8" y="T9"/>
                  </a:cxn>
                  <a:cxn ang="0">
                    <a:pos x="T10" y="T11"/>
                  </a:cxn>
                </a:cxnLst>
                <a:rect l="0" t="0" r="r" b="b"/>
                <a:pathLst>
                  <a:path w="1798" h="1665">
                    <a:moveTo>
                      <a:pt x="1379" y="0"/>
                    </a:moveTo>
                    <a:lnTo>
                      <a:pt x="1379" y="0"/>
                    </a:lnTo>
                    <a:lnTo>
                      <a:pt x="0" y="790"/>
                    </a:lnTo>
                    <a:lnTo>
                      <a:pt x="373" y="1073"/>
                    </a:lnTo>
                    <a:lnTo>
                      <a:pt x="1374" y="1665"/>
                    </a:lnTo>
                    <a:cubicBezTo>
                      <a:pt x="1374" y="1665"/>
                      <a:pt x="1798" y="812"/>
                      <a:pt x="1379"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8" name="Freeform 431">
                <a:extLst>
                  <a:ext uri="{FF2B5EF4-FFF2-40B4-BE49-F238E27FC236}">
                    <a16:creationId xmlns:a16="http://schemas.microsoft.com/office/drawing/2014/main" id="{E85D3094-F61C-4640-D203-6752E09C4F28}"/>
                  </a:ext>
                </a:extLst>
              </p:cNvPr>
              <p:cNvSpPr>
                <a:spLocks/>
              </p:cNvSpPr>
              <p:nvPr/>
            </p:nvSpPr>
            <p:spPr bwMode="auto">
              <a:xfrm>
                <a:off x="2588" y="2081"/>
                <a:ext cx="1080" cy="1002"/>
              </a:xfrm>
              <a:custGeom>
                <a:avLst/>
                <a:gdLst>
                  <a:gd name="T0" fmla="*/ 427 w 1798"/>
                  <a:gd name="T1" fmla="*/ 0 h 1664"/>
                  <a:gd name="T2" fmla="*/ 427 w 1798"/>
                  <a:gd name="T3" fmla="*/ 0 h 1664"/>
                  <a:gd name="T4" fmla="*/ 1798 w 1798"/>
                  <a:gd name="T5" fmla="*/ 802 h 1664"/>
                  <a:gd name="T6" fmla="*/ 1423 w 1798"/>
                  <a:gd name="T7" fmla="*/ 1082 h 1664"/>
                  <a:gd name="T8" fmla="*/ 416 w 1798"/>
                  <a:gd name="T9" fmla="*/ 1664 h 1664"/>
                  <a:gd name="T10" fmla="*/ 427 w 1798"/>
                  <a:gd name="T11" fmla="*/ 0 h 1664"/>
                </a:gdLst>
                <a:ahLst/>
                <a:cxnLst>
                  <a:cxn ang="0">
                    <a:pos x="T0" y="T1"/>
                  </a:cxn>
                  <a:cxn ang="0">
                    <a:pos x="T2" y="T3"/>
                  </a:cxn>
                  <a:cxn ang="0">
                    <a:pos x="T4" y="T5"/>
                  </a:cxn>
                  <a:cxn ang="0">
                    <a:pos x="T6" y="T7"/>
                  </a:cxn>
                  <a:cxn ang="0">
                    <a:pos x="T8" y="T9"/>
                  </a:cxn>
                  <a:cxn ang="0">
                    <a:pos x="T10" y="T11"/>
                  </a:cxn>
                </a:cxnLst>
                <a:rect l="0" t="0" r="r" b="b"/>
                <a:pathLst>
                  <a:path w="1798" h="1664">
                    <a:moveTo>
                      <a:pt x="427" y="0"/>
                    </a:moveTo>
                    <a:lnTo>
                      <a:pt x="427" y="0"/>
                    </a:lnTo>
                    <a:lnTo>
                      <a:pt x="1798" y="802"/>
                    </a:lnTo>
                    <a:lnTo>
                      <a:pt x="1423" y="1082"/>
                    </a:lnTo>
                    <a:lnTo>
                      <a:pt x="416" y="1664"/>
                    </a:lnTo>
                    <a:cubicBezTo>
                      <a:pt x="416" y="1664"/>
                      <a:pt x="0" y="807"/>
                      <a:pt x="427"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9" name="Freeform 432">
                <a:extLst>
                  <a:ext uri="{FF2B5EF4-FFF2-40B4-BE49-F238E27FC236}">
                    <a16:creationId xmlns:a16="http://schemas.microsoft.com/office/drawing/2014/main" id="{9C2E66B1-5E21-DD4A-1A2A-E051F94DB6F7}"/>
                  </a:ext>
                </a:extLst>
              </p:cNvPr>
              <p:cNvSpPr>
                <a:spLocks/>
              </p:cNvSpPr>
              <p:nvPr/>
            </p:nvSpPr>
            <p:spPr bwMode="auto">
              <a:xfrm>
                <a:off x="2889" y="2674"/>
                <a:ext cx="872" cy="979"/>
              </a:xfrm>
              <a:custGeom>
                <a:avLst/>
                <a:gdLst>
                  <a:gd name="T0" fmla="*/ 0 w 1451"/>
                  <a:gd name="T1" fmla="*/ 811 h 1626"/>
                  <a:gd name="T2" fmla="*/ 0 w 1451"/>
                  <a:gd name="T3" fmla="*/ 811 h 1626"/>
                  <a:gd name="T4" fmla="*/ 1365 w 1451"/>
                  <a:gd name="T5" fmla="*/ 0 h 1626"/>
                  <a:gd name="T6" fmla="*/ 1428 w 1451"/>
                  <a:gd name="T7" fmla="*/ 463 h 1626"/>
                  <a:gd name="T8" fmla="*/ 1451 w 1451"/>
                  <a:gd name="T9" fmla="*/ 1626 h 1626"/>
                  <a:gd name="T10" fmla="*/ 0 w 1451"/>
                  <a:gd name="T11" fmla="*/ 811 h 1626"/>
                </a:gdLst>
                <a:ahLst/>
                <a:cxnLst>
                  <a:cxn ang="0">
                    <a:pos x="T0" y="T1"/>
                  </a:cxn>
                  <a:cxn ang="0">
                    <a:pos x="T2" y="T3"/>
                  </a:cxn>
                  <a:cxn ang="0">
                    <a:pos x="T4" y="T5"/>
                  </a:cxn>
                  <a:cxn ang="0">
                    <a:pos x="T6" y="T7"/>
                  </a:cxn>
                  <a:cxn ang="0">
                    <a:pos x="T8" y="T9"/>
                  </a:cxn>
                  <a:cxn ang="0">
                    <a:pos x="T10" y="T11"/>
                  </a:cxn>
                </a:cxnLst>
                <a:rect l="0" t="0" r="r" b="b"/>
                <a:pathLst>
                  <a:path w="1451" h="1626">
                    <a:moveTo>
                      <a:pt x="0" y="811"/>
                    </a:moveTo>
                    <a:lnTo>
                      <a:pt x="0" y="811"/>
                    </a:lnTo>
                    <a:lnTo>
                      <a:pt x="1365" y="0"/>
                    </a:lnTo>
                    <a:lnTo>
                      <a:pt x="1428" y="463"/>
                    </a:lnTo>
                    <a:lnTo>
                      <a:pt x="1451" y="1626"/>
                    </a:lnTo>
                    <a:cubicBezTo>
                      <a:pt x="1451" y="1626"/>
                      <a:pt x="499" y="1576"/>
                      <a:pt x="0" y="811"/>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0" name="Freeform 433">
                <a:extLst>
                  <a:ext uri="{FF2B5EF4-FFF2-40B4-BE49-F238E27FC236}">
                    <a16:creationId xmlns:a16="http://schemas.microsoft.com/office/drawing/2014/main" id="{85739FEC-267A-0E91-C3AE-996E886610EF}"/>
                  </a:ext>
                </a:extLst>
              </p:cNvPr>
              <p:cNvSpPr>
                <a:spLocks/>
              </p:cNvSpPr>
              <p:nvPr/>
            </p:nvSpPr>
            <p:spPr bwMode="auto">
              <a:xfrm>
                <a:off x="3846" y="2677"/>
                <a:ext cx="866" cy="980"/>
              </a:xfrm>
              <a:custGeom>
                <a:avLst/>
                <a:gdLst>
                  <a:gd name="T0" fmla="*/ 1440 w 1440"/>
                  <a:gd name="T1" fmla="*/ 793 h 1628"/>
                  <a:gd name="T2" fmla="*/ 1440 w 1440"/>
                  <a:gd name="T3" fmla="*/ 793 h 1628"/>
                  <a:gd name="T4" fmla="*/ 63 w 1440"/>
                  <a:gd name="T5" fmla="*/ 0 h 1628"/>
                  <a:gd name="T6" fmla="*/ 6 w 1440"/>
                  <a:gd name="T7" fmla="*/ 465 h 1628"/>
                  <a:gd name="T8" fmla="*/ 0 w 1440"/>
                  <a:gd name="T9" fmla="*/ 1628 h 1628"/>
                  <a:gd name="T10" fmla="*/ 1440 w 1440"/>
                  <a:gd name="T11" fmla="*/ 793 h 1628"/>
                </a:gdLst>
                <a:ahLst/>
                <a:cxnLst>
                  <a:cxn ang="0">
                    <a:pos x="T0" y="T1"/>
                  </a:cxn>
                  <a:cxn ang="0">
                    <a:pos x="T2" y="T3"/>
                  </a:cxn>
                  <a:cxn ang="0">
                    <a:pos x="T4" y="T5"/>
                  </a:cxn>
                  <a:cxn ang="0">
                    <a:pos x="T6" y="T7"/>
                  </a:cxn>
                  <a:cxn ang="0">
                    <a:pos x="T8" y="T9"/>
                  </a:cxn>
                  <a:cxn ang="0">
                    <a:pos x="T10" y="T11"/>
                  </a:cxn>
                </a:cxnLst>
                <a:rect l="0" t="0" r="r" b="b"/>
                <a:pathLst>
                  <a:path w="1440" h="1628">
                    <a:moveTo>
                      <a:pt x="1440" y="793"/>
                    </a:moveTo>
                    <a:lnTo>
                      <a:pt x="1440" y="793"/>
                    </a:lnTo>
                    <a:lnTo>
                      <a:pt x="63" y="0"/>
                    </a:lnTo>
                    <a:lnTo>
                      <a:pt x="6" y="465"/>
                    </a:lnTo>
                    <a:lnTo>
                      <a:pt x="0" y="1628"/>
                    </a:lnTo>
                    <a:cubicBezTo>
                      <a:pt x="0" y="1628"/>
                      <a:pt x="951" y="1565"/>
                      <a:pt x="1440" y="793"/>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1" name="Freeform 434">
                <a:extLst>
                  <a:ext uri="{FF2B5EF4-FFF2-40B4-BE49-F238E27FC236}">
                    <a16:creationId xmlns:a16="http://schemas.microsoft.com/office/drawing/2014/main" id="{4B45D775-B76A-AAB4-7668-3FF883D8946B}"/>
                  </a:ext>
                </a:extLst>
              </p:cNvPr>
              <p:cNvSpPr>
                <a:spLocks/>
              </p:cNvSpPr>
              <p:nvPr/>
            </p:nvSpPr>
            <p:spPr bwMode="auto">
              <a:xfrm>
                <a:off x="2640" y="3202"/>
                <a:ext cx="1117" cy="746"/>
              </a:xfrm>
              <a:custGeom>
                <a:avLst/>
                <a:gdLst>
                  <a:gd name="T0" fmla="*/ 293 w 1860"/>
                  <a:gd name="T1" fmla="*/ 0 h 1240"/>
                  <a:gd name="T2" fmla="*/ 25 w 1860"/>
                  <a:gd name="T3" fmla="*/ 207 h 1240"/>
                  <a:gd name="T4" fmla="*/ 77 w 1860"/>
                  <a:gd name="T5" fmla="*/ 283 h 1240"/>
                  <a:gd name="T6" fmla="*/ 132 w 1860"/>
                  <a:gd name="T7" fmla="*/ 356 h 1240"/>
                  <a:gd name="T8" fmla="*/ 190 w 1860"/>
                  <a:gd name="T9" fmla="*/ 428 h 1240"/>
                  <a:gd name="T10" fmla="*/ 250 w 1860"/>
                  <a:gd name="T11" fmla="*/ 496 h 1240"/>
                  <a:gd name="T12" fmla="*/ 313 w 1860"/>
                  <a:gd name="T13" fmla="*/ 563 h 1240"/>
                  <a:gd name="T14" fmla="*/ 379 w 1860"/>
                  <a:gd name="T15" fmla="*/ 626 h 1240"/>
                  <a:gd name="T16" fmla="*/ 447 w 1860"/>
                  <a:gd name="T17" fmla="*/ 688 h 1240"/>
                  <a:gd name="T18" fmla="*/ 518 w 1860"/>
                  <a:gd name="T19" fmla="*/ 746 h 1240"/>
                  <a:gd name="T20" fmla="*/ 591 w 1860"/>
                  <a:gd name="T21" fmla="*/ 801 h 1240"/>
                  <a:gd name="T22" fmla="*/ 666 w 1860"/>
                  <a:gd name="T23" fmla="*/ 854 h 1240"/>
                  <a:gd name="T24" fmla="*/ 744 w 1860"/>
                  <a:gd name="T25" fmla="*/ 904 h 1240"/>
                  <a:gd name="T26" fmla="*/ 823 w 1860"/>
                  <a:gd name="T27" fmla="*/ 950 h 1240"/>
                  <a:gd name="T28" fmla="*/ 905 w 1860"/>
                  <a:gd name="T29" fmla="*/ 994 h 1240"/>
                  <a:gd name="T30" fmla="*/ 988 w 1860"/>
                  <a:gd name="T31" fmla="*/ 1034 h 1240"/>
                  <a:gd name="T32" fmla="*/ 1073 w 1860"/>
                  <a:gd name="T33" fmla="*/ 1071 h 1240"/>
                  <a:gd name="T34" fmla="*/ 1160 w 1860"/>
                  <a:gd name="T35" fmla="*/ 1105 h 1240"/>
                  <a:gd name="T36" fmla="*/ 1249 w 1860"/>
                  <a:gd name="T37" fmla="*/ 1135 h 1240"/>
                  <a:gd name="T38" fmla="*/ 1339 w 1860"/>
                  <a:gd name="T39" fmla="*/ 1161 h 1240"/>
                  <a:gd name="T40" fmla="*/ 1431 w 1860"/>
                  <a:gd name="T41" fmla="*/ 1184 h 1240"/>
                  <a:gd name="T42" fmla="*/ 1524 w 1860"/>
                  <a:gd name="T43" fmla="*/ 1203 h 1240"/>
                  <a:gd name="T44" fmla="*/ 1619 w 1860"/>
                  <a:gd name="T45" fmla="*/ 1219 h 1240"/>
                  <a:gd name="T46" fmla="*/ 1715 w 1860"/>
                  <a:gd name="T47" fmla="*/ 1230 h 1240"/>
                  <a:gd name="T48" fmla="*/ 1811 w 1860"/>
                  <a:gd name="T49" fmla="*/ 1238 h 1240"/>
                  <a:gd name="T50" fmla="*/ 1860 w 1860"/>
                  <a:gd name="T51" fmla="*/ 902 h 1240"/>
                  <a:gd name="T52" fmla="*/ 1762 w 1860"/>
                  <a:gd name="T53" fmla="*/ 896 h 1240"/>
                  <a:gd name="T54" fmla="*/ 1665 w 1860"/>
                  <a:gd name="T55" fmla="*/ 885 h 1240"/>
                  <a:gd name="T56" fmla="*/ 1570 w 1860"/>
                  <a:gd name="T57" fmla="*/ 869 h 1240"/>
                  <a:gd name="T58" fmla="*/ 1476 w 1860"/>
                  <a:gd name="T59" fmla="*/ 848 h 1240"/>
                  <a:gd name="T60" fmla="*/ 1384 w 1860"/>
                  <a:gd name="T61" fmla="*/ 823 h 1240"/>
                  <a:gd name="T62" fmla="*/ 1294 w 1860"/>
                  <a:gd name="T63" fmla="*/ 794 h 1240"/>
                  <a:gd name="T64" fmla="*/ 1206 w 1860"/>
                  <a:gd name="T65" fmla="*/ 761 h 1240"/>
                  <a:gd name="T66" fmla="*/ 1120 w 1860"/>
                  <a:gd name="T67" fmla="*/ 724 h 1240"/>
                  <a:gd name="T68" fmla="*/ 1036 w 1860"/>
                  <a:gd name="T69" fmla="*/ 682 h 1240"/>
                  <a:gd name="T70" fmla="*/ 954 w 1860"/>
                  <a:gd name="T71" fmla="*/ 637 h 1240"/>
                  <a:gd name="T72" fmla="*/ 875 w 1860"/>
                  <a:gd name="T73" fmla="*/ 588 h 1240"/>
                  <a:gd name="T74" fmla="*/ 799 w 1860"/>
                  <a:gd name="T75" fmla="*/ 535 h 1240"/>
                  <a:gd name="T76" fmla="*/ 725 w 1860"/>
                  <a:gd name="T77" fmla="*/ 479 h 1240"/>
                  <a:gd name="T78" fmla="*/ 654 w 1860"/>
                  <a:gd name="T79" fmla="*/ 420 h 1240"/>
                  <a:gd name="T80" fmla="*/ 586 w 1860"/>
                  <a:gd name="T81" fmla="*/ 357 h 1240"/>
                  <a:gd name="T82" fmla="*/ 521 w 1860"/>
                  <a:gd name="T83" fmla="*/ 292 h 1240"/>
                  <a:gd name="T84" fmla="*/ 459 w 1860"/>
                  <a:gd name="T85" fmla="*/ 223 h 1240"/>
                  <a:gd name="T86" fmla="*/ 400 w 1860"/>
                  <a:gd name="T87" fmla="*/ 151 h 1240"/>
                  <a:gd name="T88" fmla="*/ 345 w 1860"/>
                  <a:gd name="T89" fmla="*/ 77 h 1240"/>
                  <a:gd name="T90" fmla="*/ 293 w 1860"/>
                  <a:gd name="T91"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0" h="1240">
                    <a:moveTo>
                      <a:pt x="293" y="0"/>
                    </a:moveTo>
                    <a:lnTo>
                      <a:pt x="293" y="0"/>
                    </a:lnTo>
                    <a:lnTo>
                      <a:pt x="0" y="169"/>
                    </a:lnTo>
                    <a:lnTo>
                      <a:pt x="25" y="207"/>
                    </a:lnTo>
                    <a:lnTo>
                      <a:pt x="51" y="245"/>
                    </a:lnTo>
                    <a:lnTo>
                      <a:pt x="77" y="283"/>
                    </a:lnTo>
                    <a:lnTo>
                      <a:pt x="104" y="320"/>
                    </a:lnTo>
                    <a:lnTo>
                      <a:pt x="132" y="356"/>
                    </a:lnTo>
                    <a:lnTo>
                      <a:pt x="161" y="392"/>
                    </a:lnTo>
                    <a:lnTo>
                      <a:pt x="190" y="428"/>
                    </a:lnTo>
                    <a:lnTo>
                      <a:pt x="220" y="462"/>
                    </a:lnTo>
                    <a:lnTo>
                      <a:pt x="250" y="496"/>
                    </a:lnTo>
                    <a:lnTo>
                      <a:pt x="281" y="530"/>
                    </a:lnTo>
                    <a:lnTo>
                      <a:pt x="313" y="563"/>
                    </a:lnTo>
                    <a:lnTo>
                      <a:pt x="346" y="595"/>
                    </a:lnTo>
                    <a:lnTo>
                      <a:pt x="379" y="626"/>
                    </a:lnTo>
                    <a:lnTo>
                      <a:pt x="413" y="657"/>
                    </a:lnTo>
                    <a:lnTo>
                      <a:pt x="447" y="688"/>
                    </a:lnTo>
                    <a:lnTo>
                      <a:pt x="482" y="717"/>
                    </a:lnTo>
                    <a:lnTo>
                      <a:pt x="518" y="746"/>
                    </a:lnTo>
                    <a:lnTo>
                      <a:pt x="554" y="774"/>
                    </a:lnTo>
                    <a:lnTo>
                      <a:pt x="591" y="801"/>
                    </a:lnTo>
                    <a:lnTo>
                      <a:pt x="628" y="828"/>
                    </a:lnTo>
                    <a:lnTo>
                      <a:pt x="666" y="854"/>
                    </a:lnTo>
                    <a:lnTo>
                      <a:pt x="705" y="879"/>
                    </a:lnTo>
                    <a:lnTo>
                      <a:pt x="744" y="904"/>
                    </a:lnTo>
                    <a:lnTo>
                      <a:pt x="783" y="928"/>
                    </a:lnTo>
                    <a:lnTo>
                      <a:pt x="823" y="950"/>
                    </a:lnTo>
                    <a:lnTo>
                      <a:pt x="864" y="973"/>
                    </a:lnTo>
                    <a:lnTo>
                      <a:pt x="905" y="994"/>
                    </a:lnTo>
                    <a:lnTo>
                      <a:pt x="946" y="1014"/>
                    </a:lnTo>
                    <a:lnTo>
                      <a:pt x="988" y="1034"/>
                    </a:lnTo>
                    <a:lnTo>
                      <a:pt x="1030" y="1053"/>
                    </a:lnTo>
                    <a:lnTo>
                      <a:pt x="1073" y="1071"/>
                    </a:lnTo>
                    <a:lnTo>
                      <a:pt x="1116" y="1088"/>
                    </a:lnTo>
                    <a:lnTo>
                      <a:pt x="1160" y="1105"/>
                    </a:lnTo>
                    <a:lnTo>
                      <a:pt x="1204" y="1120"/>
                    </a:lnTo>
                    <a:lnTo>
                      <a:pt x="1249" y="1135"/>
                    </a:lnTo>
                    <a:lnTo>
                      <a:pt x="1294" y="1148"/>
                    </a:lnTo>
                    <a:lnTo>
                      <a:pt x="1339" y="1161"/>
                    </a:lnTo>
                    <a:lnTo>
                      <a:pt x="1385" y="1173"/>
                    </a:lnTo>
                    <a:lnTo>
                      <a:pt x="1431" y="1184"/>
                    </a:lnTo>
                    <a:lnTo>
                      <a:pt x="1477" y="1194"/>
                    </a:lnTo>
                    <a:lnTo>
                      <a:pt x="1524" y="1203"/>
                    </a:lnTo>
                    <a:lnTo>
                      <a:pt x="1571" y="1211"/>
                    </a:lnTo>
                    <a:lnTo>
                      <a:pt x="1619" y="1219"/>
                    </a:lnTo>
                    <a:lnTo>
                      <a:pt x="1666" y="1225"/>
                    </a:lnTo>
                    <a:lnTo>
                      <a:pt x="1715" y="1230"/>
                    </a:lnTo>
                    <a:lnTo>
                      <a:pt x="1763" y="1234"/>
                    </a:lnTo>
                    <a:lnTo>
                      <a:pt x="1811" y="1238"/>
                    </a:lnTo>
                    <a:lnTo>
                      <a:pt x="1860" y="1240"/>
                    </a:lnTo>
                    <a:lnTo>
                      <a:pt x="1860" y="902"/>
                    </a:lnTo>
                    <a:lnTo>
                      <a:pt x="1811" y="900"/>
                    </a:lnTo>
                    <a:lnTo>
                      <a:pt x="1762" y="896"/>
                    </a:lnTo>
                    <a:lnTo>
                      <a:pt x="1713" y="891"/>
                    </a:lnTo>
                    <a:lnTo>
                      <a:pt x="1665" y="885"/>
                    </a:lnTo>
                    <a:lnTo>
                      <a:pt x="1617" y="877"/>
                    </a:lnTo>
                    <a:lnTo>
                      <a:pt x="1570" y="869"/>
                    </a:lnTo>
                    <a:lnTo>
                      <a:pt x="1523" y="859"/>
                    </a:lnTo>
                    <a:lnTo>
                      <a:pt x="1476" y="848"/>
                    </a:lnTo>
                    <a:lnTo>
                      <a:pt x="1430" y="836"/>
                    </a:lnTo>
                    <a:lnTo>
                      <a:pt x="1384" y="823"/>
                    </a:lnTo>
                    <a:lnTo>
                      <a:pt x="1339" y="809"/>
                    </a:lnTo>
                    <a:lnTo>
                      <a:pt x="1294" y="794"/>
                    </a:lnTo>
                    <a:lnTo>
                      <a:pt x="1250" y="778"/>
                    </a:lnTo>
                    <a:lnTo>
                      <a:pt x="1206" y="761"/>
                    </a:lnTo>
                    <a:lnTo>
                      <a:pt x="1162" y="743"/>
                    </a:lnTo>
                    <a:lnTo>
                      <a:pt x="1120" y="724"/>
                    </a:lnTo>
                    <a:lnTo>
                      <a:pt x="1077" y="703"/>
                    </a:lnTo>
                    <a:lnTo>
                      <a:pt x="1036" y="682"/>
                    </a:lnTo>
                    <a:lnTo>
                      <a:pt x="995" y="660"/>
                    </a:lnTo>
                    <a:lnTo>
                      <a:pt x="954" y="637"/>
                    </a:lnTo>
                    <a:lnTo>
                      <a:pt x="914" y="613"/>
                    </a:lnTo>
                    <a:lnTo>
                      <a:pt x="875" y="588"/>
                    </a:lnTo>
                    <a:lnTo>
                      <a:pt x="837" y="562"/>
                    </a:lnTo>
                    <a:lnTo>
                      <a:pt x="799" y="535"/>
                    </a:lnTo>
                    <a:lnTo>
                      <a:pt x="761" y="508"/>
                    </a:lnTo>
                    <a:lnTo>
                      <a:pt x="725" y="479"/>
                    </a:lnTo>
                    <a:lnTo>
                      <a:pt x="689" y="450"/>
                    </a:lnTo>
                    <a:lnTo>
                      <a:pt x="654" y="420"/>
                    </a:lnTo>
                    <a:lnTo>
                      <a:pt x="619" y="389"/>
                    </a:lnTo>
                    <a:lnTo>
                      <a:pt x="586" y="357"/>
                    </a:lnTo>
                    <a:lnTo>
                      <a:pt x="553" y="325"/>
                    </a:lnTo>
                    <a:lnTo>
                      <a:pt x="521" y="292"/>
                    </a:lnTo>
                    <a:lnTo>
                      <a:pt x="489" y="258"/>
                    </a:lnTo>
                    <a:lnTo>
                      <a:pt x="459" y="223"/>
                    </a:lnTo>
                    <a:lnTo>
                      <a:pt x="429" y="188"/>
                    </a:lnTo>
                    <a:lnTo>
                      <a:pt x="400" y="151"/>
                    </a:lnTo>
                    <a:lnTo>
                      <a:pt x="372" y="115"/>
                    </a:lnTo>
                    <a:lnTo>
                      <a:pt x="345" y="77"/>
                    </a:lnTo>
                    <a:lnTo>
                      <a:pt x="319" y="39"/>
                    </a:lnTo>
                    <a:lnTo>
                      <a:pt x="293"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2" name="Freeform 435">
                <a:extLst>
                  <a:ext uri="{FF2B5EF4-FFF2-40B4-BE49-F238E27FC236}">
                    <a16:creationId xmlns:a16="http://schemas.microsoft.com/office/drawing/2014/main" id="{5B268F5E-5BA1-5133-ED29-EEC3C0B1F6F4}"/>
                  </a:ext>
                </a:extLst>
              </p:cNvPr>
              <p:cNvSpPr>
                <a:spLocks/>
              </p:cNvSpPr>
              <p:nvPr/>
            </p:nvSpPr>
            <p:spPr bwMode="auto">
              <a:xfrm>
                <a:off x="2428" y="1921"/>
                <a:ext cx="340" cy="1297"/>
              </a:xfrm>
              <a:custGeom>
                <a:avLst/>
                <a:gdLst>
                  <a:gd name="T0" fmla="*/ 271 w 566"/>
                  <a:gd name="T1" fmla="*/ 0 h 2154"/>
                  <a:gd name="T2" fmla="*/ 227 w 566"/>
                  <a:gd name="T3" fmla="*/ 85 h 2154"/>
                  <a:gd name="T4" fmla="*/ 188 w 566"/>
                  <a:gd name="T5" fmla="*/ 172 h 2154"/>
                  <a:gd name="T6" fmla="*/ 151 w 566"/>
                  <a:gd name="T7" fmla="*/ 261 h 2154"/>
                  <a:gd name="T8" fmla="*/ 119 w 566"/>
                  <a:gd name="T9" fmla="*/ 351 h 2154"/>
                  <a:gd name="T10" fmla="*/ 90 w 566"/>
                  <a:gd name="T11" fmla="*/ 443 h 2154"/>
                  <a:gd name="T12" fmla="*/ 65 w 566"/>
                  <a:gd name="T13" fmla="*/ 537 h 2154"/>
                  <a:gd name="T14" fmla="*/ 44 w 566"/>
                  <a:gd name="T15" fmla="*/ 633 h 2154"/>
                  <a:gd name="T16" fmla="*/ 27 w 566"/>
                  <a:gd name="T17" fmla="*/ 729 h 2154"/>
                  <a:gd name="T18" fmla="*/ 14 w 566"/>
                  <a:gd name="T19" fmla="*/ 827 h 2154"/>
                  <a:gd name="T20" fmla="*/ 5 w 566"/>
                  <a:gd name="T21" fmla="*/ 927 h 2154"/>
                  <a:gd name="T22" fmla="*/ 1 w 566"/>
                  <a:gd name="T23" fmla="*/ 1027 h 2154"/>
                  <a:gd name="T24" fmla="*/ 1 w 566"/>
                  <a:gd name="T25" fmla="*/ 1129 h 2154"/>
                  <a:gd name="T26" fmla="*/ 5 w 566"/>
                  <a:gd name="T27" fmla="*/ 1229 h 2154"/>
                  <a:gd name="T28" fmla="*/ 14 w 566"/>
                  <a:gd name="T29" fmla="*/ 1328 h 2154"/>
                  <a:gd name="T30" fmla="*/ 27 w 566"/>
                  <a:gd name="T31" fmla="*/ 1426 h 2154"/>
                  <a:gd name="T32" fmla="*/ 44 w 566"/>
                  <a:gd name="T33" fmla="*/ 1523 h 2154"/>
                  <a:gd name="T34" fmla="*/ 64 w 566"/>
                  <a:gd name="T35" fmla="*/ 1618 h 2154"/>
                  <a:gd name="T36" fmla="*/ 89 w 566"/>
                  <a:gd name="T37" fmla="*/ 1711 h 2154"/>
                  <a:gd name="T38" fmla="*/ 118 w 566"/>
                  <a:gd name="T39" fmla="*/ 1803 h 2154"/>
                  <a:gd name="T40" fmla="*/ 151 w 566"/>
                  <a:gd name="T41" fmla="*/ 1894 h 2154"/>
                  <a:gd name="T42" fmla="*/ 187 w 566"/>
                  <a:gd name="T43" fmla="*/ 1982 h 2154"/>
                  <a:gd name="T44" fmla="*/ 226 w 566"/>
                  <a:gd name="T45" fmla="*/ 2069 h 2154"/>
                  <a:gd name="T46" fmla="*/ 270 w 566"/>
                  <a:gd name="T47" fmla="*/ 2154 h 2154"/>
                  <a:gd name="T48" fmla="*/ 544 w 566"/>
                  <a:gd name="T49" fmla="*/ 1943 h 2154"/>
                  <a:gd name="T50" fmla="*/ 505 w 566"/>
                  <a:gd name="T51" fmla="*/ 1860 h 2154"/>
                  <a:gd name="T52" fmla="*/ 470 w 566"/>
                  <a:gd name="T53" fmla="*/ 1774 h 2154"/>
                  <a:gd name="T54" fmla="*/ 438 w 566"/>
                  <a:gd name="T55" fmla="*/ 1687 h 2154"/>
                  <a:gd name="T56" fmla="*/ 411 w 566"/>
                  <a:gd name="T57" fmla="*/ 1598 h 2154"/>
                  <a:gd name="T58" fmla="*/ 388 w 566"/>
                  <a:gd name="T59" fmla="*/ 1507 h 2154"/>
                  <a:gd name="T60" fmla="*/ 370 w 566"/>
                  <a:gd name="T61" fmla="*/ 1414 h 2154"/>
                  <a:gd name="T62" fmla="*/ 356 w 566"/>
                  <a:gd name="T63" fmla="*/ 1320 h 2154"/>
                  <a:gd name="T64" fmla="*/ 346 w 566"/>
                  <a:gd name="T65" fmla="*/ 1224 h 2154"/>
                  <a:gd name="T66" fmla="*/ 342 w 566"/>
                  <a:gd name="T67" fmla="*/ 1127 h 2154"/>
                  <a:gd name="T68" fmla="*/ 342 w 566"/>
                  <a:gd name="T69" fmla="*/ 1029 h 2154"/>
                  <a:gd name="T70" fmla="*/ 346 w 566"/>
                  <a:gd name="T71" fmla="*/ 932 h 2154"/>
                  <a:gd name="T72" fmla="*/ 356 w 566"/>
                  <a:gd name="T73" fmla="*/ 836 h 2154"/>
                  <a:gd name="T74" fmla="*/ 370 w 566"/>
                  <a:gd name="T75" fmla="*/ 741 h 2154"/>
                  <a:gd name="T76" fmla="*/ 389 w 566"/>
                  <a:gd name="T77" fmla="*/ 649 h 2154"/>
                  <a:gd name="T78" fmla="*/ 412 w 566"/>
                  <a:gd name="T79" fmla="*/ 557 h 2154"/>
                  <a:gd name="T80" fmla="*/ 439 w 566"/>
                  <a:gd name="T81" fmla="*/ 468 h 2154"/>
                  <a:gd name="T82" fmla="*/ 470 w 566"/>
                  <a:gd name="T83" fmla="*/ 380 h 2154"/>
                  <a:gd name="T84" fmla="*/ 506 w 566"/>
                  <a:gd name="T85" fmla="*/ 294 h 2154"/>
                  <a:gd name="T86" fmla="*/ 545 w 566"/>
                  <a:gd name="T87" fmla="*/ 211 h 2154"/>
                  <a:gd name="T88" fmla="*/ 271 w 566"/>
                  <a:gd name="T89" fmla="*/ 0 h 2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6" h="2154">
                    <a:moveTo>
                      <a:pt x="271" y="0"/>
                    </a:moveTo>
                    <a:lnTo>
                      <a:pt x="271" y="0"/>
                    </a:lnTo>
                    <a:lnTo>
                      <a:pt x="249" y="42"/>
                    </a:lnTo>
                    <a:lnTo>
                      <a:pt x="227" y="85"/>
                    </a:lnTo>
                    <a:lnTo>
                      <a:pt x="207" y="128"/>
                    </a:lnTo>
                    <a:lnTo>
                      <a:pt x="188" y="172"/>
                    </a:lnTo>
                    <a:lnTo>
                      <a:pt x="169" y="216"/>
                    </a:lnTo>
                    <a:lnTo>
                      <a:pt x="151" y="261"/>
                    </a:lnTo>
                    <a:lnTo>
                      <a:pt x="134" y="306"/>
                    </a:lnTo>
                    <a:lnTo>
                      <a:pt x="119" y="351"/>
                    </a:lnTo>
                    <a:lnTo>
                      <a:pt x="104" y="397"/>
                    </a:lnTo>
                    <a:lnTo>
                      <a:pt x="90" y="443"/>
                    </a:lnTo>
                    <a:lnTo>
                      <a:pt x="77" y="490"/>
                    </a:lnTo>
                    <a:lnTo>
                      <a:pt x="65" y="537"/>
                    </a:lnTo>
                    <a:lnTo>
                      <a:pt x="54" y="585"/>
                    </a:lnTo>
                    <a:lnTo>
                      <a:pt x="44" y="633"/>
                    </a:lnTo>
                    <a:lnTo>
                      <a:pt x="35" y="681"/>
                    </a:lnTo>
                    <a:lnTo>
                      <a:pt x="27" y="729"/>
                    </a:lnTo>
                    <a:lnTo>
                      <a:pt x="20" y="778"/>
                    </a:lnTo>
                    <a:lnTo>
                      <a:pt x="14" y="827"/>
                    </a:lnTo>
                    <a:lnTo>
                      <a:pt x="9" y="877"/>
                    </a:lnTo>
                    <a:lnTo>
                      <a:pt x="5" y="927"/>
                    </a:lnTo>
                    <a:lnTo>
                      <a:pt x="2" y="977"/>
                    </a:lnTo>
                    <a:lnTo>
                      <a:pt x="1" y="1027"/>
                    </a:lnTo>
                    <a:lnTo>
                      <a:pt x="0" y="1078"/>
                    </a:lnTo>
                    <a:lnTo>
                      <a:pt x="1" y="1129"/>
                    </a:lnTo>
                    <a:lnTo>
                      <a:pt x="2" y="1179"/>
                    </a:lnTo>
                    <a:lnTo>
                      <a:pt x="5" y="1229"/>
                    </a:lnTo>
                    <a:lnTo>
                      <a:pt x="9" y="1279"/>
                    </a:lnTo>
                    <a:lnTo>
                      <a:pt x="14" y="1328"/>
                    </a:lnTo>
                    <a:lnTo>
                      <a:pt x="20" y="1377"/>
                    </a:lnTo>
                    <a:lnTo>
                      <a:pt x="27" y="1426"/>
                    </a:lnTo>
                    <a:lnTo>
                      <a:pt x="35" y="1475"/>
                    </a:lnTo>
                    <a:lnTo>
                      <a:pt x="44" y="1523"/>
                    </a:lnTo>
                    <a:lnTo>
                      <a:pt x="54" y="1570"/>
                    </a:lnTo>
                    <a:lnTo>
                      <a:pt x="64" y="1618"/>
                    </a:lnTo>
                    <a:lnTo>
                      <a:pt x="76" y="1665"/>
                    </a:lnTo>
                    <a:lnTo>
                      <a:pt x="89" y="1711"/>
                    </a:lnTo>
                    <a:lnTo>
                      <a:pt x="103" y="1758"/>
                    </a:lnTo>
                    <a:lnTo>
                      <a:pt x="118" y="1803"/>
                    </a:lnTo>
                    <a:lnTo>
                      <a:pt x="134" y="1849"/>
                    </a:lnTo>
                    <a:lnTo>
                      <a:pt x="151" y="1894"/>
                    </a:lnTo>
                    <a:lnTo>
                      <a:pt x="168" y="1938"/>
                    </a:lnTo>
                    <a:lnTo>
                      <a:pt x="187" y="1982"/>
                    </a:lnTo>
                    <a:lnTo>
                      <a:pt x="206" y="2026"/>
                    </a:lnTo>
                    <a:lnTo>
                      <a:pt x="226" y="2069"/>
                    </a:lnTo>
                    <a:lnTo>
                      <a:pt x="248" y="2112"/>
                    </a:lnTo>
                    <a:lnTo>
                      <a:pt x="270" y="2154"/>
                    </a:lnTo>
                    <a:lnTo>
                      <a:pt x="565" y="1984"/>
                    </a:lnTo>
                    <a:lnTo>
                      <a:pt x="544" y="1943"/>
                    </a:lnTo>
                    <a:lnTo>
                      <a:pt x="524" y="1902"/>
                    </a:lnTo>
                    <a:lnTo>
                      <a:pt x="505" y="1860"/>
                    </a:lnTo>
                    <a:lnTo>
                      <a:pt x="487" y="1817"/>
                    </a:lnTo>
                    <a:lnTo>
                      <a:pt x="470" y="1774"/>
                    </a:lnTo>
                    <a:lnTo>
                      <a:pt x="454" y="1731"/>
                    </a:lnTo>
                    <a:lnTo>
                      <a:pt x="438" y="1687"/>
                    </a:lnTo>
                    <a:lnTo>
                      <a:pt x="424" y="1643"/>
                    </a:lnTo>
                    <a:lnTo>
                      <a:pt x="411" y="1598"/>
                    </a:lnTo>
                    <a:lnTo>
                      <a:pt x="399" y="1552"/>
                    </a:lnTo>
                    <a:lnTo>
                      <a:pt x="388" y="1507"/>
                    </a:lnTo>
                    <a:lnTo>
                      <a:pt x="379" y="1460"/>
                    </a:lnTo>
                    <a:lnTo>
                      <a:pt x="370" y="1414"/>
                    </a:lnTo>
                    <a:lnTo>
                      <a:pt x="362" y="1367"/>
                    </a:lnTo>
                    <a:lnTo>
                      <a:pt x="356" y="1320"/>
                    </a:lnTo>
                    <a:lnTo>
                      <a:pt x="351" y="1272"/>
                    </a:lnTo>
                    <a:lnTo>
                      <a:pt x="346" y="1224"/>
                    </a:lnTo>
                    <a:lnTo>
                      <a:pt x="343" y="1176"/>
                    </a:lnTo>
                    <a:lnTo>
                      <a:pt x="342" y="1127"/>
                    </a:lnTo>
                    <a:lnTo>
                      <a:pt x="341" y="1078"/>
                    </a:lnTo>
                    <a:lnTo>
                      <a:pt x="342" y="1029"/>
                    </a:lnTo>
                    <a:lnTo>
                      <a:pt x="343" y="980"/>
                    </a:lnTo>
                    <a:lnTo>
                      <a:pt x="346" y="932"/>
                    </a:lnTo>
                    <a:lnTo>
                      <a:pt x="351" y="884"/>
                    </a:lnTo>
                    <a:lnTo>
                      <a:pt x="356" y="836"/>
                    </a:lnTo>
                    <a:lnTo>
                      <a:pt x="362" y="789"/>
                    </a:lnTo>
                    <a:lnTo>
                      <a:pt x="370" y="741"/>
                    </a:lnTo>
                    <a:lnTo>
                      <a:pt x="379" y="695"/>
                    </a:lnTo>
                    <a:lnTo>
                      <a:pt x="389" y="649"/>
                    </a:lnTo>
                    <a:lnTo>
                      <a:pt x="400" y="603"/>
                    </a:lnTo>
                    <a:lnTo>
                      <a:pt x="412" y="557"/>
                    </a:lnTo>
                    <a:lnTo>
                      <a:pt x="425" y="512"/>
                    </a:lnTo>
                    <a:lnTo>
                      <a:pt x="439" y="468"/>
                    </a:lnTo>
                    <a:lnTo>
                      <a:pt x="454" y="424"/>
                    </a:lnTo>
                    <a:lnTo>
                      <a:pt x="470" y="380"/>
                    </a:lnTo>
                    <a:lnTo>
                      <a:pt x="488" y="337"/>
                    </a:lnTo>
                    <a:lnTo>
                      <a:pt x="506" y="294"/>
                    </a:lnTo>
                    <a:lnTo>
                      <a:pt x="525" y="252"/>
                    </a:lnTo>
                    <a:lnTo>
                      <a:pt x="545" y="211"/>
                    </a:lnTo>
                    <a:lnTo>
                      <a:pt x="566" y="170"/>
                    </a:lnTo>
                    <a:lnTo>
                      <a:pt x="271"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3" name="Freeform 436">
                <a:extLst>
                  <a:ext uri="{FF2B5EF4-FFF2-40B4-BE49-F238E27FC236}">
                    <a16:creationId xmlns:a16="http://schemas.microsoft.com/office/drawing/2014/main" id="{11902F3D-7F4C-4EB4-AB93-21AECB79BBDB}"/>
                  </a:ext>
                </a:extLst>
              </p:cNvPr>
              <p:cNvSpPr>
                <a:spLocks/>
              </p:cNvSpPr>
              <p:nvPr/>
            </p:nvSpPr>
            <p:spPr bwMode="auto">
              <a:xfrm>
                <a:off x="2636" y="1191"/>
                <a:ext cx="1121" cy="750"/>
              </a:xfrm>
              <a:custGeom>
                <a:avLst/>
                <a:gdLst>
                  <a:gd name="T0" fmla="*/ 1866 w 1866"/>
                  <a:gd name="T1" fmla="*/ 0 h 1246"/>
                  <a:gd name="T2" fmla="*/ 1768 w 1866"/>
                  <a:gd name="T3" fmla="*/ 5 h 1246"/>
                  <a:gd name="T4" fmla="*/ 1671 w 1866"/>
                  <a:gd name="T5" fmla="*/ 15 h 1246"/>
                  <a:gd name="T6" fmla="*/ 1576 w 1866"/>
                  <a:gd name="T7" fmla="*/ 28 h 1246"/>
                  <a:gd name="T8" fmla="*/ 1482 w 1866"/>
                  <a:gd name="T9" fmla="*/ 46 h 1246"/>
                  <a:gd name="T10" fmla="*/ 1389 w 1866"/>
                  <a:gd name="T11" fmla="*/ 67 h 1246"/>
                  <a:gd name="T12" fmla="*/ 1297 w 1866"/>
                  <a:gd name="T13" fmla="*/ 92 h 1246"/>
                  <a:gd name="T14" fmla="*/ 1208 w 1866"/>
                  <a:gd name="T15" fmla="*/ 120 h 1246"/>
                  <a:gd name="T16" fmla="*/ 1119 w 1866"/>
                  <a:gd name="T17" fmla="*/ 152 h 1246"/>
                  <a:gd name="T18" fmla="*/ 1033 w 1866"/>
                  <a:gd name="T19" fmla="*/ 188 h 1246"/>
                  <a:gd name="T20" fmla="*/ 948 w 1866"/>
                  <a:gd name="T21" fmla="*/ 227 h 1246"/>
                  <a:gd name="T22" fmla="*/ 865 w 1866"/>
                  <a:gd name="T23" fmla="*/ 269 h 1246"/>
                  <a:gd name="T24" fmla="*/ 785 w 1866"/>
                  <a:gd name="T25" fmla="*/ 314 h 1246"/>
                  <a:gd name="T26" fmla="*/ 706 w 1866"/>
                  <a:gd name="T27" fmla="*/ 362 h 1246"/>
                  <a:gd name="T28" fmla="*/ 629 w 1866"/>
                  <a:gd name="T29" fmla="*/ 414 h 1246"/>
                  <a:gd name="T30" fmla="*/ 555 w 1866"/>
                  <a:gd name="T31" fmla="*/ 468 h 1246"/>
                  <a:gd name="T32" fmla="*/ 483 w 1866"/>
                  <a:gd name="T33" fmla="*/ 526 h 1246"/>
                  <a:gd name="T34" fmla="*/ 413 w 1866"/>
                  <a:gd name="T35" fmla="*/ 586 h 1246"/>
                  <a:gd name="T36" fmla="*/ 346 w 1866"/>
                  <a:gd name="T37" fmla="*/ 648 h 1246"/>
                  <a:gd name="T38" fmla="*/ 281 w 1866"/>
                  <a:gd name="T39" fmla="*/ 714 h 1246"/>
                  <a:gd name="T40" fmla="*/ 220 w 1866"/>
                  <a:gd name="T41" fmla="*/ 782 h 1246"/>
                  <a:gd name="T42" fmla="*/ 160 w 1866"/>
                  <a:gd name="T43" fmla="*/ 852 h 1246"/>
                  <a:gd name="T44" fmla="*/ 104 w 1866"/>
                  <a:gd name="T45" fmla="*/ 925 h 1246"/>
                  <a:gd name="T46" fmla="*/ 50 w 1866"/>
                  <a:gd name="T47" fmla="*/ 1000 h 1246"/>
                  <a:gd name="T48" fmla="*/ 0 w 1866"/>
                  <a:gd name="T49" fmla="*/ 1077 h 1246"/>
                  <a:gd name="T50" fmla="*/ 319 w 1866"/>
                  <a:gd name="T51" fmla="*/ 1207 h 1246"/>
                  <a:gd name="T52" fmla="*/ 372 w 1866"/>
                  <a:gd name="T53" fmla="*/ 1131 h 1246"/>
                  <a:gd name="T54" fmla="*/ 430 w 1866"/>
                  <a:gd name="T55" fmla="*/ 1058 h 1246"/>
                  <a:gd name="T56" fmla="*/ 490 w 1866"/>
                  <a:gd name="T57" fmla="*/ 987 h 1246"/>
                  <a:gd name="T58" fmla="*/ 554 w 1866"/>
                  <a:gd name="T59" fmla="*/ 919 h 1246"/>
                  <a:gd name="T60" fmla="*/ 620 w 1866"/>
                  <a:gd name="T61" fmla="*/ 855 h 1246"/>
                  <a:gd name="T62" fmla="*/ 690 w 1866"/>
                  <a:gd name="T63" fmla="*/ 793 h 1246"/>
                  <a:gd name="T64" fmla="*/ 763 w 1866"/>
                  <a:gd name="T65" fmla="*/ 735 h 1246"/>
                  <a:gd name="T66" fmla="*/ 838 w 1866"/>
                  <a:gd name="T67" fmla="*/ 681 h 1246"/>
                  <a:gd name="T68" fmla="*/ 916 w 1866"/>
                  <a:gd name="T69" fmla="*/ 630 h 1246"/>
                  <a:gd name="T70" fmla="*/ 997 w 1866"/>
                  <a:gd name="T71" fmla="*/ 582 h 1246"/>
                  <a:gd name="T72" fmla="*/ 1080 w 1866"/>
                  <a:gd name="T73" fmla="*/ 539 h 1246"/>
                  <a:gd name="T74" fmla="*/ 1165 w 1866"/>
                  <a:gd name="T75" fmla="*/ 499 h 1246"/>
                  <a:gd name="T76" fmla="*/ 1253 w 1866"/>
                  <a:gd name="T77" fmla="*/ 463 h 1246"/>
                  <a:gd name="T78" fmla="*/ 1342 w 1866"/>
                  <a:gd name="T79" fmla="*/ 432 h 1246"/>
                  <a:gd name="T80" fmla="*/ 1434 w 1866"/>
                  <a:gd name="T81" fmla="*/ 405 h 1246"/>
                  <a:gd name="T82" fmla="*/ 1527 w 1866"/>
                  <a:gd name="T83" fmla="*/ 382 h 1246"/>
                  <a:gd name="T84" fmla="*/ 1622 w 1866"/>
                  <a:gd name="T85" fmla="*/ 364 h 1246"/>
                  <a:gd name="T86" fmla="*/ 1719 w 1866"/>
                  <a:gd name="T87" fmla="*/ 350 h 1246"/>
                  <a:gd name="T88" fmla="*/ 1817 w 1866"/>
                  <a:gd name="T89" fmla="*/ 341 h 1246"/>
                  <a:gd name="T90" fmla="*/ 1866 w 1866"/>
                  <a:gd name="T91" fmla="*/ 0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6" h="1246">
                    <a:moveTo>
                      <a:pt x="1866" y="0"/>
                    </a:moveTo>
                    <a:lnTo>
                      <a:pt x="1866" y="0"/>
                    </a:lnTo>
                    <a:lnTo>
                      <a:pt x="1817" y="2"/>
                    </a:lnTo>
                    <a:lnTo>
                      <a:pt x="1768" y="5"/>
                    </a:lnTo>
                    <a:lnTo>
                      <a:pt x="1720" y="10"/>
                    </a:lnTo>
                    <a:lnTo>
                      <a:pt x="1671" y="15"/>
                    </a:lnTo>
                    <a:lnTo>
                      <a:pt x="1623" y="21"/>
                    </a:lnTo>
                    <a:lnTo>
                      <a:pt x="1576" y="28"/>
                    </a:lnTo>
                    <a:lnTo>
                      <a:pt x="1529" y="37"/>
                    </a:lnTo>
                    <a:lnTo>
                      <a:pt x="1482" y="46"/>
                    </a:lnTo>
                    <a:lnTo>
                      <a:pt x="1435" y="56"/>
                    </a:lnTo>
                    <a:lnTo>
                      <a:pt x="1389" y="67"/>
                    </a:lnTo>
                    <a:lnTo>
                      <a:pt x="1343" y="79"/>
                    </a:lnTo>
                    <a:lnTo>
                      <a:pt x="1297" y="92"/>
                    </a:lnTo>
                    <a:lnTo>
                      <a:pt x="1252" y="106"/>
                    </a:lnTo>
                    <a:lnTo>
                      <a:pt x="1208" y="120"/>
                    </a:lnTo>
                    <a:lnTo>
                      <a:pt x="1163" y="136"/>
                    </a:lnTo>
                    <a:lnTo>
                      <a:pt x="1119" y="152"/>
                    </a:lnTo>
                    <a:lnTo>
                      <a:pt x="1076" y="170"/>
                    </a:lnTo>
                    <a:lnTo>
                      <a:pt x="1033" y="188"/>
                    </a:lnTo>
                    <a:lnTo>
                      <a:pt x="990" y="207"/>
                    </a:lnTo>
                    <a:lnTo>
                      <a:pt x="948" y="227"/>
                    </a:lnTo>
                    <a:lnTo>
                      <a:pt x="907" y="247"/>
                    </a:lnTo>
                    <a:lnTo>
                      <a:pt x="865" y="269"/>
                    </a:lnTo>
                    <a:lnTo>
                      <a:pt x="825" y="291"/>
                    </a:lnTo>
                    <a:lnTo>
                      <a:pt x="785" y="314"/>
                    </a:lnTo>
                    <a:lnTo>
                      <a:pt x="745" y="338"/>
                    </a:lnTo>
                    <a:lnTo>
                      <a:pt x="706" y="362"/>
                    </a:lnTo>
                    <a:lnTo>
                      <a:pt x="667" y="388"/>
                    </a:lnTo>
                    <a:lnTo>
                      <a:pt x="629" y="414"/>
                    </a:lnTo>
                    <a:lnTo>
                      <a:pt x="592" y="441"/>
                    </a:lnTo>
                    <a:lnTo>
                      <a:pt x="555" y="468"/>
                    </a:lnTo>
                    <a:lnTo>
                      <a:pt x="519" y="497"/>
                    </a:lnTo>
                    <a:lnTo>
                      <a:pt x="483" y="526"/>
                    </a:lnTo>
                    <a:lnTo>
                      <a:pt x="448" y="555"/>
                    </a:lnTo>
                    <a:lnTo>
                      <a:pt x="413" y="586"/>
                    </a:lnTo>
                    <a:lnTo>
                      <a:pt x="379" y="617"/>
                    </a:lnTo>
                    <a:lnTo>
                      <a:pt x="346" y="648"/>
                    </a:lnTo>
                    <a:lnTo>
                      <a:pt x="313" y="681"/>
                    </a:lnTo>
                    <a:lnTo>
                      <a:pt x="281" y="714"/>
                    </a:lnTo>
                    <a:lnTo>
                      <a:pt x="250" y="747"/>
                    </a:lnTo>
                    <a:lnTo>
                      <a:pt x="220" y="782"/>
                    </a:lnTo>
                    <a:lnTo>
                      <a:pt x="190" y="817"/>
                    </a:lnTo>
                    <a:lnTo>
                      <a:pt x="160" y="852"/>
                    </a:lnTo>
                    <a:lnTo>
                      <a:pt x="132" y="888"/>
                    </a:lnTo>
                    <a:lnTo>
                      <a:pt x="104" y="925"/>
                    </a:lnTo>
                    <a:lnTo>
                      <a:pt x="77" y="962"/>
                    </a:lnTo>
                    <a:lnTo>
                      <a:pt x="50" y="1000"/>
                    </a:lnTo>
                    <a:lnTo>
                      <a:pt x="25" y="1038"/>
                    </a:lnTo>
                    <a:lnTo>
                      <a:pt x="0" y="1077"/>
                    </a:lnTo>
                    <a:lnTo>
                      <a:pt x="293" y="1246"/>
                    </a:lnTo>
                    <a:lnTo>
                      <a:pt x="319" y="1207"/>
                    </a:lnTo>
                    <a:lnTo>
                      <a:pt x="345" y="1169"/>
                    </a:lnTo>
                    <a:lnTo>
                      <a:pt x="372" y="1131"/>
                    </a:lnTo>
                    <a:lnTo>
                      <a:pt x="401" y="1094"/>
                    </a:lnTo>
                    <a:lnTo>
                      <a:pt x="430" y="1058"/>
                    </a:lnTo>
                    <a:lnTo>
                      <a:pt x="459" y="1022"/>
                    </a:lnTo>
                    <a:lnTo>
                      <a:pt x="490" y="987"/>
                    </a:lnTo>
                    <a:lnTo>
                      <a:pt x="521" y="953"/>
                    </a:lnTo>
                    <a:lnTo>
                      <a:pt x="554" y="919"/>
                    </a:lnTo>
                    <a:lnTo>
                      <a:pt x="587" y="887"/>
                    </a:lnTo>
                    <a:lnTo>
                      <a:pt x="620" y="855"/>
                    </a:lnTo>
                    <a:lnTo>
                      <a:pt x="655" y="824"/>
                    </a:lnTo>
                    <a:lnTo>
                      <a:pt x="690" y="793"/>
                    </a:lnTo>
                    <a:lnTo>
                      <a:pt x="726" y="764"/>
                    </a:lnTo>
                    <a:lnTo>
                      <a:pt x="763" y="735"/>
                    </a:lnTo>
                    <a:lnTo>
                      <a:pt x="800" y="708"/>
                    </a:lnTo>
                    <a:lnTo>
                      <a:pt x="838" y="681"/>
                    </a:lnTo>
                    <a:lnTo>
                      <a:pt x="877" y="655"/>
                    </a:lnTo>
                    <a:lnTo>
                      <a:pt x="916" y="630"/>
                    </a:lnTo>
                    <a:lnTo>
                      <a:pt x="956" y="606"/>
                    </a:lnTo>
                    <a:lnTo>
                      <a:pt x="997" y="582"/>
                    </a:lnTo>
                    <a:lnTo>
                      <a:pt x="1038" y="560"/>
                    </a:lnTo>
                    <a:lnTo>
                      <a:pt x="1080" y="539"/>
                    </a:lnTo>
                    <a:lnTo>
                      <a:pt x="1122" y="518"/>
                    </a:lnTo>
                    <a:lnTo>
                      <a:pt x="1165" y="499"/>
                    </a:lnTo>
                    <a:lnTo>
                      <a:pt x="1209" y="481"/>
                    </a:lnTo>
                    <a:lnTo>
                      <a:pt x="1253" y="463"/>
                    </a:lnTo>
                    <a:lnTo>
                      <a:pt x="1297" y="447"/>
                    </a:lnTo>
                    <a:lnTo>
                      <a:pt x="1342" y="432"/>
                    </a:lnTo>
                    <a:lnTo>
                      <a:pt x="1388" y="418"/>
                    </a:lnTo>
                    <a:lnTo>
                      <a:pt x="1434" y="405"/>
                    </a:lnTo>
                    <a:lnTo>
                      <a:pt x="1480" y="393"/>
                    </a:lnTo>
                    <a:lnTo>
                      <a:pt x="1527" y="382"/>
                    </a:lnTo>
                    <a:lnTo>
                      <a:pt x="1574" y="372"/>
                    </a:lnTo>
                    <a:lnTo>
                      <a:pt x="1622" y="364"/>
                    </a:lnTo>
                    <a:lnTo>
                      <a:pt x="1670" y="356"/>
                    </a:lnTo>
                    <a:lnTo>
                      <a:pt x="1719" y="350"/>
                    </a:lnTo>
                    <a:lnTo>
                      <a:pt x="1767" y="345"/>
                    </a:lnTo>
                    <a:lnTo>
                      <a:pt x="1817" y="341"/>
                    </a:lnTo>
                    <a:lnTo>
                      <a:pt x="1866" y="338"/>
                    </a:lnTo>
                    <a:lnTo>
                      <a:pt x="1866"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4" name="Freeform 437">
                <a:extLst>
                  <a:ext uri="{FF2B5EF4-FFF2-40B4-BE49-F238E27FC236}">
                    <a16:creationId xmlns:a16="http://schemas.microsoft.com/office/drawing/2014/main" id="{D5169E75-ECFF-17CE-8886-97887C2E00AB}"/>
                  </a:ext>
                </a:extLst>
              </p:cNvPr>
              <p:cNvSpPr>
                <a:spLocks/>
              </p:cNvSpPr>
              <p:nvPr/>
            </p:nvSpPr>
            <p:spPr bwMode="auto">
              <a:xfrm>
                <a:off x="3850" y="1187"/>
                <a:ext cx="1117" cy="751"/>
              </a:xfrm>
              <a:custGeom>
                <a:avLst/>
                <a:gdLst>
                  <a:gd name="T0" fmla="*/ 0 w 1859"/>
                  <a:gd name="T1" fmla="*/ 0 h 1247"/>
                  <a:gd name="T2" fmla="*/ 45 w 1859"/>
                  <a:gd name="T3" fmla="*/ 341 h 1247"/>
                  <a:gd name="T4" fmla="*/ 137 w 1859"/>
                  <a:gd name="T5" fmla="*/ 349 h 1247"/>
                  <a:gd name="T6" fmla="*/ 228 w 1859"/>
                  <a:gd name="T7" fmla="*/ 362 h 1247"/>
                  <a:gd name="T8" fmla="*/ 319 w 1859"/>
                  <a:gd name="T9" fmla="*/ 379 h 1247"/>
                  <a:gd name="T10" fmla="*/ 410 w 1859"/>
                  <a:gd name="T11" fmla="*/ 400 h 1247"/>
                  <a:gd name="T12" fmla="*/ 500 w 1859"/>
                  <a:gd name="T13" fmla="*/ 426 h 1247"/>
                  <a:gd name="T14" fmla="*/ 589 w 1859"/>
                  <a:gd name="T15" fmla="*/ 456 h 1247"/>
                  <a:gd name="T16" fmla="*/ 678 w 1859"/>
                  <a:gd name="T17" fmla="*/ 491 h 1247"/>
                  <a:gd name="T18" fmla="*/ 765 w 1859"/>
                  <a:gd name="T19" fmla="*/ 531 h 1247"/>
                  <a:gd name="T20" fmla="*/ 851 w 1859"/>
                  <a:gd name="T21" fmla="*/ 575 h 1247"/>
                  <a:gd name="T22" fmla="*/ 936 w 1859"/>
                  <a:gd name="T23" fmla="*/ 624 h 1247"/>
                  <a:gd name="T24" fmla="*/ 1017 w 1859"/>
                  <a:gd name="T25" fmla="*/ 677 h 1247"/>
                  <a:gd name="T26" fmla="*/ 1095 w 1859"/>
                  <a:gd name="T27" fmla="*/ 733 h 1247"/>
                  <a:gd name="T28" fmla="*/ 1170 w 1859"/>
                  <a:gd name="T29" fmla="*/ 792 h 1247"/>
                  <a:gd name="T30" fmla="*/ 1241 w 1859"/>
                  <a:gd name="T31" fmla="*/ 855 h 1247"/>
                  <a:gd name="T32" fmla="*/ 1309 w 1859"/>
                  <a:gd name="T33" fmla="*/ 920 h 1247"/>
                  <a:gd name="T34" fmla="*/ 1373 w 1859"/>
                  <a:gd name="T35" fmla="*/ 989 h 1247"/>
                  <a:gd name="T36" fmla="*/ 1433 w 1859"/>
                  <a:gd name="T37" fmla="*/ 1059 h 1247"/>
                  <a:gd name="T38" fmla="*/ 1489 w 1859"/>
                  <a:gd name="T39" fmla="*/ 1133 h 1247"/>
                  <a:gd name="T40" fmla="*/ 1542 w 1859"/>
                  <a:gd name="T41" fmla="*/ 1208 h 1247"/>
                  <a:gd name="T42" fmla="*/ 1859 w 1859"/>
                  <a:gd name="T43" fmla="*/ 1078 h 1247"/>
                  <a:gd name="T44" fmla="*/ 1808 w 1859"/>
                  <a:gd name="T45" fmla="*/ 998 h 1247"/>
                  <a:gd name="T46" fmla="*/ 1752 w 1859"/>
                  <a:gd name="T47" fmla="*/ 920 h 1247"/>
                  <a:gd name="T48" fmla="*/ 1694 w 1859"/>
                  <a:gd name="T49" fmla="*/ 845 h 1247"/>
                  <a:gd name="T50" fmla="*/ 1632 w 1859"/>
                  <a:gd name="T51" fmla="*/ 772 h 1247"/>
                  <a:gd name="T52" fmla="*/ 1566 w 1859"/>
                  <a:gd name="T53" fmla="*/ 701 h 1247"/>
                  <a:gd name="T54" fmla="*/ 1498 w 1859"/>
                  <a:gd name="T55" fmla="*/ 632 h 1247"/>
                  <a:gd name="T56" fmla="*/ 1426 w 1859"/>
                  <a:gd name="T57" fmla="*/ 566 h 1247"/>
                  <a:gd name="T58" fmla="*/ 1350 w 1859"/>
                  <a:gd name="T59" fmla="*/ 503 h 1247"/>
                  <a:gd name="T60" fmla="*/ 1272 w 1859"/>
                  <a:gd name="T61" fmla="*/ 443 h 1247"/>
                  <a:gd name="T62" fmla="*/ 1191 w 1859"/>
                  <a:gd name="T63" fmla="*/ 386 h 1247"/>
                  <a:gd name="T64" fmla="*/ 1106 w 1859"/>
                  <a:gd name="T65" fmla="*/ 332 h 1247"/>
                  <a:gd name="T66" fmla="*/ 1018 w 1859"/>
                  <a:gd name="T67" fmla="*/ 282 h 1247"/>
                  <a:gd name="T68" fmla="*/ 930 w 1859"/>
                  <a:gd name="T69" fmla="*/ 235 h 1247"/>
                  <a:gd name="T70" fmla="*/ 840 w 1859"/>
                  <a:gd name="T71" fmla="*/ 193 h 1247"/>
                  <a:gd name="T72" fmla="*/ 749 w 1859"/>
                  <a:gd name="T73" fmla="*/ 155 h 1247"/>
                  <a:gd name="T74" fmla="*/ 657 w 1859"/>
                  <a:gd name="T75" fmla="*/ 121 h 1247"/>
                  <a:gd name="T76" fmla="*/ 564 w 1859"/>
                  <a:gd name="T77" fmla="*/ 92 h 1247"/>
                  <a:gd name="T78" fmla="*/ 471 w 1859"/>
                  <a:gd name="T79" fmla="*/ 67 h 1247"/>
                  <a:gd name="T80" fmla="*/ 377 w 1859"/>
                  <a:gd name="T81" fmla="*/ 45 h 1247"/>
                  <a:gd name="T82" fmla="*/ 283 w 1859"/>
                  <a:gd name="T83" fmla="*/ 28 h 1247"/>
                  <a:gd name="T84" fmla="*/ 189 w 1859"/>
                  <a:gd name="T85" fmla="*/ 15 h 1247"/>
                  <a:gd name="T86" fmla="*/ 94 w 1859"/>
                  <a:gd name="T87" fmla="*/ 6 h 1247"/>
                  <a:gd name="T88" fmla="*/ 0 w 1859"/>
                  <a:gd name="T89"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9" h="1247">
                    <a:moveTo>
                      <a:pt x="0" y="0"/>
                    </a:moveTo>
                    <a:lnTo>
                      <a:pt x="0" y="0"/>
                    </a:lnTo>
                    <a:lnTo>
                      <a:pt x="0" y="339"/>
                    </a:lnTo>
                    <a:lnTo>
                      <a:pt x="45" y="341"/>
                    </a:lnTo>
                    <a:lnTo>
                      <a:pt x="91" y="345"/>
                    </a:lnTo>
                    <a:lnTo>
                      <a:pt x="137" y="349"/>
                    </a:lnTo>
                    <a:lnTo>
                      <a:pt x="183" y="355"/>
                    </a:lnTo>
                    <a:lnTo>
                      <a:pt x="228" y="362"/>
                    </a:lnTo>
                    <a:lnTo>
                      <a:pt x="274" y="370"/>
                    </a:lnTo>
                    <a:lnTo>
                      <a:pt x="319" y="379"/>
                    </a:lnTo>
                    <a:lnTo>
                      <a:pt x="365" y="389"/>
                    </a:lnTo>
                    <a:lnTo>
                      <a:pt x="410" y="400"/>
                    </a:lnTo>
                    <a:lnTo>
                      <a:pt x="455" y="412"/>
                    </a:lnTo>
                    <a:lnTo>
                      <a:pt x="500" y="426"/>
                    </a:lnTo>
                    <a:lnTo>
                      <a:pt x="545" y="440"/>
                    </a:lnTo>
                    <a:lnTo>
                      <a:pt x="589" y="456"/>
                    </a:lnTo>
                    <a:lnTo>
                      <a:pt x="634" y="473"/>
                    </a:lnTo>
                    <a:lnTo>
                      <a:pt x="678" y="491"/>
                    </a:lnTo>
                    <a:lnTo>
                      <a:pt x="721" y="511"/>
                    </a:lnTo>
                    <a:lnTo>
                      <a:pt x="765" y="531"/>
                    </a:lnTo>
                    <a:lnTo>
                      <a:pt x="808" y="552"/>
                    </a:lnTo>
                    <a:lnTo>
                      <a:pt x="851" y="575"/>
                    </a:lnTo>
                    <a:lnTo>
                      <a:pt x="894" y="599"/>
                    </a:lnTo>
                    <a:lnTo>
                      <a:pt x="936" y="624"/>
                    </a:lnTo>
                    <a:lnTo>
                      <a:pt x="977" y="650"/>
                    </a:lnTo>
                    <a:lnTo>
                      <a:pt x="1017" y="677"/>
                    </a:lnTo>
                    <a:lnTo>
                      <a:pt x="1057" y="705"/>
                    </a:lnTo>
                    <a:lnTo>
                      <a:pt x="1095" y="733"/>
                    </a:lnTo>
                    <a:lnTo>
                      <a:pt x="1133" y="762"/>
                    </a:lnTo>
                    <a:lnTo>
                      <a:pt x="1170" y="792"/>
                    </a:lnTo>
                    <a:lnTo>
                      <a:pt x="1206" y="823"/>
                    </a:lnTo>
                    <a:lnTo>
                      <a:pt x="1241" y="855"/>
                    </a:lnTo>
                    <a:lnTo>
                      <a:pt x="1275" y="887"/>
                    </a:lnTo>
                    <a:lnTo>
                      <a:pt x="1309" y="920"/>
                    </a:lnTo>
                    <a:lnTo>
                      <a:pt x="1341" y="954"/>
                    </a:lnTo>
                    <a:lnTo>
                      <a:pt x="1373" y="989"/>
                    </a:lnTo>
                    <a:lnTo>
                      <a:pt x="1403" y="1024"/>
                    </a:lnTo>
                    <a:lnTo>
                      <a:pt x="1433" y="1059"/>
                    </a:lnTo>
                    <a:lnTo>
                      <a:pt x="1461" y="1096"/>
                    </a:lnTo>
                    <a:lnTo>
                      <a:pt x="1489" y="1133"/>
                    </a:lnTo>
                    <a:lnTo>
                      <a:pt x="1516" y="1170"/>
                    </a:lnTo>
                    <a:lnTo>
                      <a:pt x="1542" y="1208"/>
                    </a:lnTo>
                    <a:lnTo>
                      <a:pt x="1567" y="1247"/>
                    </a:lnTo>
                    <a:lnTo>
                      <a:pt x="1859" y="1078"/>
                    </a:lnTo>
                    <a:lnTo>
                      <a:pt x="1834" y="1038"/>
                    </a:lnTo>
                    <a:lnTo>
                      <a:pt x="1808" y="998"/>
                    </a:lnTo>
                    <a:lnTo>
                      <a:pt x="1780" y="959"/>
                    </a:lnTo>
                    <a:lnTo>
                      <a:pt x="1752" y="920"/>
                    </a:lnTo>
                    <a:lnTo>
                      <a:pt x="1723" y="882"/>
                    </a:lnTo>
                    <a:lnTo>
                      <a:pt x="1694" y="845"/>
                    </a:lnTo>
                    <a:lnTo>
                      <a:pt x="1663" y="808"/>
                    </a:lnTo>
                    <a:lnTo>
                      <a:pt x="1632" y="772"/>
                    </a:lnTo>
                    <a:lnTo>
                      <a:pt x="1599" y="736"/>
                    </a:lnTo>
                    <a:lnTo>
                      <a:pt x="1566" y="701"/>
                    </a:lnTo>
                    <a:lnTo>
                      <a:pt x="1532" y="666"/>
                    </a:lnTo>
                    <a:lnTo>
                      <a:pt x="1498" y="632"/>
                    </a:lnTo>
                    <a:lnTo>
                      <a:pt x="1462" y="599"/>
                    </a:lnTo>
                    <a:lnTo>
                      <a:pt x="1426" y="566"/>
                    </a:lnTo>
                    <a:lnTo>
                      <a:pt x="1388" y="535"/>
                    </a:lnTo>
                    <a:lnTo>
                      <a:pt x="1350" y="503"/>
                    </a:lnTo>
                    <a:lnTo>
                      <a:pt x="1312" y="473"/>
                    </a:lnTo>
                    <a:lnTo>
                      <a:pt x="1272" y="443"/>
                    </a:lnTo>
                    <a:lnTo>
                      <a:pt x="1232" y="414"/>
                    </a:lnTo>
                    <a:lnTo>
                      <a:pt x="1191" y="386"/>
                    </a:lnTo>
                    <a:lnTo>
                      <a:pt x="1149" y="359"/>
                    </a:lnTo>
                    <a:lnTo>
                      <a:pt x="1106" y="332"/>
                    </a:lnTo>
                    <a:lnTo>
                      <a:pt x="1062" y="306"/>
                    </a:lnTo>
                    <a:lnTo>
                      <a:pt x="1018" y="282"/>
                    </a:lnTo>
                    <a:lnTo>
                      <a:pt x="974" y="258"/>
                    </a:lnTo>
                    <a:lnTo>
                      <a:pt x="930" y="235"/>
                    </a:lnTo>
                    <a:lnTo>
                      <a:pt x="885" y="214"/>
                    </a:lnTo>
                    <a:lnTo>
                      <a:pt x="840" y="193"/>
                    </a:lnTo>
                    <a:lnTo>
                      <a:pt x="794" y="174"/>
                    </a:lnTo>
                    <a:lnTo>
                      <a:pt x="749" y="155"/>
                    </a:lnTo>
                    <a:lnTo>
                      <a:pt x="703" y="138"/>
                    </a:lnTo>
                    <a:lnTo>
                      <a:pt x="657" y="121"/>
                    </a:lnTo>
                    <a:lnTo>
                      <a:pt x="611" y="106"/>
                    </a:lnTo>
                    <a:lnTo>
                      <a:pt x="564" y="92"/>
                    </a:lnTo>
                    <a:lnTo>
                      <a:pt x="518" y="79"/>
                    </a:lnTo>
                    <a:lnTo>
                      <a:pt x="471" y="67"/>
                    </a:lnTo>
                    <a:lnTo>
                      <a:pt x="424" y="55"/>
                    </a:lnTo>
                    <a:lnTo>
                      <a:pt x="377" y="45"/>
                    </a:lnTo>
                    <a:lnTo>
                      <a:pt x="330" y="36"/>
                    </a:lnTo>
                    <a:lnTo>
                      <a:pt x="283" y="28"/>
                    </a:lnTo>
                    <a:lnTo>
                      <a:pt x="236" y="21"/>
                    </a:lnTo>
                    <a:lnTo>
                      <a:pt x="189" y="15"/>
                    </a:lnTo>
                    <a:lnTo>
                      <a:pt x="142" y="10"/>
                    </a:lnTo>
                    <a:lnTo>
                      <a:pt x="94" y="6"/>
                    </a:lnTo>
                    <a:lnTo>
                      <a:pt x="47" y="2"/>
                    </a:lnTo>
                    <a:lnTo>
                      <a:pt x="0" y="0"/>
                    </a:lnTo>
                    <a:close/>
                  </a:path>
                </a:pathLst>
              </a:custGeom>
              <a:solidFill>
                <a:schemeClr val="accent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5" name="Freeform 438">
                <a:extLst>
                  <a:ext uri="{FF2B5EF4-FFF2-40B4-BE49-F238E27FC236}">
                    <a16:creationId xmlns:a16="http://schemas.microsoft.com/office/drawing/2014/main" id="{92649EF9-BF12-EACB-D43F-04A1247B5CBD}"/>
                  </a:ext>
                </a:extLst>
              </p:cNvPr>
              <p:cNvSpPr>
                <a:spLocks/>
              </p:cNvSpPr>
              <p:nvPr/>
            </p:nvSpPr>
            <p:spPr bwMode="auto">
              <a:xfrm>
                <a:off x="3846" y="3197"/>
                <a:ext cx="1121" cy="751"/>
              </a:xfrm>
              <a:custGeom>
                <a:avLst/>
                <a:gdLst>
                  <a:gd name="T0" fmla="*/ 1573 w 1866"/>
                  <a:gd name="T1" fmla="*/ 0 h 1247"/>
                  <a:gd name="T2" fmla="*/ 1521 w 1866"/>
                  <a:gd name="T3" fmla="*/ 78 h 1247"/>
                  <a:gd name="T4" fmla="*/ 1466 w 1866"/>
                  <a:gd name="T5" fmla="*/ 153 h 1247"/>
                  <a:gd name="T6" fmla="*/ 1407 w 1866"/>
                  <a:gd name="T7" fmla="*/ 225 h 1247"/>
                  <a:gd name="T8" fmla="*/ 1345 w 1866"/>
                  <a:gd name="T9" fmla="*/ 294 h 1247"/>
                  <a:gd name="T10" fmla="*/ 1279 w 1866"/>
                  <a:gd name="T11" fmla="*/ 360 h 1247"/>
                  <a:gd name="T12" fmla="*/ 1211 w 1866"/>
                  <a:gd name="T13" fmla="*/ 423 h 1247"/>
                  <a:gd name="T14" fmla="*/ 1140 w 1866"/>
                  <a:gd name="T15" fmla="*/ 483 h 1247"/>
                  <a:gd name="T16" fmla="*/ 1066 w 1866"/>
                  <a:gd name="T17" fmla="*/ 539 h 1247"/>
                  <a:gd name="T18" fmla="*/ 989 w 1866"/>
                  <a:gd name="T19" fmla="*/ 592 h 1247"/>
                  <a:gd name="T20" fmla="*/ 910 w 1866"/>
                  <a:gd name="T21" fmla="*/ 641 h 1247"/>
                  <a:gd name="T22" fmla="*/ 828 w 1866"/>
                  <a:gd name="T23" fmla="*/ 686 h 1247"/>
                  <a:gd name="T24" fmla="*/ 744 w 1866"/>
                  <a:gd name="T25" fmla="*/ 728 h 1247"/>
                  <a:gd name="T26" fmla="*/ 657 w 1866"/>
                  <a:gd name="T27" fmla="*/ 766 h 1247"/>
                  <a:gd name="T28" fmla="*/ 569 w 1866"/>
                  <a:gd name="T29" fmla="*/ 799 h 1247"/>
                  <a:gd name="T30" fmla="*/ 478 w 1866"/>
                  <a:gd name="T31" fmla="*/ 829 h 1247"/>
                  <a:gd name="T32" fmla="*/ 386 w 1866"/>
                  <a:gd name="T33" fmla="*/ 854 h 1247"/>
                  <a:gd name="T34" fmla="*/ 292 w 1866"/>
                  <a:gd name="T35" fmla="*/ 874 h 1247"/>
                  <a:gd name="T36" fmla="*/ 196 w 1866"/>
                  <a:gd name="T37" fmla="*/ 890 h 1247"/>
                  <a:gd name="T38" fmla="*/ 99 w 1866"/>
                  <a:gd name="T39" fmla="*/ 902 h 1247"/>
                  <a:gd name="T40" fmla="*/ 0 w 1866"/>
                  <a:gd name="T41" fmla="*/ 908 h 1247"/>
                  <a:gd name="T42" fmla="*/ 49 w 1866"/>
                  <a:gd name="T43" fmla="*/ 1244 h 1247"/>
                  <a:gd name="T44" fmla="*/ 146 w 1866"/>
                  <a:gd name="T45" fmla="*/ 1237 h 1247"/>
                  <a:gd name="T46" fmla="*/ 243 w 1866"/>
                  <a:gd name="T47" fmla="*/ 1225 h 1247"/>
                  <a:gd name="T48" fmla="*/ 338 w 1866"/>
                  <a:gd name="T49" fmla="*/ 1210 h 1247"/>
                  <a:gd name="T50" fmla="*/ 431 w 1866"/>
                  <a:gd name="T51" fmla="*/ 1191 h 1247"/>
                  <a:gd name="T52" fmla="*/ 523 w 1866"/>
                  <a:gd name="T53" fmla="*/ 1168 h 1247"/>
                  <a:gd name="T54" fmla="*/ 614 w 1866"/>
                  <a:gd name="T55" fmla="*/ 1141 h 1247"/>
                  <a:gd name="T56" fmla="*/ 703 w 1866"/>
                  <a:gd name="T57" fmla="*/ 1111 h 1247"/>
                  <a:gd name="T58" fmla="*/ 790 w 1866"/>
                  <a:gd name="T59" fmla="*/ 1077 h 1247"/>
                  <a:gd name="T60" fmla="*/ 876 w 1866"/>
                  <a:gd name="T61" fmla="*/ 1040 h 1247"/>
                  <a:gd name="T62" fmla="*/ 959 w 1866"/>
                  <a:gd name="T63" fmla="*/ 999 h 1247"/>
                  <a:gd name="T64" fmla="*/ 1041 w 1866"/>
                  <a:gd name="T65" fmla="*/ 956 h 1247"/>
                  <a:gd name="T66" fmla="*/ 1121 w 1866"/>
                  <a:gd name="T67" fmla="*/ 909 h 1247"/>
                  <a:gd name="T68" fmla="*/ 1199 w 1866"/>
                  <a:gd name="T69" fmla="*/ 859 h 1247"/>
                  <a:gd name="T70" fmla="*/ 1274 w 1866"/>
                  <a:gd name="T71" fmla="*/ 806 h 1247"/>
                  <a:gd name="T72" fmla="*/ 1347 w 1866"/>
                  <a:gd name="T73" fmla="*/ 750 h 1247"/>
                  <a:gd name="T74" fmla="*/ 1418 w 1866"/>
                  <a:gd name="T75" fmla="*/ 691 h 1247"/>
                  <a:gd name="T76" fmla="*/ 1487 w 1866"/>
                  <a:gd name="T77" fmla="*/ 630 h 1247"/>
                  <a:gd name="T78" fmla="*/ 1553 w 1866"/>
                  <a:gd name="T79" fmla="*/ 566 h 1247"/>
                  <a:gd name="T80" fmla="*/ 1616 w 1866"/>
                  <a:gd name="T81" fmla="*/ 499 h 1247"/>
                  <a:gd name="T82" fmla="*/ 1677 w 1866"/>
                  <a:gd name="T83" fmla="*/ 430 h 1247"/>
                  <a:gd name="T84" fmla="*/ 1734 w 1866"/>
                  <a:gd name="T85" fmla="*/ 358 h 1247"/>
                  <a:gd name="T86" fmla="*/ 1789 w 1866"/>
                  <a:gd name="T87" fmla="*/ 285 h 1247"/>
                  <a:gd name="T88" fmla="*/ 1841 w 1866"/>
                  <a:gd name="T89" fmla="*/ 208 h 1247"/>
                  <a:gd name="T90" fmla="*/ 1573 w 1866"/>
                  <a:gd name="T91"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6" h="1247">
                    <a:moveTo>
                      <a:pt x="1573" y="0"/>
                    </a:moveTo>
                    <a:lnTo>
                      <a:pt x="1573" y="0"/>
                    </a:lnTo>
                    <a:lnTo>
                      <a:pt x="1547" y="39"/>
                    </a:lnTo>
                    <a:lnTo>
                      <a:pt x="1521" y="78"/>
                    </a:lnTo>
                    <a:lnTo>
                      <a:pt x="1494" y="116"/>
                    </a:lnTo>
                    <a:lnTo>
                      <a:pt x="1466" y="153"/>
                    </a:lnTo>
                    <a:lnTo>
                      <a:pt x="1437" y="189"/>
                    </a:lnTo>
                    <a:lnTo>
                      <a:pt x="1407" y="225"/>
                    </a:lnTo>
                    <a:lnTo>
                      <a:pt x="1376" y="260"/>
                    </a:lnTo>
                    <a:lnTo>
                      <a:pt x="1345" y="294"/>
                    </a:lnTo>
                    <a:lnTo>
                      <a:pt x="1312" y="327"/>
                    </a:lnTo>
                    <a:lnTo>
                      <a:pt x="1279" y="360"/>
                    </a:lnTo>
                    <a:lnTo>
                      <a:pt x="1246" y="392"/>
                    </a:lnTo>
                    <a:lnTo>
                      <a:pt x="1211" y="423"/>
                    </a:lnTo>
                    <a:lnTo>
                      <a:pt x="1176" y="453"/>
                    </a:lnTo>
                    <a:lnTo>
                      <a:pt x="1140" y="483"/>
                    </a:lnTo>
                    <a:lnTo>
                      <a:pt x="1103" y="511"/>
                    </a:lnTo>
                    <a:lnTo>
                      <a:pt x="1066" y="539"/>
                    </a:lnTo>
                    <a:lnTo>
                      <a:pt x="1028" y="566"/>
                    </a:lnTo>
                    <a:lnTo>
                      <a:pt x="989" y="592"/>
                    </a:lnTo>
                    <a:lnTo>
                      <a:pt x="950" y="617"/>
                    </a:lnTo>
                    <a:lnTo>
                      <a:pt x="910" y="641"/>
                    </a:lnTo>
                    <a:lnTo>
                      <a:pt x="869" y="664"/>
                    </a:lnTo>
                    <a:lnTo>
                      <a:pt x="828" y="686"/>
                    </a:lnTo>
                    <a:lnTo>
                      <a:pt x="786" y="708"/>
                    </a:lnTo>
                    <a:lnTo>
                      <a:pt x="744" y="728"/>
                    </a:lnTo>
                    <a:lnTo>
                      <a:pt x="701" y="747"/>
                    </a:lnTo>
                    <a:lnTo>
                      <a:pt x="657" y="766"/>
                    </a:lnTo>
                    <a:lnTo>
                      <a:pt x="613" y="783"/>
                    </a:lnTo>
                    <a:lnTo>
                      <a:pt x="569" y="799"/>
                    </a:lnTo>
                    <a:lnTo>
                      <a:pt x="524" y="815"/>
                    </a:lnTo>
                    <a:lnTo>
                      <a:pt x="478" y="829"/>
                    </a:lnTo>
                    <a:lnTo>
                      <a:pt x="432" y="842"/>
                    </a:lnTo>
                    <a:lnTo>
                      <a:pt x="386" y="854"/>
                    </a:lnTo>
                    <a:lnTo>
                      <a:pt x="339" y="865"/>
                    </a:lnTo>
                    <a:lnTo>
                      <a:pt x="292" y="874"/>
                    </a:lnTo>
                    <a:lnTo>
                      <a:pt x="244" y="883"/>
                    </a:lnTo>
                    <a:lnTo>
                      <a:pt x="196" y="890"/>
                    </a:lnTo>
                    <a:lnTo>
                      <a:pt x="148" y="897"/>
                    </a:lnTo>
                    <a:lnTo>
                      <a:pt x="99" y="902"/>
                    </a:lnTo>
                    <a:lnTo>
                      <a:pt x="50" y="905"/>
                    </a:lnTo>
                    <a:lnTo>
                      <a:pt x="0" y="908"/>
                    </a:lnTo>
                    <a:lnTo>
                      <a:pt x="0" y="1247"/>
                    </a:lnTo>
                    <a:lnTo>
                      <a:pt x="49" y="1244"/>
                    </a:lnTo>
                    <a:lnTo>
                      <a:pt x="98" y="1241"/>
                    </a:lnTo>
                    <a:lnTo>
                      <a:pt x="146" y="1237"/>
                    </a:lnTo>
                    <a:lnTo>
                      <a:pt x="195" y="1232"/>
                    </a:lnTo>
                    <a:lnTo>
                      <a:pt x="243" y="1225"/>
                    </a:lnTo>
                    <a:lnTo>
                      <a:pt x="290" y="1218"/>
                    </a:lnTo>
                    <a:lnTo>
                      <a:pt x="338" y="1210"/>
                    </a:lnTo>
                    <a:lnTo>
                      <a:pt x="384" y="1201"/>
                    </a:lnTo>
                    <a:lnTo>
                      <a:pt x="431" y="1191"/>
                    </a:lnTo>
                    <a:lnTo>
                      <a:pt x="477" y="1180"/>
                    </a:lnTo>
                    <a:lnTo>
                      <a:pt x="523" y="1168"/>
                    </a:lnTo>
                    <a:lnTo>
                      <a:pt x="569" y="1155"/>
                    </a:lnTo>
                    <a:lnTo>
                      <a:pt x="614" y="1141"/>
                    </a:lnTo>
                    <a:lnTo>
                      <a:pt x="659" y="1126"/>
                    </a:lnTo>
                    <a:lnTo>
                      <a:pt x="703" y="1111"/>
                    </a:lnTo>
                    <a:lnTo>
                      <a:pt x="747" y="1094"/>
                    </a:lnTo>
                    <a:lnTo>
                      <a:pt x="790" y="1077"/>
                    </a:lnTo>
                    <a:lnTo>
                      <a:pt x="833" y="1059"/>
                    </a:lnTo>
                    <a:lnTo>
                      <a:pt x="876" y="1040"/>
                    </a:lnTo>
                    <a:lnTo>
                      <a:pt x="918" y="1020"/>
                    </a:lnTo>
                    <a:lnTo>
                      <a:pt x="959" y="999"/>
                    </a:lnTo>
                    <a:lnTo>
                      <a:pt x="1001" y="978"/>
                    </a:lnTo>
                    <a:lnTo>
                      <a:pt x="1041" y="956"/>
                    </a:lnTo>
                    <a:lnTo>
                      <a:pt x="1081" y="933"/>
                    </a:lnTo>
                    <a:lnTo>
                      <a:pt x="1121" y="909"/>
                    </a:lnTo>
                    <a:lnTo>
                      <a:pt x="1160" y="884"/>
                    </a:lnTo>
                    <a:lnTo>
                      <a:pt x="1199" y="859"/>
                    </a:lnTo>
                    <a:lnTo>
                      <a:pt x="1237" y="833"/>
                    </a:lnTo>
                    <a:lnTo>
                      <a:pt x="1274" y="806"/>
                    </a:lnTo>
                    <a:lnTo>
                      <a:pt x="1311" y="778"/>
                    </a:lnTo>
                    <a:lnTo>
                      <a:pt x="1347" y="750"/>
                    </a:lnTo>
                    <a:lnTo>
                      <a:pt x="1383" y="721"/>
                    </a:lnTo>
                    <a:lnTo>
                      <a:pt x="1418" y="691"/>
                    </a:lnTo>
                    <a:lnTo>
                      <a:pt x="1453" y="661"/>
                    </a:lnTo>
                    <a:lnTo>
                      <a:pt x="1487" y="630"/>
                    </a:lnTo>
                    <a:lnTo>
                      <a:pt x="1520" y="598"/>
                    </a:lnTo>
                    <a:lnTo>
                      <a:pt x="1553" y="566"/>
                    </a:lnTo>
                    <a:lnTo>
                      <a:pt x="1585" y="533"/>
                    </a:lnTo>
                    <a:lnTo>
                      <a:pt x="1616" y="499"/>
                    </a:lnTo>
                    <a:lnTo>
                      <a:pt x="1647" y="465"/>
                    </a:lnTo>
                    <a:lnTo>
                      <a:pt x="1677" y="430"/>
                    </a:lnTo>
                    <a:lnTo>
                      <a:pt x="1706" y="394"/>
                    </a:lnTo>
                    <a:lnTo>
                      <a:pt x="1734" y="358"/>
                    </a:lnTo>
                    <a:lnTo>
                      <a:pt x="1762" y="322"/>
                    </a:lnTo>
                    <a:lnTo>
                      <a:pt x="1789" y="285"/>
                    </a:lnTo>
                    <a:lnTo>
                      <a:pt x="1816" y="247"/>
                    </a:lnTo>
                    <a:lnTo>
                      <a:pt x="1841" y="208"/>
                    </a:lnTo>
                    <a:lnTo>
                      <a:pt x="1866" y="170"/>
                    </a:lnTo>
                    <a:lnTo>
                      <a:pt x="1573"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6" name="Freeform 439">
                <a:extLst>
                  <a:ext uri="{FF2B5EF4-FFF2-40B4-BE49-F238E27FC236}">
                    <a16:creationId xmlns:a16="http://schemas.microsoft.com/office/drawing/2014/main" id="{7144244A-D11A-4586-821B-74D08B0DA79E}"/>
                  </a:ext>
                </a:extLst>
              </p:cNvPr>
              <p:cNvSpPr>
                <a:spLocks/>
              </p:cNvSpPr>
              <p:nvPr/>
            </p:nvSpPr>
            <p:spPr bwMode="auto">
              <a:xfrm>
                <a:off x="4839" y="1921"/>
                <a:ext cx="337" cy="1296"/>
              </a:xfrm>
              <a:custGeom>
                <a:avLst/>
                <a:gdLst>
                  <a:gd name="T0" fmla="*/ 293 w 560"/>
                  <a:gd name="T1" fmla="*/ 0 h 2153"/>
                  <a:gd name="T2" fmla="*/ 22 w 560"/>
                  <a:gd name="T3" fmla="*/ 210 h 2153"/>
                  <a:gd name="T4" fmla="*/ 61 w 560"/>
                  <a:gd name="T5" fmla="*/ 294 h 2153"/>
                  <a:gd name="T6" fmla="*/ 96 w 560"/>
                  <a:gd name="T7" fmla="*/ 379 h 2153"/>
                  <a:gd name="T8" fmla="*/ 127 w 560"/>
                  <a:gd name="T9" fmla="*/ 467 h 2153"/>
                  <a:gd name="T10" fmla="*/ 153 w 560"/>
                  <a:gd name="T11" fmla="*/ 556 h 2153"/>
                  <a:gd name="T12" fmla="*/ 176 w 560"/>
                  <a:gd name="T13" fmla="*/ 647 h 2153"/>
                  <a:gd name="T14" fmla="*/ 194 w 560"/>
                  <a:gd name="T15" fmla="*/ 740 h 2153"/>
                  <a:gd name="T16" fmla="*/ 208 w 560"/>
                  <a:gd name="T17" fmla="*/ 834 h 2153"/>
                  <a:gd name="T18" fmla="*/ 218 w 560"/>
                  <a:gd name="T19" fmla="*/ 930 h 2153"/>
                  <a:gd name="T20" fmla="*/ 222 w 560"/>
                  <a:gd name="T21" fmla="*/ 1027 h 2153"/>
                  <a:gd name="T22" fmla="*/ 222 w 560"/>
                  <a:gd name="T23" fmla="*/ 1125 h 2153"/>
                  <a:gd name="T24" fmla="*/ 218 w 560"/>
                  <a:gd name="T25" fmla="*/ 1222 h 2153"/>
                  <a:gd name="T26" fmla="*/ 208 w 560"/>
                  <a:gd name="T27" fmla="*/ 1318 h 2153"/>
                  <a:gd name="T28" fmla="*/ 194 w 560"/>
                  <a:gd name="T29" fmla="*/ 1412 h 2153"/>
                  <a:gd name="T30" fmla="*/ 176 w 560"/>
                  <a:gd name="T31" fmla="*/ 1505 h 2153"/>
                  <a:gd name="T32" fmla="*/ 153 w 560"/>
                  <a:gd name="T33" fmla="*/ 1596 h 2153"/>
                  <a:gd name="T34" fmla="*/ 126 w 560"/>
                  <a:gd name="T35" fmla="*/ 1686 h 2153"/>
                  <a:gd name="T36" fmla="*/ 95 w 560"/>
                  <a:gd name="T37" fmla="*/ 1774 h 2153"/>
                  <a:gd name="T38" fmla="*/ 60 w 560"/>
                  <a:gd name="T39" fmla="*/ 1859 h 2153"/>
                  <a:gd name="T40" fmla="*/ 21 w 560"/>
                  <a:gd name="T41" fmla="*/ 1943 h 2153"/>
                  <a:gd name="T42" fmla="*/ 292 w 560"/>
                  <a:gd name="T43" fmla="*/ 2153 h 2153"/>
                  <a:gd name="T44" fmla="*/ 335 w 560"/>
                  <a:gd name="T45" fmla="*/ 2068 h 2153"/>
                  <a:gd name="T46" fmla="*/ 375 w 560"/>
                  <a:gd name="T47" fmla="*/ 1981 h 2153"/>
                  <a:gd name="T48" fmla="*/ 410 w 560"/>
                  <a:gd name="T49" fmla="*/ 1893 h 2153"/>
                  <a:gd name="T50" fmla="*/ 443 w 560"/>
                  <a:gd name="T51" fmla="*/ 1802 h 2153"/>
                  <a:gd name="T52" fmla="*/ 471 w 560"/>
                  <a:gd name="T53" fmla="*/ 1710 h 2153"/>
                  <a:gd name="T54" fmla="*/ 496 w 560"/>
                  <a:gd name="T55" fmla="*/ 1616 h 2153"/>
                  <a:gd name="T56" fmla="*/ 517 w 560"/>
                  <a:gd name="T57" fmla="*/ 1521 h 2153"/>
                  <a:gd name="T58" fmla="*/ 534 w 560"/>
                  <a:gd name="T59" fmla="*/ 1424 h 2153"/>
                  <a:gd name="T60" fmla="*/ 546 w 560"/>
                  <a:gd name="T61" fmla="*/ 1326 h 2153"/>
                  <a:gd name="T62" fmla="*/ 555 w 560"/>
                  <a:gd name="T63" fmla="*/ 1227 h 2153"/>
                  <a:gd name="T64" fmla="*/ 559 w 560"/>
                  <a:gd name="T65" fmla="*/ 1126 h 2153"/>
                  <a:gd name="T66" fmla="*/ 559 w 560"/>
                  <a:gd name="T67" fmla="*/ 1025 h 2153"/>
                  <a:gd name="T68" fmla="*/ 555 w 560"/>
                  <a:gd name="T69" fmla="*/ 925 h 2153"/>
                  <a:gd name="T70" fmla="*/ 546 w 560"/>
                  <a:gd name="T71" fmla="*/ 826 h 2153"/>
                  <a:gd name="T72" fmla="*/ 534 w 560"/>
                  <a:gd name="T73" fmla="*/ 728 h 2153"/>
                  <a:gd name="T74" fmla="*/ 517 w 560"/>
                  <a:gd name="T75" fmla="*/ 631 h 2153"/>
                  <a:gd name="T76" fmla="*/ 496 w 560"/>
                  <a:gd name="T77" fmla="*/ 536 h 2153"/>
                  <a:gd name="T78" fmla="*/ 472 w 560"/>
                  <a:gd name="T79" fmla="*/ 442 h 2153"/>
                  <a:gd name="T80" fmla="*/ 443 w 560"/>
                  <a:gd name="T81" fmla="*/ 350 h 2153"/>
                  <a:gd name="T82" fmla="*/ 411 w 560"/>
                  <a:gd name="T83" fmla="*/ 260 h 2153"/>
                  <a:gd name="T84" fmla="*/ 375 w 560"/>
                  <a:gd name="T85" fmla="*/ 172 h 2153"/>
                  <a:gd name="T86" fmla="*/ 336 w 560"/>
                  <a:gd name="T87" fmla="*/ 85 h 2153"/>
                  <a:gd name="T88" fmla="*/ 293 w 560"/>
                  <a:gd name="T89" fmla="*/ 0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0" h="2153">
                    <a:moveTo>
                      <a:pt x="293" y="0"/>
                    </a:moveTo>
                    <a:lnTo>
                      <a:pt x="293" y="0"/>
                    </a:lnTo>
                    <a:lnTo>
                      <a:pt x="2" y="170"/>
                    </a:lnTo>
                    <a:lnTo>
                      <a:pt x="22" y="210"/>
                    </a:lnTo>
                    <a:lnTo>
                      <a:pt x="42" y="252"/>
                    </a:lnTo>
                    <a:lnTo>
                      <a:pt x="61" y="294"/>
                    </a:lnTo>
                    <a:lnTo>
                      <a:pt x="79" y="336"/>
                    </a:lnTo>
                    <a:lnTo>
                      <a:pt x="96" y="379"/>
                    </a:lnTo>
                    <a:lnTo>
                      <a:pt x="112" y="423"/>
                    </a:lnTo>
                    <a:lnTo>
                      <a:pt x="127" y="467"/>
                    </a:lnTo>
                    <a:lnTo>
                      <a:pt x="141" y="511"/>
                    </a:lnTo>
                    <a:lnTo>
                      <a:pt x="153" y="556"/>
                    </a:lnTo>
                    <a:lnTo>
                      <a:pt x="165" y="601"/>
                    </a:lnTo>
                    <a:lnTo>
                      <a:pt x="176" y="647"/>
                    </a:lnTo>
                    <a:lnTo>
                      <a:pt x="186" y="693"/>
                    </a:lnTo>
                    <a:lnTo>
                      <a:pt x="194" y="740"/>
                    </a:lnTo>
                    <a:lnTo>
                      <a:pt x="202" y="787"/>
                    </a:lnTo>
                    <a:lnTo>
                      <a:pt x="208" y="834"/>
                    </a:lnTo>
                    <a:lnTo>
                      <a:pt x="214" y="882"/>
                    </a:lnTo>
                    <a:lnTo>
                      <a:pt x="218" y="930"/>
                    </a:lnTo>
                    <a:lnTo>
                      <a:pt x="221" y="978"/>
                    </a:lnTo>
                    <a:lnTo>
                      <a:pt x="222" y="1027"/>
                    </a:lnTo>
                    <a:lnTo>
                      <a:pt x="223" y="1076"/>
                    </a:lnTo>
                    <a:lnTo>
                      <a:pt x="222" y="1125"/>
                    </a:lnTo>
                    <a:lnTo>
                      <a:pt x="221" y="1173"/>
                    </a:lnTo>
                    <a:lnTo>
                      <a:pt x="218" y="1222"/>
                    </a:lnTo>
                    <a:lnTo>
                      <a:pt x="214" y="1270"/>
                    </a:lnTo>
                    <a:lnTo>
                      <a:pt x="208" y="1318"/>
                    </a:lnTo>
                    <a:lnTo>
                      <a:pt x="202" y="1365"/>
                    </a:lnTo>
                    <a:lnTo>
                      <a:pt x="194" y="1412"/>
                    </a:lnTo>
                    <a:lnTo>
                      <a:pt x="186" y="1459"/>
                    </a:lnTo>
                    <a:lnTo>
                      <a:pt x="176" y="1505"/>
                    </a:lnTo>
                    <a:lnTo>
                      <a:pt x="165" y="1551"/>
                    </a:lnTo>
                    <a:lnTo>
                      <a:pt x="153" y="1596"/>
                    </a:lnTo>
                    <a:lnTo>
                      <a:pt x="140" y="1641"/>
                    </a:lnTo>
                    <a:lnTo>
                      <a:pt x="126" y="1686"/>
                    </a:lnTo>
                    <a:lnTo>
                      <a:pt x="111" y="1730"/>
                    </a:lnTo>
                    <a:lnTo>
                      <a:pt x="95" y="1774"/>
                    </a:lnTo>
                    <a:lnTo>
                      <a:pt x="78" y="1817"/>
                    </a:lnTo>
                    <a:lnTo>
                      <a:pt x="60" y="1859"/>
                    </a:lnTo>
                    <a:lnTo>
                      <a:pt x="41" y="1901"/>
                    </a:lnTo>
                    <a:lnTo>
                      <a:pt x="21" y="1943"/>
                    </a:lnTo>
                    <a:lnTo>
                      <a:pt x="0" y="1984"/>
                    </a:lnTo>
                    <a:lnTo>
                      <a:pt x="292" y="2153"/>
                    </a:lnTo>
                    <a:lnTo>
                      <a:pt x="314" y="2111"/>
                    </a:lnTo>
                    <a:lnTo>
                      <a:pt x="335" y="2068"/>
                    </a:lnTo>
                    <a:lnTo>
                      <a:pt x="355" y="2025"/>
                    </a:lnTo>
                    <a:lnTo>
                      <a:pt x="375" y="1981"/>
                    </a:lnTo>
                    <a:lnTo>
                      <a:pt x="393" y="1937"/>
                    </a:lnTo>
                    <a:lnTo>
                      <a:pt x="410" y="1893"/>
                    </a:lnTo>
                    <a:lnTo>
                      <a:pt x="427" y="1848"/>
                    </a:lnTo>
                    <a:lnTo>
                      <a:pt x="443" y="1802"/>
                    </a:lnTo>
                    <a:lnTo>
                      <a:pt x="457" y="1756"/>
                    </a:lnTo>
                    <a:lnTo>
                      <a:pt x="471" y="1710"/>
                    </a:lnTo>
                    <a:lnTo>
                      <a:pt x="484" y="1663"/>
                    </a:lnTo>
                    <a:lnTo>
                      <a:pt x="496" y="1616"/>
                    </a:lnTo>
                    <a:lnTo>
                      <a:pt x="507" y="1569"/>
                    </a:lnTo>
                    <a:lnTo>
                      <a:pt x="517" y="1521"/>
                    </a:lnTo>
                    <a:lnTo>
                      <a:pt x="526" y="1473"/>
                    </a:lnTo>
                    <a:lnTo>
                      <a:pt x="534" y="1424"/>
                    </a:lnTo>
                    <a:lnTo>
                      <a:pt x="540" y="1375"/>
                    </a:lnTo>
                    <a:lnTo>
                      <a:pt x="546" y="1326"/>
                    </a:lnTo>
                    <a:lnTo>
                      <a:pt x="551" y="1277"/>
                    </a:lnTo>
                    <a:lnTo>
                      <a:pt x="555" y="1227"/>
                    </a:lnTo>
                    <a:lnTo>
                      <a:pt x="558" y="1177"/>
                    </a:lnTo>
                    <a:lnTo>
                      <a:pt x="559" y="1126"/>
                    </a:lnTo>
                    <a:lnTo>
                      <a:pt x="560" y="1076"/>
                    </a:lnTo>
                    <a:lnTo>
                      <a:pt x="559" y="1025"/>
                    </a:lnTo>
                    <a:lnTo>
                      <a:pt x="558" y="975"/>
                    </a:lnTo>
                    <a:lnTo>
                      <a:pt x="555" y="925"/>
                    </a:lnTo>
                    <a:lnTo>
                      <a:pt x="551" y="875"/>
                    </a:lnTo>
                    <a:lnTo>
                      <a:pt x="546" y="826"/>
                    </a:lnTo>
                    <a:lnTo>
                      <a:pt x="541" y="776"/>
                    </a:lnTo>
                    <a:lnTo>
                      <a:pt x="534" y="728"/>
                    </a:lnTo>
                    <a:lnTo>
                      <a:pt x="526" y="679"/>
                    </a:lnTo>
                    <a:lnTo>
                      <a:pt x="517" y="631"/>
                    </a:lnTo>
                    <a:lnTo>
                      <a:pt x="507" y="583"/>
                    </a:lnTo>
                    <a:lnTo>
                      <a:pt x="496" y="536"/>
                    </a:lnTo>
                    <a:lnTo>
                      <a:pt x="484" y="489"/>
                    </a:lnTo>
                    <a:lnTo>
                      <a:pt x="472" y="442"/>
                    </a:lnTo>
                    <a:lnTo>
                      <a:pt x="458" y="396"/>
                    </a:lnTo>
                    <a:lnTo>
                      <a:pt x="443" y="350"/>
                    </a:lnTo>
                    <a:lnTo>
                      <a:pt x="428" y="305"/>
                    </a:lnTo>
                    <a:lnTo>
                      <a:pt x="411" y="260"/>
                    </a:lnTo>
                    <a:lnTo>
                      <a:pt x="394" y="216"/>
                    </a:lnTo>
                    <a:lnTo>
                      <a:pt x="375" y="172"/>
                    </a:lnTo>
                    <a:lnTo>
                      <a:pt x="356" y="128"/>
                    </a:lnTo>
                    <a:lnTo>
                      <a:pt x="336" y="85"/>
                    </a:lnTo>
                    <a:lnTo>
                      <a:pt x="315" y="42"/>
                    </a:lnTo>
                    <a:lnTo>
                      <a:pt x="293"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7" name="Rectangle 440">
                <a:extLst>
                  <a:ext uri="{FF2B5EF4-FFF2-40B4-BE49-F238E27FC236}">
                    <a16:creationId xmlns:a16="http://schemas.microsoft.com/office/drawing/2014/main" id="{7D8DF4B0-2054-8381-35A0-DD8E5DF06F3D}"/>
                  </a:ext>
                </a:extLst>
              </p:cNvPr>
              <p:cNvSpPr>
                <a:spLocks noChangeArrowheads="1"/>
              </p:cNvSpPr>
              <p:nvPr/>
            </p:nvSpPr>
            <p:spPr bwMode="auto">
              <a:xfrm rot="18420000">
                <a:off x="2790" y="173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78" name="Rectangle 441">
                <a:extLst>
                  <a:ext uri="{FF2B5EF4-FFF2-40B4-BE49-F238E27FC236}">
                    <a16:creationId xmlns:a16="http://schemas.microsoft.com/office/drawing/2014/main" id="{1AA05559-F201-0C5A-C4D6-F613B97C6B59}"/>
                  </a:ext>
                </a:extLst>
              </p:cNvPr>
              <p:cNvSpPr>
                <a:spLocks noChangeArrowheads="1"/>
              </p:cNvSpPr>
              <p:nvPr/>
            </p:nvSpPr>
            <p:spPr bwMode="auto">
              <a:xfrm rot="18540000">
                <a:off x="2811" y="1691"/>
                <a:ext cx="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79" name="Rectangle 442">
                <a:extLst>
                  <a:ext uri="{FF2B5EF4-FFF2-40B4-BE49-F238E27FC236}">
                    <a16:creationId xmlns:a16="http://schemas.microsoft.com/office/drawing/2014/main" id="{75B6D9AE-4B5B-F57F-B72C-47641C6479C6}"/>
                  </a:ext>
                </a:extLst>
              </p:cNvPr>
              <p:cNvSpPr>
                <a:spLocks noChangeArrowheads="1"/>
              </p:cNvSpPr>
              <p:nvPr/>
            </p:nvSpPr>
            <p:spPr bwMode="auto">
              <a:xfrm rot="18660000">
                <a:off x="2853" y="166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0" name="Rectangle 443">
                <a:extLst>
                  <a:ext uri="{FF2B5EF4-FFF2-40B4-BE49-F238E27FC236}">
                    <a16:creationId xmlns:a16="http://schemas.microsoft.com/office/drawing/2014/main" id="{53186218-FF1F-83A5-C1B1-8C8C7BEB04B2}"/>
                  </a:ext>
                </a:extLst>
              </p:cNvPr>
              <p:cNvSpPr>
                <a:spLocks noChangeArrowheads="1"/>
              </p:cNvSpPr>
              <p:nvPr/>
            </p:nvSpPr>
            <p:spPr bwMode="auto">
              <a:xfrm rot="18780000">
                <a:off x="2876" y="163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V</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1" name="Rectangle 444">
                <a:extLst>
                  <a:ext uri="{FF2B5EF4-FFF2-40B4-BE49-F238E27FC236}">
                    <a16:creationId xmlns:a16="http://schemas.microsoft.com/office/drawing/2014/main" id="{04056A22-CE54-C770-7214-40E8E941A54D}"/>
                  </a:ext>
                </a:extLst>
              </p:cNvPr>
              <p:cNvSpPr>
                <a:spLocks noChangeArrowheads="1"/>
              </p:cNvSpPr>
              <p:nvPr/>
            </p:nvSpPr>
            <p:spPr bwMode="auto">
              <a:xfrm rot="18900000">
                <a:off x="2910" y="1617"/>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2" name="Rectangle 445">
                <a:extLst>
                  <a:ext uri="{FF2B5EF4-FFF2-40B4-BE49-F238E27FC236}">
                    <a16:creationId xmlns:a16="http://schemas.microsoft.com/office/drawing/2014/main" id="{46A7F9CD-8B21-D37F-686A-FB95BE5ED839}"/>
                  </a:ext>
                </a:extLst>
              </p:cNvPr>
              <p:cNvSpPr>
                <a:spLocks noChangeArrowheads="1"/>
              </p:cNvSpPr>
              <p:nvPr/>
            </p:nvSpPr>
            <p:spPr bwMode="auto">
              <a:xfrm rot="18960000">
                <a:off x="2921" y="159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3" name="Rectangle 446">
                <a:extLst>
                  <a:ext uri="{FF2B5EF4-FFF2-40B4-BE49-F238E27FC236}">
                    <a16:creationId xmlns:a16="http://schemas.microsoft.com/office/drawing/2014/main" id="{BFA1DF43-0DE5-39EA-0DBC-1F8561352206}"/>
                  </a:ext>
                </a:extLst>
              </p:cNvPr>
              <p:cNvSpPr>
                <a:spLocks noChangeArrowheads="1"/>
              </p:cNvSpPr>
              <p:nvPr/>
            </p:nvSpPr>
            <p:spPr bwMode="auto">
              <a:xfrm rot="19080000">
                <a:off x="2953" y="156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4" name="Rectangle 447">
                <a:extLst>
                  <a:ext uri="{FF2B5EF4-FFF2-40B4-BE49-F238E27FC236}">
                    <a16:creationId xmlns:a16="http://schemas.microsoft.com/office/drawing/2014/main" id="{93E79B39-B208-C344-1DEC-1613C7D1BAFF}"/>
                  </a:ext>
                </a:extLst>
              </p:cNvPr>
              <p:cNvSpPr>
                <a:spLocks noChangeArrowheads="1"/>
              </p:cNvSpPr>
              <p:nvPr/>
            </p:nvSpPr>
            <p:spPr bwMode="auto">
              <a:xfrm rot="19200000">
                <a:off x="2980" y="152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5" name="Rectangle 448">
                <a:extLst>
                  <a:ext uri="{FF2B5EF4-FFF2-40B4-BE49-F238E27FC236}">
                    <a16:creationId xmlns:a16="http://schemas.microsoft.com/office/drawing/2014/main" id="{8AC89855-9574-9902-C344-7F0D70360B2C}"/>
                  </a:ext>
                </a:extLst>
              </p:cNvPr>
              <p:cNvSpPr>
                <a:spLocks noChangeArrowheads="1"/>
              </p:cNvSpPr>
              <p:nvPr/>
            </p:nvSpPr>
            <p:spPr bwMode="auto">
              <a:xfrm rot="19260000">
                <a:off x="3004" y="151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6" name="Rectangle 449">
                <a:extLst>
                  <a:ext uri="{FF2B5EF4-FFF2-40B4-BE49-F238E27FC236}">
                    <a16:creationId xmlns:a16="http://schemas.microsoft.com/office/drawing/2014/main" id="{6EE289D2-2249-EFEA-9411-FAEEB1084B53}"/>
                  </a:ext>
                </a:extLst>
              </p:cNvPr>
              <p:cNvSpPr>
                <a:spLocks noChangeArrowheads="1"/>
              </p:cNvSpPr>
              <p:nvPr/>
            </p:nvSpPr>
            <p:spPr bwMode="auto">
              <a:xfrm rot="19380000">
                <a:off x="3043" y="148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7" name="Rectangle 450">
                <a:extLst>
                  <a:ext uri="{FF2B5EF4-FFF2-40B4-BE49-F238E27FC236}">
                    <a16:creationId xmlns:a16="http://schemas.microsoft.com/office/drawing/2014/main" id="{0A70459B-3265-284B-8427-7245FFF541C9}"/>
                  </a:ext>
                </a:extLst>
              </p:cNvPr>
              <p:cNvSpPr>
                <a:spLocks noChangeArrowheads="1"/>
              </p:cNvSpPr>
              <p:nvPr/>
            </p:nvSpPr>
            <p:spPr bwMode="auto">
              <a:xfrm rot="19500000">
                <a:off x="3082" y="146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8" name="Rectangle 451">
                <a:extLst>
                  <a:ext uri="{FF2B5EF4-FFF2-40B4-BE49-F238E27FC236}">
                    <a16:creationId xmlns:a16="http://schemas.microsoft.com/office/drawing/2014/main" id="{816069E2-797D-FDCB-855A-CD675F8E75C5}"/>
                  </a:ext>
                </a:extLst>
              </p:cNvPr>
              <p:cNvSpPr>
                <a:spLocks noChangeArrowheads="1"/>
              </p:cNvSpPr>
              <p:nvPr/>
            </p:nvSpPr>
            <p:spPr bwMode="auto">
              <a:xfrm rot="19620000">
                <a:off x="3120" y="144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9" name="Rectangle 452">
                <a:extLst>
                  <a:ext uri="{FF2B5EF4-FFF2-40B4-BE49-F238E27FC236}">
                    <a16:creationId xmlns:a16="http://schemas.microsoft.com/office/drawing/2014/main" id="{71122D42-36A4-8A26-4BF6-304095A806CF}"/>
                  </a:ext>
                </a:extLst>
              </p:cNvPr>
              <p:cNvSpPr>
                <a:spLocks noChangeArrowheads="1"/>
              </p:cNvSpPr>
              <p:nvPr/>
            </p:nvSpPr>
            <p:spPr bwMode="auto">
              <a:xfrm rot="19680000">
                <a:off x="3135" y="1428"/>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0" name="Rectangle 453">
                <a:extLst>
                  <a:ext uri="{FF2B5EF4-FFF2-40B4-BE49-F238E27FC236}">
                    <a16:creationId xmlns:a16="http://schemas.microsoft.com/office/drawing/2014/main" id="{C615A3DA-C3F2-5350-B7E2-B335AC251CC2}"/>
                  </a:ext>
                </a:extLst>
              </p:cNvPr>
              <p:cNvSpPr>
                <a:spLocks noChangeArrowheads="1"/>
              </p:cNvSpPr>
              <p:nvPr/>
            </p:nvSpPr>
            <p:spPr bwMode="auto">
              <a:xfrm rot="19800000">
                <a:off x="3176" y="140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1" name="Rectangle 454">
                <a:extLst>
                  <a:ext uri="{FF2B5EF4-FFF2-40B4-BE49-F238E27FC236}">
                    <a16:creationId xmlns:a16="http://schemas.microsoft.com/office/drawing/2014/main" id="{D64509AE-F406-EF0E-ADFD-C4D094DEF8E8}"/>
                  </a:ext>
                </a:extLst>
              </p:cNvPr>
              <p:cNvSpPr>
                <a:spLocks noChangeArrowheads="1"/>
              </p:cNvSpPr>
              <p:nvPr/>
            </p:nvSpPr>
            <p:spPr bwMode="auto">
              <a:xfrm rot="19920000">
                <a:off x="3215" y="138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2" name="Rectangle 455">
                <a:extLst>
                  <a:ext uri="{FF2B5EF4-FFF2-40B4-BE49-F238E27FC236}">
                    <a16:creationId xmlns:a16="http://schemas.microsoft.com/office/drawing/2014/main" id="{72D81D1E-FF00-AFF6-FA6C-D2DCC07CCC29}"/>
                  </a:ext>
                </a:extLst>
              </p:cNvPr>
              <p:cNvSpPr>
                <a:spLocks noChangeArrowheads="1"/>
              </p:cNvSpPr>
              <p:nvPr/>
            </p:nvSpPr>
            <p:spPr bwMode="auto">
              <a:xfrm rot="20040000">
                <a:off x="3255" y="136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3" name="Rectangle 456">
                <a:extLst>
                  <a:ext uri="{FF2B5EF4-FFF2-40B4-BE49-F238E27FC236}">
                    <a16:creationId xmlns:a16="http://schemas.microsoft.com/office/drawing/2014/main" id="{D8F54C0D-FCBB-7A91-EAFE-7CBF6502D01C}"/>
                  </a:ext>
                </a:extLst>
              </p:cNvPr>
              <p:cNvSpPr>
                <a:spLocks noChangeArrowheads="1"/>
              </p:cNvSpPr>
              <p:nvPr/>
            </p:nvSpPr>
            <p:spPr bwMode="auto">
              <a:xfrm rot="20160000">
                <a:off x="3285" y="13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94" name="Rectangle 457">
                <a:extLst>
                  <a:ext uri="{FF2B5EF4-FFF2-40B4-BE49-F238E27FC236}">
                    <a16:creationId xmlns:a16="http://schemas.microsoft.com/office/drawing/2014/main" id="{A6D04C0B-71A0-220D-47C0-084AA65BAE68}"/>
                  </a:ext>
                </a:extLst>
              </p:cNvPr>
              <p:cNvSpPr>
                <a:spLocks noChangeArrowheads="1"/>
              </p:cNvSpPr>
              <p:nvPr/>
            </p:nvSpPr>
            <p:spPr bwMode="auto">
              <a:xfrm rot="20220000">
                <a:off x="3310" y="133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5" name="Rectangle 458">
                <a:extLst>
                  <a:ext uri="{FF2B5EF4-FFF2-40B4-BE49-F238E27FC236}">
                    <a16:creationId xmlns:a16="http://schemas.microsoft.com/office/drawing/2014/main" id="{9CD4E7CD-8972-DF4F-6BAE-89DF0DF56924}"/>
                  </a:ext>
                </a:extLst>
              </p:cNvPr>
              <p:cNvSpPr>
                <a:spLocks noChangeArrowheads="1"/>
              </p:cNvSpPr>
              <p:nvPr/>
            </p:nvSpPr>
            <p:spPr bwMode="auto">
              <a:xfrm rot="20340000">
                <a:off x="3352" y="132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6" name="Rectangle 459">
                <a:extLst>
                  <a:ext uri="{FF2B5EF4-FFF2-40B4-BE49-F238E27FC236}">
                    <a16:creationId xmlns:a16="http://schemas.microsoft.com/office/drawing/2014/main" id="{C0D1FF5A-5787-77AE-7435-D6DE141BEB77}"/>
                  </a:ext>
                </a:extLst>
              </p:cNvPr>
              <p:cNvSpPr>
                <a:spLocks noChangeArrowheads="1"/>
              </p:cNvSpPr>
              <p:nvPr/>
            </p:nvSpPr>
            <p:spPr bwMode="auto">
              <a:xfrm rot="20520000">
                <a:off x="3398" y="130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7" name="Rectangle 460">
                <a:extLst>
                  <a:ext uri="{FF2B5EF4-FFF2-40B4-BE49-F238E27FC236}">
                    <a16:creationId xmlns:a16="http://schemas.microsoft.com/office/drawing/2014/main" id="{A7B0B4F1-B9FE-63BF-D13F-ED009392ED8E}"/>
                  </a:ext>
                </a:extLst>
              </p:cNvPr>
              <p:cNvSpPr>
                <a:spLocks noChangeArrowheads="1"/>
              </p:cNvSpPr>
              <p:nvPr/>
            </p:nvSpPr>
            <p:spPr bwMode="auto">
              <a:xfrm rot="20640000">
                <a:off x="3447" y="129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8" name="Rectangle 461">
                <a:extLst>
                  <a:ext uri="{FF2B5EF4-FFF2-40B4-BE49-F238E27FC236}">
                    <a16:creationId xmlns:a16="http://schemas.microsoft.com/office/drawing/2014/main" id="{72B9111A-CE0A-4ADE-CC65-60D24A208D93}"/>
                  </a:ext>
                </a:extLst>
              </p:cNvPr>
              <p:cNvSpPr>
                <a:spLocks noChangeArrowheads="1"/>
              </p:cNvSpPr>
              <p:nvPr/>
            </p:nvSpPr>
            <p:spPr bwMode="auto">
              <a:xfrm rot="20760000">
                <a:off x="3493" y="128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9" name="Rectangle 462">
                <a:extLst>
                  <a:ext uri="{FF2B5EF4-FFF2-40B4-BE49-F238E27FC236}">
                    <a16:creationId xmlns:a16="http://schemas.microsoft.com/office/drawing/2014/main" id="{C1D95F59-D97C-C94E-BD62-CD06F0348FFA}"/>
                  </a:ext>
                </a:extLst>
              </p:cNvPr>
              <p:cNvSpPr>
                <a:spLocks noChangeArrowheads="1"/>
              </p:cNvSpPr>
              <p:nvPr/>
            </p:nvSpPr>
            <p:spPr bwMode="auto">
              <a:xfrm rot="20880000">
                <a:off x="3532" y="127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0" name="Rectangle 463">
                <a:extLst>
                  <a:ext uri="{FF2B5EF4-FFF2-40B4-BE49-F238E27FC236}">
                    <a16:creationId xmlns:a16="http://schemas.microsoft.com/office/drawing/2014/main" id="{03266373-3C45-E0FF-5470-B4F7D758CFF0}"/>
                  </a:ext>
                </a:extLst>
              </p:cNvPr>
              <p:cNvSpPr>
                <a:spLocks noChangeArrowheads="1"/>
              </p:cNvSpPr>
              <p:nvPr/>
            </p:nvSpPr>
            <p:spPr bwMode="auto">
              <a:xfrm rot="21000000">
                <a:off x="3577" y="1263"/>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1" name="Rectangle 464">
                <a:extLst>
                  <a:ext uri="{FF2B5EF4-FFF2-40B4-BE49-F238E27FC236}">
                    <a16:creationId xmlns:a16="http://schemas.microsoft.com/office/drawing/2014/main" id="{1E9B0257-0EAB-3E34-CFA0-C9E05D0EF444}"/>
                  </a:ext>
                </a:extLst>
              </p:cNvPr>
              <p:cNvSpPr>
                <a:spLocks noChangeArrowheads="1"/>
              </p:cNvSpPr>
              <p:nvPr/>
            </p:nvSpPr>
            <p:spPr bwMode="auto">
              <a:xfrm rot="21120000">
                <a:off x="3629" y="125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2" name="Rectangle 465">
                <a:extLst>
                  <a:ext uri="{FF2B5EF4-FFF2-40B4-BE49-F238E27FC236}">
                    <a16:creationId xmlns:a16="http://schemas.microsoft.com/office/drawing/2014/main" id="{3C72022A-7A98-35D5-C3DC-5726EC241DE9}"/>
                  </a:ext>
                </a:extLst>
              </p:cNvPr>
              <p:cNvSpPr>
                <a:spLocks noChangeArrowheads="1"/>
              </p:cNvSpPr>
              <p:nvPr/>
            </p:nvSpPr>
            <p:spPr bwMode="auto">
              <a:xfrm rot="21240000">
                <a:off x="3664" y="125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3" name="Rectangle 466">
                <a:extLst>
                  <a:ext uri="{FF2B5EF4-FFF2-40B4-BE49-F238E27FC236}">
                    <a16:creationId xmlns:a16="http://schemas.microsoft.com/office/drawing/2014/main" id="{F6AC5332-2E5B-8D8B-10CC-96C66F66486B}"/>
                  </a:ext>
                </a:extLst>
              </p:cNvPr>
              <p:cNvSpPr>
                <a:spLocks noChangeArrowheads="1"/>
              </p:cNvSpPr>
              <p:nvPr/>
            </p:nvSpPr>
            <p:spPr bwMode="auto">
              <a:xfrm rot="21240000">
                <a:off x="3682" y="12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4" name="Rectangle 467">
                <a:extLst>
                  <a:ext uri="{FF2B5EF4-FFF2-40B4-BE49-F238E27FC236}">
                    <a16:creationId xmlns:a16="http://schemas.microsoft.com/office/drawing/2014/main" id="{B80EFD73-3735-35A0-F604-B3CC9919EEBC}"/>
                  </a:ext>
                </a:extLst>
              </p:cNvPr>
              <p:cNvSpPr>
                <a:spLocks noChangeArrowheads="1"/>
              </p:cNvSpPr>
              <p:nvPr/>
            </p:nvSpPr>
            <p:spPr bwMode="auto">
              <a:xfrm rot="21300000">
                <a:off x="3701"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5" name="Rectangle 468">
                <a:extLst>
                  <a:ext uri="{FF2B5EF4-FFF2-40B4-BE49-F238E27FC236}">
                    <a16:creationId xmlns:a16="http://schemas.microsoft.com/office/drawing/2014/main" id="{A20CBA91-50FB-B518-0FE4-8654B8FB9C19}"/>
                  </a:ext>
                </a:extLst>
              </p:cNvPr>
              <p:cNvSpPr>
                <a:spLocks noChangeArrowheads="1"/>
              </p:cNvSpPr>
              <p:nvPr/>
            </p:nvSpPr>
            <p:spPr bwMode="auto">
              <a:xfrm rot="21360000">
                <a:off x="3719"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6" name="Rectangle 469">
                <a:extLst>
                  <a:ext uri="{FF2B5EF4-FFF2-40B4-BE49-F238E27FC236}">
                    <a16:creationId xmlns:a16="http://schemas.microsoft.com/office/drawing/2014/main" id="{8FD7DD20-63F3-E6B4-9574-3533522DADCC}"/>
                  </a:ext>
                </a:extLst>
              </p:cNvPr>
              <p:cNvSpPr>
                <a:spLocks noChangeArrowheads="1"/>
              </p:cNvSpPr>
              <p:nvPr/>
            </p:nvSpPr>
            <p:spPr bwMode="auto">
              <a:xfrm rot="21420000">
                <a:off x="3737"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7" name="Rectangle 470">
                <a:extLst>
                  <a:ext uri="{FF2B5EF4-FFF2-40B4-BE49-F238E27FC236}">
                    <a16:creationId xmlns:a16="http://schemas.microsoft.com/office/drawing/2014/main" id="{C74ADD73-B548-415C-5BCB-87B365D9C87C}"/>
                  </a:ext>
                </a:extLst>
              </p:cNvPr>
              <p:cNvSpPr>
                <a:spLocks noChangeArrowheads="1"/>
              </p:cNvSpPr>
              <p:nvPr/>
            </p:nvSpPr>
            <p:spPr bwMode="auto">
              <a:xfrm rot="21480000">
                <a:off x="3756"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8" name="Rectangle 471">
                <a:extLst>
                  <a:ext uri="{FF2B5EF4-FFF2-40B4-BE49-F238E27FC236}">
                    <a16:creationId xmlns:a16="http://schemas.microsoft.com/office/drawing/2014/main" id="{FAE070BC-F055-F33A-8902-448E8844F06C}"/>
                  </a:ext>
                </a:extLst>
              </p:cNvPr>
              <p:cNvSpPr>
                <a:spLocks noChangeArrowheads="1"/>
              </p:cNvSpPr>
              <p:nvPr/>
            </p:nvSpPr>
            <p:spPr bwMode="auto">
              <a:xfrm rot="21480000">
                <a:off x="3773"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9" name="Rectangle 472">
                <a:extLst>
                  <a:ext uri="{FF2B5EF4-FFF2-40B4-BE49-F238E27FC236}">
                    <a16:creationId xmlns:a16="http://schemas.microsoft.com/office/drawing/2014/main" id="{4F5CDF76-36A9-C266-E5AF-F9A086D32BB4}"/>
                  </a:ext>
                </a:extLst>
              </p:cNvPr>
              <p:cNvSpPr>
                <a:spLocks noChangeArrowheads="1"/>
              </p:cNvSpPr>
              <p:nvPr/>
            </p:nvSpPr>
            <p:spPr bwMode="auto">
              <a:xfrm rot="21540000">
                <a:off x="3792"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0" name="Rectangle 473">
                <a:extLst>
                  <a:ext uri="{FF2B5EF4-FFF2-40B4-BE49-F238E27FC236}">
                    <a16:creationId xmlns:a16="http://schemas.microsoft.com/office/drawing/2014/main" id="{3FC43E15-AA7F-5354-613E-12228F7D5479}"/>
                  </a:ext>
                </a:extLst>
              </p:cNvPr>
              <p:cNvSpPr>
                <a:spLocks noChangeArrowheads="1"/>
              </p:cNvSpPr>
              <p:nvPr/>
            </p:nvSpPr>
            <p:spPr bwMode="auto">
              <a:xfrm>
                <a:off x="3810"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1" name="Rectangle 474">
                <a:extLst>
                  <a:ext uri="{FF2B5EF4-FFF2-40B4-BE49-F238E27FC236}">
                    <a16:creationId xmlns:a16="http://schemas.microsoft.com/office/drawing/2014/main" id="{EF2ED73E-AB14-0716-F4EE-82D516EDDC6E}"/>
                  </a:ext>
                </a:extLst>
              </p:cNvPr>
              <p:cNvSpPr>
                <a:spLocks noChangeArrowheads="1"/>
              </p:cNvSpPr>
              <p:nvPr/>
            </p:nvSpPr>
            <p:spPr bwMode="auto">
              <a:xfrm rot="60000">
                <a:off x="3829"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2" name="Rectangle 475">
                <a:extLst>
                  <a:ext uri="{FF2B5EF4-FFF2-40B4-BE49-F238E27FC236}">
                    <a16:creationId xmlns:a16="http://schemas.microsoft.com/office/drawing/2014/main" id="{16905857-A2BC-021E-ABB6-FD5C64B72A48}"/>
                  </a:ext>
                </a:extLst>
              </p:cNvPr>
              <p:cNvSpPr>
                <a:spLocks noChangeArrowheads="1"/>
              </p:cNvSpPr>
              <p:nvPr/>
            </p:nvSpPr>
            <p:spPr bwMode="auto">
              <a:xfrm rot="120000">
                <a:off x="3847"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3" name="Rectangle 476">
                <a:extLst>
                  <a:ext uri="{FF2B5EF4-FFF2-40B4-BE49-F238E27FC236}">
                    <a16:creationId xmlns:a16="http://schemas.microsoft.com/office/drawing/2014/main" id="{F0FB40F3-81DF-6971-AAEC-6077279BF143}"/>
                  </a:ext>
                </a:extLst>
              </p:cNvPr>
              <p:cNvSpPr>
                <a:spLocks noChangeArrowheads="1"/>
              </p:cNvSpPr>
              <p:nvPr/>
            </p:nvSpPr>
            <p:spPr bwMode="auto">
              <a:xfrm rot="180000">
                <a:off x="3866" y="124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4" name="Rectangle 477">
                <a:extLst>
                  <a:ext uri="{FF2B5EF4-FFF2-40B4-BE49-F238E27FC236}">
                    <a16:creationId xmlns:a16="http://schemas.microsoft.com/office/drawing/2014/main" id="{DE27949B-6F8F-8794-2F99-9379D5D5FA1C}"/>
                  </a:ext>
                </a:extLst>
              </p:cNvPr>
              <p:cNvSpPr>
                <a:spLocks noChangeArrowheads="1"/>
              </p:cNvSpPr>
              <p:nvPr/>
            </p:nvSpPr>
            <p:spPr bwMode="auto">
              <a:xfrm rot="180000">
                <a:off x="3884" y="12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5" name="Rectangle 478">
                <a:extLst>
                  <a:ext uri="{FF2B5EF4-FFF2-40B4-BE49-F238E27FC236}">
                    <a16:creationId xmlns:a16="http://schemas.microsoft.com/office/drawing/2014/main" id="{1448EE55-6507-1E19-0337-15BB2545BA4E}"/>
                  </a:ext>
                </a:extLst>
              </p:cNvPr>
              <p:cNvSpPr>
                <a:spLocks noChangeArrowheads="1"/>
              </p:cNvSpPr>
              <p:nvPr/>
            </p:nvSpPr>
            <p:spPr bwMode="auto">
              <a:xfrm rot="240000">
                <a:off x="3901" y="12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6" name="Rectangle 479">
                <a:extLst>
                  <a:ext uri="{FF2B5EF4-FFF2-40B4-BE49-F238E27FC236}">
                    <a16:creationId xmlns:a16="http://schemas.microsoft.com/office/drawing/2014/main" id="{F12B844C-FC68-5F3E-59C4-C04A58FB5254}"/>
                  </a:ext>
                </a:extLst>
              </p:cNvPr>
              <p:cNvSpPr>
                <a:spLocks noChangeArrowheads="1"/>
              </p:cNvSpPr>
              <p:nvPr/>
            </p:nvSpPr>
            <p:spPr bwMode="auto">
              <a:xfrm rot="300000">
                <a:off x="3919" y="125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7" name="Rectangle 480">
                <a:extLst>
                  <a:ext uri="{FF2B5EF4-FFF2-40B4-BE49-F238E27FC236}">
                    <a16:creationId xmlns:a16="http://schemas.microsoft.com/office/drawing/2014/main" id="{F4C1CFD8-DA95-1BDD-1037-7FA0BCBAB20F}"/>
                  </a:ext>
                </a:extLst>
              </p:cNvPr>
              <p:cNvSpPr>
                <a:spLocks noChangeArrowheads="1"/>
              </p:cNvSpPr>
              <p:nvPr/>
            </p:nvSpPr>
            <p:spPr bwMode="auto">
              <a:xfrm rot="360000">
                <a:off x="3937" y="125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8" name="Rectangle 481">
                <a:extLst>
                  <a:ext uri="{FF2B5EF4-FFF2-40B4-BE49-F238E27FC236}">
                    <a16:creationId xmlns:a16="http://schemas.microsoft.com/office/drawing/2014/main" id="{FFF44A81-F2D8-E9DB-5E6D-6671A271BD22}"/>
                  </a:ext>
                </a:extLst>
              </p:cNvPr>
              <p:cNvSpPr>
                <a:spLocks noChangeArrowheads="1"/>
              </p:cNvSpPr>
              <p:nvPr/>
            </p:nvSpPr>
            <p:spPr bwMode="auto">
              <a:xfrm rot="420000">
                <a:off x="3956" y="12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9" name="Rectangle 482">
                <a:extLst>
                  <a:ext uri="{FF2B5EF4-FFF2-40B4-BE49-F238E27FC236}">
                    <a16:creationId xmlns:a16="http://schemas.microsoft.com/office/drawing/2014/main" id="{83FCC1E9-31BA-C7A3-329F-273A8E93BE31}"/>
                  </a:ext>
                </a:extLst>
              </p:cNvPr>
              <p:cNvSpPr>
                <a:spLocks noChangeArrowheads="1"/>
              </p:cNvSpPr>
              <p:nvPr/>
            </p:nvSpPr>
            <p:spPr bwMode="auto">
              <a:xfrm rot="420000">
                <a:off x="3975" y="12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0" name="Rectangle 483">
                <a:extLst>
                  <a:ext uri="{FF2B5EF4-FFF2-40B4-BE49-F238E27FC236}">
                    <a16:creationId xmlns:a16="http://schemas.microsoft.com/office/drawing/2014/main" id="{1878E96F-18ED-3A7E-2AE9-EC859DACE9F6}"/>
                  </a:ext>
                </a:extLst>
              </p:cNvPr>
              <p:cNvSpPr>
                <a:spLocks noChangeArrowheads="1"/>
              </p:cNvSpPr>
              <p:nvPr/>
            </p:nvSpPr>
            <p:spPr bwMode="auto">
              <a:xfrm rot="480000">
                <a:off x="3993" y="12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1" name="Rectangle 484">
                <a:extLst>
                  <a:ext uri="{FF2B5EF4-FFF2-40B4-BE49-F238E27FC236}">
                    <a16:creationId xmlns:a16="http://schemas.microsoft.com/office/drawing/2014/main" id="{B1C545E7-6A9A-6647-3CB3-7DB2870BE6E5}"/>
                  </a:ext>
                </a:extLst>
              </p:cNvPr>
              <p:cNvSpPr>
                <a:spLocks noChangeArrowheads="1"/>
              </p:cNvSpPr>
              <p:nvPr/>
            </p:nvSpPr>
            <p:spPr bwMode="auto">
              <a:xfrm rot="540000">
                <a:off x="4010" y="12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2" name="Rectangle 485">
                <a:extLst>
                  <a:ext uri="{FF2B5EF4-FFF2-40B4-BE49-F238E27FC236}">
                    <a16:creationId xmlns:a16="http://schemas.microsoft.com/office/drawing/2014/main" id="{08A3141A-EE4A-98B0-A6FD-742E588C6DFE}"/>
                  </a:ext>
                </a:extLst>
              </p:cNvPr>
              <p:cNvSpPr>
                <a:spLocks noChangeArrowheads="1"/>
              </p:cNvSpPr>
              <p:nvPr/>
            </p:nvSpPr>
            <p:spPr bwMode="auto">
              <a:xfrm rot="600000">
                <a:off x="4029" y="12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3" name="Rectangle 486">
                <a:extLst>
                  <a:ext uri="{FF2B5EF4-FFF2-40B4-BE49-F238E27FC236}">
                    <a16:creationId xmlns:a16="http://schemas.microsoft.com/office/drawing/2014/main" id="{AC3DB859-EFB1-76EF-9474-4D67C07C19DD}"/>
                  </a:ext>
                </a:extLst>
              </p:cNvPr>
              <p:cNvSpPr>
                <a:spLocks noChangeArrowheads="1"/>
              </p:cNvSpPr>
              <p:nvPr/>
            </p:nvSpPr>
            <p:spPr bwMode="auto">
              <a:xfrm rot="660000">
                <a:off x="4047" y="127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4" name="Rectangle 487">
                <a:extLst>
                  <a:ext uri="{FF2B5EF4-FFF2-40B4-BE49-F238E27FC236}">
                    <a16:creationId xmlns:a16="http://schemas.microsoft.com/office/drawing/2014/main" id="{C18BF099-435D-5DD1-F305-3C77BB788476}"/>
                  </a:ext>
                </a:extLst>
              </p:cNvPr>
              <p:cNvSpPr>
                <a:spLocks noChangeArrowheads="1"/>
              </p:cNvSpPr>
              <p:nvPr/>
            </p:nvSpPr>
            <p:spPr bwMode="auto">
              <a:xfrm rot="720000">
                <a:off x="4084" y="129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5" name="Rectangle 488">
                <a:extLst>
                  <a:ext uri="{FF2B5EF4-FFF2-40B4-BE49-F238E27FC236}">
                    <a16:creationId xmlns:a16="http://schemas.microsoft.com/office/drawing/2014/main" id="{8A8EA3B6-1FC0-E98C-262D-9226BC4F2F30}"/>
                  </a:ext>
                </a:extLst>
              </p:cNvPr>
              <p:cNvSpPr>
                <a:spLocks noChangeArrowheads="1"/>
              </p:cNvSpPr>
              <p:nvPr/>
            </p:nvSpPr>
            <p:spPr bwMode="auto">
              <a:xfrm rot="840000">
                <a:off x="4129" y="1304"/>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6" name="Rectangle 489">
                <a:extLst>
                  <a:ext uri="{FF2B5EF4-FFF2-40B4-BE49-F238E27FC236}">
                    <a16:creationId xmlns:a16="http://schemas.microsoft.com/office/drawing/2014/main" id="{F3CCD818-910C-10D2-888A-556F7E53A658}"/>
                  </a:ext>
                </a:extLst>
              </p:cNvPr>
              <p:cNvSpPr>
                <a:spLocks noChangeArrowheads="1"/>
              </p:cNvSpPr>
              <p:nvPr/>
            </p:nvSpPr>
            <p:spPr bwMode="auto">
              <a:xfrm rot="960000">
                <a:off x="4172" y="131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7" name="Rectangle 490">
                <a:extLst>
                  <a:ext uri="{FF2B5EF4-FFF2-40B4-BE49-F238E27FC236}">
                    <a16:creationId xmlns:a16="http://schemas.microsoft.com/office/drawing/2014/main" id="{12BFFBDC-4723-EF76-F785-319601C1DF76}"/>
                  </a:ext>
                </a:extLst>
              </p:cNvPr>
              <p:cNvSpPr>
                <a:spLocks noChangeArrowheads="1"/>
              </p:cNvSpPr>
              <p:nvPr/>
            </p:nvSpPr>
            <p:spPr bwMode="auto">
              <a:xfrm rot="1080000">
                <a:off x="4209" y="1325"/>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8" name="Rectangle 491">
                <a:extLst>
                  <a:ext uri="{FF2B5EF4-FFF2-40B4-BE49-F238E27FC236}">
                    <a16:creationId xmlns:a16="http://schemas.microsoft.com/office/drawing/2014/main" id="{3E0D7797-0647-1329-7B4E-F44129C5B344}"/>
                  </a:ext>
                </a:extLst>
              </p:cNvPr>
              <p:cNvSpPr>
                <a:spLocks noChangeArrowheads="1"/>
              </p:cNvSpPr>
              <p:nvPr/>
            </p:nvSpPr>
            <p:spPr bwMode="auto">
              <a:xfrm rot="1140000">
                <a:off x="4228" y="133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9" name="Rectangle 492">
                <a:extLst>
                  <a:ext uri="{FF2B5EF4-FFF2-40B4-BE49-F238E27FC236}">
                    <a16:creationId xmlns:a16="http://schemas.microsoft.com/office/drawing/2014/main" id="{2CF23DD6-99D1-050E-A349-3BFE7053AFAE}"/>
                  </a:ext>
                </a:extLst>
              </p:cNvPr>
              <p:cNvSpPr>
                <a:spLocks noChangeArrowheads="1"/>
              </p:cNvSpPr>
              <p:nvPr/>
            </p:nvSpPr>
            <p:spPr bwMode="auto">
              <a:xfrm rot="1260000">
                <a:off x="4275" y="1356"/>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H</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0" name="Rectangle 493">
                <a:extLst>
                  <a:ext uri="{FF2B5EF4-FFF2-40B4-BE49-F238E27FC236}">
                    <a16:creationId xmlns:a16="http://schemas.microsoft.com/office/drawing/2014/main" id="{AB62D12F-A838-2DB9-2F30-4ADF110678AE}"/>
                  </a:ext>
                </a:extLst>
              </p:cNvPr>
              <p:cNvSpPr>
                <a:spLocks noChangeArrowheads="1"/>
              </p:cNvSpPr>
              <p:nvPr/>
            </p:nvSpPr>
            <p:spPr bwMode="auto">
              <a:xfrm rot="1380000">
                <a:off x="4318" y="137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1" name="Rectangle 494">
                <a:extLst>
                  <a:ext uri="{FF2B5EF4-FFF2-40B4-BE49-F238E27FC236}">
                    <a16:creationId xmlns:a16="http://schemas.microsoft.com/office/drawing/2014/main" id="{440CE181-9DA0-A672-8F8B-7BCC3E3778C0}"/>
                  </a:ext>
                </a:extLst>
              </p:cNvPr>
              <p:cNvSpPr>
                <a:spLocks noChangeArrowheads="1"/>
              </p:cNvSpPr>
              <p:nvPr/>
            </p:nvSpPr>
            <p:spPr bwMode="auto">
              <a:xfrm rot="1500000">
                <a:off x="4354" y="138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2" name="Rectangle 495">
                <a:extLst>
                  <a:ext uri="{FF2B5EF4-FFF2-40B4-BE49-F238E27FC236}">
                    <a16:creationId xmlns:a16="http://schemas.microsoft.com/office/drawing/2014/main" id="{E4205CE2-69E6-9A54-3C03-7109E303C9EB}"/>
                  </a:ext>
                </a:extLst>
              </p:cNvPr>
              <p:cNvSpPr>
                <a:spLocks noChangeArrowheads="1"/>
              </p:cNvSpPr>
              <p:nvPr/>
            </p:nvSpPr>
            <p:spPr bwMode="auto">
              <a:xfrm rot="1560000">
                <a:off x="4372" y="140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3" name="Rectangle 496">
                <a:extLst>
                  <a:ext uri="{FF2B5EF4-FFF2-40B4-BE49-F238E27FC236}">
                    <a16:creationId xmlns:a16="http://schemas.microsoft.com/office/drawing/2014/main" id="{FD5AF84B-FC10-9686-8D49-48F54B4610D8}"/>
                  </a:ext>
                </a:extLst>
              </p:cNvPr>
              <p:cNvSpPr>
                <a:spLocks noChangeArrowheads="1"/>
              </p:cNvSpPr>
              <p:nvPr/>
            </p:nvSpPr>
            <p:spPr bwMode="auto">
              <a:xfrm rot="1740000">
                <a:off x="4414" y="142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4" name="Rectangle 497">
                <a:extLst>
                  <a:ext uri="{FF2B5EF4-FFF2-40B4-BE49-F238E27FC236}">
                    <a16:creationId xmlns:a16="http://schemas.microsoft.com/office/drawing/2014/main" id="{3E8AF224-197F-3CFF-4FF2-4058EDAA3FE4}"/>
                  </a:ext>
                </a:extLst>
              </p:cNvPr>
              <p:cNvSpPr>
                <a:spLocks noChangeArrowheads="1"/>
              </p:cNvSpPr>
              <p:nvPr/>
            </p:nvSpPr>
            <p:spPr bwMode="auto">
              <a:xfrm rot="1800000">
                <a:off x="4439" y="14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35" name="Rectangle 498">
                <a:extLst>
                  <a:ext uri="{FF2B5EF4-FFF2-40B4-BE49-F238E27FC236}">
                    <a16:creationId xmlns:a16="http://schemas.microsoft.com/office/drawing/2014/main" id="{29035FA8-4E14-59F2-F32A-A489C25D53C9}"/>
                  </a:ext>
                </a:extLst>
              </p:cNvPr>
              <p:cNvSpPr>
                <a:spLocks noChangeArrowheads="1"/>
              </p:cNvSpPr>
              <p:nvPr/>
            </p:nvSpPr>
            <p:spPr bwMode="auto">
              <a:xfrm rot="1920000">
                <a:off x="4472" y="146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C</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6" name="Rectangle 499">
                <a:extLst>
                  <a:ext uri="{FF2B5EF4-FFF2-40B4-BE49-F238E27FC236}">
                    <a16:creationId xmlns:a16="http://schemas.microsoft.com/office/drawing/2014/main" id="{C69740F6-B642-50BC-3848-A39112915724}"/>
                  </a:ext>
                </a:extLst>
              </p:cNvPr>
              <p:cNvSpPr>
                <a:spLocks noChangeArrowheads="1"/>
              </p:cNvSpPr>
              <p:nvPr/>
            </p:nvSpPr>
            <p:spPr bwMode="auto">
              <a:xfrm rot="2040000">
                <a:off x="4512" y="1488"/>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7" name="Rectangle 500">
                <a:extLst>
                  <a:ext uri="{FF2B5EF4-FFF2-40B4-BE49-F238E27FC236}">
                    <a16:creationId xmlns:a16="http://schemas.microsoft.com/office/drawing/2014/main" id="{AFC04DA0-459A-CE0F-63C6-FCA6B664C307}"/>
                  </a:ext>
                </a:extLst>
              </p:cNvPr>
              <p:cNvSpPr>
                <a:spLocks noChangeArrowheads="1"/>
              </p:cNvSpPr>
              <p:nvPr/>
            </p:nvSpPr>
            <p:spPr bwMode="auto">
              <a:xfrm rot="2160000">
                <a:off x="4550" y="1513"/>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8" name="Rectangle 501">
                <a:extLst>
                  <a:ext uri="{FF2B5EF4-FFF2-40B4-BE49-F238E27FC236}">
                    <a16:creationId xmlns:a16="http://schemas.microsoft.com/office/drawing/2014/main" id="{E2325050-4013-7D19-DEF2-476A20AD170D}"/>
                  </a:ext>
                </a:extLst>
              </p:cNvPr>
              <p:cNvSpPr>
                <a:spLocks noChangeArrowheads="1"/>
              </p:cNvSpPr>
              <p:nvPr/>
            </p:nvSpPr>
            <p:spPr bwMode="auto">
              <a:xfrm rot="2280000">
                <a:off x="4586" y="154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9" name="Rectangle 502">
                <a:extLst>
                  <a:ext uri="{FF2B5EF4-FFF2-40B4-BE49-F238E27FC236}">
                    <a16:creationId xmlns:a16="http://schemas.microsoft.com/office/drawing/2014/main" id="{32755948-5DCD-531F-12E4-C5CFA7A617E4}"/>
                  </a:ext>
                </a:extLst>
              </p:cNvPr>
              <p:cNvSpPr>
                <a:spLocks noChangeArrowheads="1"/>
              </p:cNvSpPr>
              <p:nvPr/>
            </p:nvSpPr>
            <p:spPr bwMode="auto">
              <a:xfrm rot="2400000">
                <a:off x="4615" y="156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0" name="Rectangle 503">
                <a:extLst>
                  <a:ext uri="{FF2B5EF4-FFF2-40B4-BE49-F238E27FC236}">
                    <a16:creationId xmlns:a16="http://schemas.microsoft.com/office/drawing/2014/main" id="{6072FF5C-DE61-671F-4C55-13BB3FE119D0}"/>
                  </a:ext>
                </a:extLst>
              </p:cNvPr>
              <p:cNvSpPr>
                <a:spLocks noChangeArrowheads="1"/>
              </p:cNvSpPr>
              <p:nvPr/>
            </p:nvSpPr>
            <p:spPr bwMode="auto">
              <a:xfrm rot="2520000">
                <a:off x="4654" y="1606"/>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1" name="Rectangle 504">
                <a:extLst>
                  <a:ext uri="{FF2B5EF4-FFF2-40B4-BE49-F238E27FC236}">
                    <a16:creationId xmlns:a16="http://schemas.microsoft.com/office/drawing/2014/main" id="{4A9A0656-2840-CF6E-F508-F0B82B43EF1F}"/>
                  </a:ext>
                </a:extLst>
              </p:cNvPr>
              <p:cNvSpPr>
                <a:spLocks noChangeArrowheads="1"/>
              </p:cNvSpPr>
              <p:nvPr/>
            </p:nvSpPr>
            <p:spPr bwMode="auto">
              <a:xfrm rot="2640000">
                <a:off x="4692" y="163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2" name="Rectangle 505">
                <a:extLst>
                  <a:ext uri="{FF2B5EF4-FFF2-40B4-BE49-F238E27FC236}">
                    <a16:creationId xmlns:a16="http://schemas.microsoft.com/office/drawing/2014/main" id="{142220B2-DFB8-8BC2-F11C-E47AF68871F0}"/>
                  </a:ext>
                </a:extLst>
              </p:cNvPr>
              <p:cNvSpPr>
                <a:spLocks noChangeArrowheads="1"/>
              </p:cNvSpPr>
              <p:nvPr/>
            </p:nvSpPr>
            <p:spPr bwMode="auto">
              <a:xfrm rot="2760000">
                <a:off x="4723" y="167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3" name="Rectangle 506">
                <a:extLst>
                  <a:ext uri="{FF2B5EF4-FFF2-40B4-BE49-F238E27FC236}">
                    <a16:creationId xmlns:a16="http://schemas.microsoft.com/office/drawing/2014/main" id="{88A69DCC-999F-5C93-2B74-5F87FD88DBB4}"/>
                  </a:ext>
                </a:extLst>
              </p:cNvPr>
              <p:cNvSpPr>
                <a:spLocks noChangeArrowheads="1"/>
              </p:cNvSpPr>
              <p:nvPr/>
            </p:nvSpPr>
            <p:spPr bwMode="auto">
              <a:xfrm rot="2880000">
                <a:off x="4755" y="170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4" name="Rectangle 507">
                <a:extLst>
                  <a:ext uri="{FF2B5EF4-FFF2-40B4-BE49-F238E27FC236}">
                    <a16:creationId xmlns:a16="http://schemas.microsoft.com/office/drawing/2014/main" id="{41694E6A-9690-A560-1284-0991592C2F3C}"/>
                  </a:ext>
                </a:extLst>
              </p:cNvPr>
              <p:cNvSpPr>
                <a:spLocks noChangeArrowheads="1"/>
              </p:cNvSpPr>
              <p:nvPr/>
            </p:nvSpPr>
            <p:spPr bwMode="auto">
              <a:xfrm rot="3000000">
                <a:off x="4768" y="17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5" name="Rectangle 508">
                <a:extLst>
                  <a:ext uri="{FF2B5EF4-FFF2-40B4-BE49-F238E27FC236}">
                    <a16:creationId xmlns:a16="http://schemas.microsoft.com/office/drawing/2014/main" id="{72BD8BD9-D5BC-6542-1AD0-9D141495426E}"/>
                  </a:ext>
                </a:extLst>
              </p:cNvPr>
              <p:cNvSpPr>
                <a:spLocks noChangeArrowheads="1"/>
              </p:cNvSpPr>
              <p:nvPr/>
            </p:nvSpPr>
            <p:spPr bwMode="auto">
              <a:xfrm rot="3060000">
                <a:off x="4780" y="17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6" name="Rectangle 509">
                <a:extLst>
                  <a:ext uri="{FF2B5EF4-FFF2-40B4-BE49-F238E27FC236}">
                    <a16:creationId xmlns:a16="http://schemas.microsoft.com/office/drawing/2014/main" id="{72C1F9E4-084C-5E24-FC2D-CF68DC25A9E9}"/>
                  </a:ext>
                </a:extLst>
              </p:cNvPr>
              <p:cNvSpPr>
                <a:spLocks noChangeArrowheads="1"/>
              </p:cNvSpPr>
              <p:nvPr/>
            </p:nvSpPr>
            <p:spPr bwMode="auto">
              <a:xfrm rot="3060000">
                <a:off x="4791" y="17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7" name="Rectangle 510">
                <a:extLst>
                  <a:ext uri="{FF2B5EF4-FFF2-40B4-BE49-F238E27FC236}">
                    <a16:creationId xmlns:a16="http://schemas.microsoft.com/office/drawing/2014/main" id="{A1A34FB6-8C30-6E5C-D9EE-B1B977E5995B}"/>
                  </a:ext>
                </a:extLst>
              </p:cNvPr>
              <p:cNvSpPr>
                <a:spLocks noChangeArrowheads="1"/>
              </p:cNvSpPr>
              <p:nvPr/>
            </p:nvSpPr>
            <p:spPr bwMode="auto">
              <a:xfrm rot="3120000">
                <a:off x="4802" y="176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8" name="Rectangle 511">
                <a:extLst>
                  <a:ext uri="{FF2B5EF4-FFF2-40B4-BE49-F238E27FC236}">
                    <a16:creationId xmlns:a16="http://schemas.microsoft.com/office/drawing/2014/main" id="{CC13D73F-6369-00FB-FA0A-D7609F25D9A9}"/>
                  </a:ext>
                </a:extLst>
              </p:cNvPr>
              <p:cNvSpPr>
                <a:spLocks noChangeArrowheads="1"/>
              </p:cNvSpPr>
              <p:nvPr/>
            </p:nvSpPr>
            <p:spPr bwMode="auto">
              <a:xfrm rot="3180000">
                <a:off x="4813" y="1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9" name="Rectangle 512">
                <a:extLst>
                  <a:ext uri="{FF2B5EF4-FFF2-40B4-BE49-F238E27FC236}">
                    <a16:creationId xmlns:a16="http://schemas.microsoft.com/office/drawing/2014/main" id="{4AFB3BF3-F3D7-CF0B-F8A9-37BB27E0D2DA}"/>
                  </a:ext>
                </a:extLst>
              </p:cNvPr>
              <p:cNvSpPr>
                <a:spLocks noChangeArrowheads="1"/>
              </p:cNvSpPr>
              <p:nvPr/>
            </p:nvSpPr>
            <p:spPr bwMode="auto">
              <a:xfrm rot="3240000">
                <a:off x="4824" y="1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0" name="Rectangle 513">
                <a:extLst>
                  <a:ext uri="{FF2B5EF4-FFF2-40B4-BE49-F238E27FC236}">
                    <a16:creationId xmlns:a16="http://schemas.microsoft.com/office/drawing/2014/main" id="{79CBF1F0-A8DD-534F-A0F7-DB94C78EF327}"/>
                  </a:ext>
                </a:extLst>
              </p:cNvPr>
              <p:cNvSpPr>
                <a:spLocks noChangeArrowheads="1"/>
              </p:cNvSpPr>
              <p:nvPr/>
            </p:nvSpPr>
            <p:spPr bwMode="auto">
              <a:xfrm rot="3300000">
                <a:off x="4833" y="180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1" name="Rectangle 514">
                <a:extLst>
                  <a:ext uri="{FF2B5EF4-FFF2-40B4-BE49-F238E27FC236}">
                    <a16:creationId xmlns:a16="http://schemas.microsoft.com/office/drawing/2014/main" id="{BFB9D6FE-272E-3C26-2480-5C03E03C128B}"/>
                  </a:ext>
                </a:extLst>
              </p:cNvPr>
              <p:cNvSpPr>
                <a:spLocks noChangeArrowheads="1"/>
              </p:cNvSpPr>
              <p:nvPr/>
            </p:nvSpPr>
            <p:spPr bwMode="auto">
              <a:xfrm rot="3360000">
                <a:off x="4844" y="182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2" name="Rectangle 515">
                <a:extLst>
                  <a:ext uri="{FF2B5EF4-FFF2-40B4-BE49-F238E27FC236}">
                    <a16:creationId xmlns:a16="http://schemas.microsoft.com/office/drawing/2014/main" id="{48C7D163-D0EB-DF10-63DB-DFB096A2462A}"/>
                  </a:ext>
                </a:extLst>
              </p:cNvPr>
              <p:cNvSpPr>
                <a:spLocks noChangeArrowheads="1"/>
              </p:cNvSpPr>
              <p:nvPr/>
            </p:nvSpPr>
            <p:spPr bwMode="auto">
              <a:xfrm rot="3360000">
                <a:off x="4854" y="18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3" name="Rectangle 516">
                <a:extLst>
                  <a:ext uri="{FF2B5EF4-FFF2-40B4-BE49-F238E27FC236}">
                    <a16:creationId xmlns:a16="http://schemas.microsoft.com/office/drawing/2014/main" id="{022ED1F2-C0C2-8B58-F112-8A432C4FC9BF}"/>
                  </a:ext>
                </a:extLst>
              </p:cNvPr>
              <p:cNvSpPr>
                <a:spLocks noChangeArrowheads="1"/>
              </p:cNvSpPr>
              <p:nvPr/>
            </p:nvSpPr>
            <p:spPr bwMode="auto">
              <a:xfrm rot="3420000">
                <a:off x="4863" y="18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4" name="Rectangle 517">
                <a:extLst>
                  <a:ext uri="{FF2B5EF4-FFF2-40B4-BE49-F238E27FC236}">
                    <a16:creationId xmlns:a16="http://schemas.microsoft.com/office/drawing/2014/main" id="{0F2E59B5-CA58-6417-E910-0EAF135E2C60}"/>
                  </a:ext>
                </a:extLst>
              </p:cNvPr>
              <p:cNvSpPr>
                <a:spLocks noChangeArrowheads="1"/>
              </p:cNvSpPr>
              <p:nvPr/>
            </p:nvSpPr>
            <p:spPr bwMode="auto">
              <a:xfrm rot="3480000">
                <a:off x="4873" y="18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5" name="Rectangle 518">
                <a:extLst>
                  <a:ext uri="{FF2B5EF4-FFF2-40B4-BE49-F238E27FC236}">
                    <a16:creationId xmlns:a16="http://schemas.microsoft.com/office/drawing/2014/main" id="{6DFD4204-4B7D-997B-1584-AF0FC0B78EAE}"/>
                  </a:ext>
                </a:extLst>
              </p:cNvPr>
              <p:cNvSpPr>
                <a:spLocks noChangeArrowheads="1"/>
              </p:cNvSpPr>
              <p:nvPr/>
            </p:nvSpPr>
            <p:spPr bwMode="auto">
              <a:xfrm rot="3540000">
                <a:off x="4883" y="18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6" name="Rectangle 519">
                <a:extLst>
                  <a:ext uri="{FF2B5EF4-FFF2-40B4-BE49-F238E27FC236}">
                    <a16:creationId xmlns:a16="http://schemas.microsoft.com/office/drawing/2014/main" id="{CE56B7F2-1E5F-A1F5-FCBE-25C7FFB1B50F}"/>
                  </a:ext>
                </a:extLst>
              </p:cNvPr>
              <p:cNvSpPr>
                <a:spLocks noChangeArrowheads="1"/>
              </p:cNvSpPr>
              <p:nvPr/>
            </p:nvSpPr>
            <p:spPr bwMode="auto">
              <a:xfrm rot="3600000">
                <a:off x="4891" y="19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7" name="Rectangle 520">
                <a:extLst>
                  <a:ext uri="{FF2B5EF4-FFF2-40B4-BE49-F238E27FC236}">
                    <a16:creationId xmlns:a16="http://schemas.microsoft.com/office/drawing/2014/main" id="{AC96C4C3-61D6-12D8-63D1-9C50AA48B237}"/>
                  </a:ext>
                </a:extLst>
              </p:cNvPr>
              <p:cNvSpPr>
                <a:spLocks noChangeArrowheads="1"/>
              </p:cNvSpPr>
              <p:nvPr/>
            </p:nvSpPr>
            <p:spPr bwMode="auto">
              <a:xfrm rot="3600000">
                <a:off x="4900" y="19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8" name="Rectangle 521">
                <a:extLst>
                  <a:ext uri="{FF2B5EF4-FFF2-40B4-BE49-F238E27FC236}">
                    <a16:creationId xmlns:a16="http://schemas.microsoft.com/office/drawing/2014/main" id="{3B109A77-BE2D-CFE2-D30A-3516722DD9D5}"/>
                  </a:ext>
                </a:extLst>
              </p:cNvPr>
              <p:cNvSpPr>
                <a:spLocks noChangeArrowheads="1"/>
              </p:cNvSpPr>
              <p:nvPr/>
            </p:nvSpPr>
            <p:spPr bwMode="auto">
              <a:xfrm rot="3660000">
                <a:off x="4909" y="19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9" name="Rectangle 522">
                <a:extLst>
                  <a:ext uri="{FF2B5EF4-FFF2-40B4-BE49-F238E27FC236}">
                    <a16:creationId xmlns:a16="http://schemas.microsoft.com/office/drawing/2014/main" id="{00745FB1-DC1C-510A-EE3A-F80B9673ACF8}"/>
                  </a:ext>
                </a:extLst>
              </p:cNvPr>
              <p:cNvSpPr>
                <a:spLocks noChangeArrowheads="1"/>
              </p:cNvSpPr>
              <p:nvPr/>
            </p:nvSpPr>
            <p:spPr bwMode="auto">
              <a:xfrm rot="3720000">
                <a:off x="4917" y="19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0" name="Rectangle 523">
                <a:extLst>
                  <a:ext uri="{FF2B5EF4-FFF2-40B4-BE49-F238E27FC236}">
                    <a16:creationId xmlns:a16="http://schemas.microsoft.com/office/drawing/2014/main" id="{87178661-D129-5515-A1FC-926A19F734F1}"/>
                  </a:ext>
                </a:extLst>
              </p:cNvPr>
              <p:cNvSpPr>
                <a:spLocks noChangeArrowheads="1"/>
              </p:cNvSpPr>
              <p:nvPr/>
            </p:nvSpPr>
            <p:spPr bwMode="auto">
              <a:xfrm rot="3780000">
                <a:off x="4926" y="19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1" name="Rectangle 524">
                <a:extLst>
                  <a:ext uri="{FF2B5EF4-FFF2-40B4-BE49-F238E27FC236}">
                    <a16:creationId xmlns:a16="http://schemas.microsoft.com/office/drawing/2014/main" id="{8C1BCA62-D3B9-C249-C65D-6AB1274474AD}"/>
                  </a:ext>
                </a:extLst>
              </p:cNvPr>
              <p:cNvSpPr>
                <a:spLocks noChangeArrowheads="1"/>
              </p:cNvSpPr>
              <p:nvPr/>
            </p:nvSpPr>
            <p:spPr bwMode="auto">
              <a:xfrm rot="3840000">
                <a:off x="4932" y="19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2" name="Rectangle 525">
                <a:extLst>
                  <a:ext uri="{FF2B5EF4-FFF2-40B4-BE49-F238E27FC236}">
                    <a16:creationId xmlns:a16="http://schemas.microsoft.com/office/drawing/2014/main" id="{F38F9BEA-EBFD-1B15-7BF1-0BE4598005D1}"/>
                  </a:ext>
                </a:extLst>
              </p:cNvPr>
              <p:cNvSpPr>
                <a:spLocks noChangeArrowheads="1"/>
              </p:cNvSpPr>
              <p:nvPr/>
            </p:nvSpPr>
            <p:spPr bwMode="auto">
              <a:xfrm rot="3900000">
                <a:off x="4940" y="20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3" name="Rectangle 526">
                <a:extLst>
                  <a:ext uri="{FF2B5EF4-FFF2-40B4-BE49-F238E27FC236}">
                    <a16:creationId xmlns:a16="http://schemas.microsoft.com/office/drawing/2014/main" id="{4151666C-61AB-C5E2-F677-F8C81D2B9006}"/>
                  </a:ext>
                </a:extLst>
              </p:cNvPr>
              <p:cNvSpPr>
                <a:spLocks noChangeArrowheads="1"/>
              </p:cNvSpPr>
              <p:nvPr/>
            </p:nvSpPr>
            <p:spPr bwMode="auto">
              <a:xfrm rot="3900000">
                <a:off x="4948" y="20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4" name="Rectangle 527">
                <a:extLst>
                  <a:ext uri="{FF2B5EF4-FFF2-40B4-BE49-F238E27FC236}">
                    <a16:creationId xmlns:a16="http://schemas.microsoft.com/office/drawing/2014/main" id="{619DA288-98C6-3F79-77CE-A3B37196D7E3}"/>
                  </a:ext>
                </a:extLst>
              </p:cNvPr>
              <p:cNvSpPr>
                <a:spLocks noChangeArrowheads="1"/>
              </p:cNvSpPr>
              <p:nvPr/>
            </p:nvSpPr>
            <p:spPr bwMode="auto">
              <a:xfrm rot="3960000">
                <a:off x="4955" y="20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5" name="Rectangle 528">
                <a:extLst>
                  <a:ext uri="{FF2B5EF4-FFF2-40B4-BE49-F238E27FC236}">
                    <a16:creationId xmlns:a16="http://schemas.microsoft.com/office/drawing/2014/main" id="{4B2A0C24-97FB-E101-2D67-3D672484FF9A}"/>
                  </a:ext>
                </a:extLst>
              </p:cNvPr>
              <p:cNvSpPr>
                <a:spLocks noChangeArrowheads="1"/>
              </p:cNvSpPr>
              <p:nvPr/>
            </p:nvSpPr>
            <p:spPr bwMode="auto">
              <a:xfrm rot="4020000">
                <a:off x="4961" y="20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6" name="Rectangle 529">
                <a:extLst>
                  <a:ext uri="{FF2B5EF4-FFF2-40B4-BE49-F238E27FC236}">
                    <a16:creationId xmlns:a16="http://schemas.microsoft.com/office/drawing/2014/main" id="{54BD5920-40A3-11CA-BD33-F9140110850F}"/>
                  </a:ext>
                </a:extLst>
              </p:cNvPr>
              <p:cNvSpPr>
                <a:spLocks noChangeArrowheads="1"/>
              </p:cNvSpPr>
              <p:nvPr/>
            </p:nvSpPr>
            <p:spPr bwMode="auto">
              <a:xfrm rot="4080000">
                <a:off x="4968" y="20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7" name="Rectangle 530">
                <a:extLst>
                  <a:ext uri="{FF2B5EF4-FFF2-40B4-BE49-F238E27FC236}">
                    <a16:creationId xmlns:a16="http://schemas.microsoft.com/office/drawing/2014/main" id="{017AF426-0032-C53E-EE51-169A758BCF87}"/>
                  </a:ext>
                </a:extLst>
              </p:cNvPr>
              <p:cNvSpPr>
                <a:spLocks noChangeArrowheads="1"/>
              </p:cNvSpPr>
              <p:nvPr/>
            </p:nvSpPr>
            <p:spPr bwMode="auto">
              <a:xfrm rot="4140000">
                <a:off x="4975" y="20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8" name="Rectangle 531">
                <a:extLst>
                  <a:ext uri="{FF2B5EF4-FFF2-40B4-BE49-F238E27FC236}">
                    <a16:creationId xmlns:a16="http://schemas.microsoft.com/office/drawing/2014/main" id="{B316116C-EA3B-7190-2262-67E895CD6826}"/>
                  </a:ext>
                </a:extLst>
              </p:cNvPr>
              <p:cNvSpPr>
                <a:spLocks noChangeArrowheads="1"/>
              </p:cNvSpPr>
              <p:nvPr/>
            </p:nvSpPr>
            <p:spPr bwMode="auto">
              <a:xfrm rot="4200000">
                <a:off x="4981" y="21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9" name="Rectangle 532">
                <a:extLst>
                  <a:ext uri="{FF2B5EF4-FFF2-40B4-BE49-F238E27FC236}">
                    <a16:creationId xmlns:a16="http://schemas.microsoft.com/office/drawing/2014/main" id="{4B65E09D-076F-BCA1-6D6C-A705CFEA582B}"/>
                  </a:ext>
                </a:extLst>
              </p:cNvPr>
              <p:cNvSpPr>
                <a:spLocks noChangeArrowheads="1"/>
              </p:cNvSpPr>
              <p:nvPr/>
            </p:nvSpPr>
            <p:spPr bwMode="auto">
              <a:xfrm rot="4200000">
                <a:off x="4987" y="21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0" name="Rectangle 533">
                <a:extLst>
                  <a:ext uri="{FF2B5EF4-FFF2-40B4-BE49-F238E27FC236}">
                    <a16:creationId xmlns:a16="http://schemas.microsoft.com/office/drawing/2014/main" id="{62223FF5-8468-1619-6EFB-B43FAFC55584}"/>
                  </a:ext>
                </a:extLst>
              </p:cNvPr>
              <p:cNvSpPr>
                <a:spLocks noChangeArrowheads="1"/>
              </p:cNvSpPr>
              <p:nvPr/>
            </p:nvSpPr>
            <p:spPr bwMode="auto">
              <a:xfrm rot="4260000">
                <a:off x="4992" y="213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1" name="Rectangle 534">
                <a:extLst>
                  <a:ext uri="{FF2B5EF4-FFF2-40B4-BE49-F238E27FC236}">
                    <a16:creationId xmlns:a16="http://schemas.microsoft.com/office/drawing/2014/main" id="{FC0F323B-A3A0-F23B-7688-9F28933EDA0E}"/>
                  </a:ext>
                </a:extLst>
              </p:cNvPr>
              <p:cNvSpPr>
                <a:spLocks noChangeArrowheads="1"/>
              </p:cNvSpPr>
              <p:nvPr/>
            </p:nvSpPr>
            <p:spPr bwMode="auto">
              <a:xfrm rot="4320000">
                <a:off x="4998" y="21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2" name="Rectangle 535">
                <a:extLst>
                  <a:ext uri="{FF2B5EF4-FFF2-40B4-BE49-F238E27FC236}">
                    <a16:creationId xmlns:a16="http://schemas.microsoft.com/office/drawing/2014/main" id="{53B55522-1E2D-B4AC-94FC-8DE75BD64A62}"/>
                  </a:ext>
                </a:extLst>
              </p:cNvPr>
              <p:cNvSpPr>
                <a:spLocks noChangeArrowheads="1"/>
              </p:cNvSpPr>
              <p:nvPr/>
            </p:nvSpPr>
            <p:spPr bwMode="auto">
              <a:xfrm rot="4380000">
                <a:off x="5004" y="21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3" name="Rectangle 536">
                <a:extLst>
                  <a:ext uri="{FF2B5EF4-FFF2-40B4-BE49-F238E27FC236}">
                    <a16:creationId xmlns:a16="http://schemas.microsoft.com/office/drawing/2014/main" id="{EE2BE6CE-F8F3-E0CA-24F3-6DCEA89B3491}"/>
                  </a:ext>
                </a:extLst>
              </p:cNvPr>
              <p:cNvSpPr>
                <a:spLocks noChangeArrowheads="1"/>
              </p:cNvSpPr>
              <p:nvPr/>
            </p:nvSpPr>
            <p:spPr bwMode="auto">
              <a:xfrm rot="4440000">
                <a:off x="5008" y="21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4" name="Rectangle 537">
                <a:extLst>
                  <a:ext uri="{FF2B5EF4-FFF2-40B4-BE49-F238E27FC236}">
                    <a16:creationId xmlns:a16="http://schemas.microsoft.com/office/drawing/2014/main" id="{E50445FA-786D-C98D-3624-DBCD0E9FFE25}"/>
                  </a:ext>
                </a:extLst>
              </p:cNvPr>
              <p:cNvSpPr>
                <a:spLocks noChangeArrowheads="1"/>
              </p:cNvSpPr>
              <p:nvPr/>
            </p:nvSpPr>
            <p:spPr bwMode="auto">
              <a:xfrm rot="4500000">
                <a:off x="5012" y="220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5" name="Rectangle 538">
                <a:extLst>
                  <a:ext uri="{FF2B5EF4-FFF2-40B4-BE49-F238E27FC236}">
                    <a16:creationId xmlns:a16="http://schemas.microsoft.com/office/drawing/2014/main" id="{00EC7B69-02A4-424A-6423-E749087780B2}"/>
                  </a:ext>
                </a:extLst>
              </p:cNvPr>
              <p:cNvSpPr>
                <a:spLocks noChangeArrowheads="1"/>
              </p:cNvSpPr>
              <p:nvPr/>
            </p:nvSpPr>
            <p:spPr bwMode="auto">
              <a:xfrm rot="4560000">
                <a:off x="5023" y="2253"/>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6" name="Rectangle 539">
                <a:extLst>
                  <a:ext uri="{FF2B5EF4-FFF2-40B4-BE49-F238E27FC236}">
                    <a16:creationId xmlns:a16="http://schemas.microsoft.com/office/drawing/2014/main" id="{AB8BBF94-EE49-D33B-3F24-E5C905743F78}"/>
                  </a:ext>
                </a:extLst>
              </p:cNvPr>
              <p:cNvSpPr>
                <a:spLocks noChangeArrowheads="1"/>
              </p:cNvSpPr>
              <p:nvPr/>
            </p:nvSpPr>
            <p:spPr bwMode="auto">
              <a:xfrm rot="4680000">
                <a:off x="5034" y="230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7" name="Rectangle 540">
                <a:extLst>
                  <a:ext uri="{FF2B5EF4-FFF2-40B4-BE49-F238E27FC236}">
                    <a16:creationId xmlns:a16="http://schemas.microsoft.com/office/drawing/2014/main" id="{419AB032-A2EC-653D-3F50-53A53828E4E8}"/>
                  </a:ext>
                </a:extLst>
              </p:cNvPr>
              <p:cNvSpPr>
                <a:spLocks noChangeArrowheads="1"/>
              </p:cNvSpPr>
              <p:nvPr/>
            </p:nvSpPr>
            <p:spPr bwMode="auto">
              <a:xfrm rot="4800000">
                <a:off x="5045" y="234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8" name="Rectangle 541">
                <a:extLst>
                  <a:ext uri="{FF2B5EF4-FFF2-40B4-BE49-F238E27FC236}">
                    <a16:creationId xmlns:a16="http://schemas.microsoft.com/office/drawing/2014/main" id="{50C44E92-533D-71C1-4DA8-C8E8FF38A734}"/>
                  </a:ext>
                </a:extLst>
              </p:cNvPr>
              <p:cNvSpPr>
                <a:spLocks noChangeArrowheads="1"/>
              </p:cNvSpPr>
              <p:nvPr/>
            </p:nvSpPr>
            <p:spPr bwMode="auto">
              <a:xfrm rot="4920000">
                <a:off x="5046" y="239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C</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9" name="Rectangle 542">
                <a:extLst>
                  <a:ext uri="{FF2B5EF4-FFF2-40B4-BE49-F238E27FC236}">
                    <a16:creationId xmlns:a16="http://schemas.microsoft.com/office/drawing/2014/main" id="{181A1F8C-98F7-D812-F1F0-5860C2770F0A}"/>
                  </a:ext>
                </a:extLst>
              </p:cNvPr>
              <p:cNvSpPr>
                <a:spLocks noChangeArrowheads="1"/>
              </p:cNvSpPr>
              <p:nvPr/>
            </p:nvSpPr>
            <p:spPr bwMode="auto">
              <a:xfrm rot="5100000">
                <a:off x="5049" y="24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0" name="Rectangle 543">
                <a:extLst>
                  <a:ext uri="{FF2B5EF4-FFF2-40B4-BE49-F238E27FC236}">
                    <a16:creationId xmlns:a16="http://schemas.microsoft.com/office/drawing/2014/main" id="{0D11D4D2-5427-7C81-0B6B-EDDF4946D531}"/>
                  </a:ext>
                </a:extLst>
              </p:cNvPr>
              <p:cNvSpPr>
                <a:spLocks noChangeArrowheads="1"/>
              </p:cNvSpPr>
              <p:nvPr/>
            </p:nvSpPr>
            <p:spPr bwMode="auto">
              <a:xfrm rot="5220000">
                <a:off x="5050" y="2493"/>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1" name="Rectangle 544">
                <a:extLst>
                  <a:ext uri="{FF2B5EF4-FFF2-40B4-BE49-F238E27FC236}">
                    <a16:creationId xmlns:a16="http://schemas.microsoft.com/office/drawing/2014/main" id="{87474271-23AF-8AEA-1392-2E2F7A240AF0}"/>
                  </a:ext>
                </a:extLst>
              </p:cNvPr>
              <p:cNvSpPr>
                <a:spLocks noChangeArrowheads="1"/>
              </p:cNvSpPr>
              <p:nvPr/>
            </p:nvSpPr>
            <p:spPr bwMode="auto">
              <a:xfrm rot="5340000">
                <a:off x="5056" y="2541"/>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2" name="Rectangle 545">
                <a:extLst>
                  <a:ext uri="{FF2B5EF4-FFF2-40B4-BE49-F238E27FC236}">
                    <a16:creationId xmlns:a16="http://schemas.microsoft.com/office/drawing/2014/main" id="{6D007204-4C85-5133-5EC1-57D02FCA6C48}"/>
                  </a:ext>
                </a:extLst>
              </p:cNvPr>
              <p:cNvSpPr>
                <a:spLocks noChangeArrowheads="1"/>
              </p:cNvSpPr>
              <p:nvPr/>
            </p:nvSpPr>
            <p:spPr bwMode="auto">
              <a:xfrm rot="5460000">
                <a:off x="5050" y="255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83" name="Rectangle 546">
                <a:extLst>
                  <a:ext uri="{FF2B5EF4-FFF2-40B4-BE49-F238E27FC236}">
                    <a16:creationId xmlns:a16="http://schemas.microsoft.com/office/drawing/2014/main" id="{E7BD17DD-AA79-7A4C-C905-43BD90890A7C}"/>
                  </a:ext>
                </a:extLst>
              </p:cNvPr>
              <p:cNvSpPr>
                <a:spLocks noChangeArrowheads="1"/>
              </p:cNvSpPr>
              <p:nvPr/>
            </p:nvSpPr>
            <p:spPr bwMode="auto">
              <a:xfrm rot="5520000">
                <a:off x="5052" y="26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4" name="Rectangle 547">
                <a:extLst>
                  <a:ext uri="{FF2B5EF4-FFF2-40B4-BE49-F238E27FC236}">
                    <a16:creationId xmlns:a16="http://schemas.microsoft.com/office/drawing/2014/main" id="{01AC481F-181D-7453-63FD-2F41B9773B8D}"/>
                  </a:ext>
                </a:extLst>
              </p:cNvPr>
              <p:cNvSpPr>
                <a:spLocks noChangeArrowheads="1"/>
              </p:cNvSpPr>
              <p:nvPr/>
            </p:nvSpPr>
            <p:spPr bwMode="auto">
              <a:xfrm rot="5640000">
                <a:off x="5048" y="265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5" name="Rectangle 548">
                <a:extLst>
                  <a:ext uri="{FF2B5EF4-FFF2-40B4-BE49-F238E27FC236}">
                    <a16:creationId xmlns:a16="http://schemas.microsoft.com/office/drawing/2014/main" id="{8AD160F0-CB4A-94E3-6AE4-6D0B8D420BA9}"/>
                  </a:ext>
                </a:extLst>
              </p:cNvPr>
              <p:cNvSpPr>
                <a:spLocks noChangeArrowheads="1"/>
              </p:cNvSpPr>
              <p:nvPr/>
            </p:nvSpPr>
            <p:spPr bwMode="auto">
              <a:xfrm rot="5760000">
                <a:off x="5060" y="2684"/>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6" name="Rectangle 549">
                <a:extLst>
                  <a:ext uri="{FF2B5EF4-FFF2-40B4-BE49-F238E27FC236}">
                    <a16:creationId xmlns:a16="http://schemas.microsoft.com/office/drawing/2014/main" id="{24746A37-08EC-676B-9541-00AEC12A35D4}"/>
                  </a:ext>
                </a:extLst>
              </p:cNvPr>
              <p:cNvSpPr>
                <a:spLocks noChangeArrowheads="1"/>
              </p:cNvSpPr>
              <p:nvPr/>
            </p:nvSpPr>
            <p:spPr bwMode="auto">
              <a:xfrm rot="5820000">
                <a:off x="5042" y="271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V</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7" name="Rectangle 550">
                <a:extLst>
                  <a:ext uri="{FF2B5EF4-FFF2-40B4-BE49-F238E27FC236}">
                    <a16:creationId xmlns:a16="http://schemas.microsoft.com/office/drawing/2014/main" id="{B1CE9DF0-7AF7-F672-A089-2DBBC200910E}"/>
                  </a:ext>
                </a:extLst>
              </p:cNvPr>
              <p:cNvSpPr>
                <a:spLocks noChangeArrowheads="1"/>
              </p:cNvSpPr>
              <p:nvPr/>
            </p:nvSpPr>
            <p:spPr bwMode="auto">
              <a:xfrm rot="5940000">
                <a:off x="5036" y="2760"/>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8" name="Rectangle 551">
                <a:extLst>
                  <a:ext uri="{FF2B5EF4-FFF2-40B4-BE49-F238E27FC236}">
                    <a16:creationId xmlns:a16="http://schemas.microsoft.com/office/drawing/2014/main" id="{81C1C551-036C-B3F5-233F-14E59C2B7E65}"/>
                  </a:ext>
                </a:extLst>
              </p:cNvPr>
              <p:cNvSpPr>
                <a:spLocks noChangeArrowheads="1"/>
              </p:cNvSpPr>
              <p:nvPr/>
            </p:nvSpPr>
            <p:spPr bwMode="auto">
              <a:xfrm rot="6060000">
                <a:off x="5024" y="28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9" name="Rectangle 552">
                <a:extLst>
                  <a:ext uri="{FF2B5EF4-FFF2-40B4-BE49-F238E27FC236}">
                    <a16:creationId xmlns:a16="http://schemas.microsoft.com/office/drawing/2014/main" id="{75817C93-75F2-3622-1609-6398CBD22B63}"/>
                  </a:ext>
                </a:extLst>
              </p:cNvPr>
              <p:cNvSpPr>
                <a:spLocks noChangeArrowheads="1"/>
              </p:cNvSpPr>
              <p:nvPr/>
            </p:nvSpPr>
            <p:spPr bwMode="auto">
              <a:xfrm rot="6180000">
                <a:off x="5014" y="282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0" name="Rectangle 553">
                <a:extLst>
                  <a:ext uri="{FF2B5EF4-FFF2-40B4-BE49-F238E27FC236}">
                    <a16:creationId xmlns:a16="http://schemas.microsoft.com/office/drawing/2014/main" id="{6FC657EB-EDF8-8981-CF9F-63564D931873}"/>
                  </a:ext>
                </a:extLst>
              </p:cNvPr>
              <p:cNvSpPr>
                <a:spLocks noChangeArrowheads="1"/>
              </p:cNvSpPr>
              <p:nvPr/>
            </p:nvSpPr>
            <p:spPr bwMode="auto">
              <a:xfrm rot="6180000">
                <a:off x="5010" y="284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1" name="Rectangle 554">
                <a:extLst>
                  <a:ext uri="{FF2B5EF4-FFF2-40B4-BE49-F238E27FC236}">
                    <a16:creationId xmlns:a16="http://schemas.microsoft.com/office/drawing/2014/main" id="{07F53B15-5A7E-AF9B-E5CB-3A61810BA01A}"/>
                  </a:ext>
                </a:extLst>
              </p:cNvPr>
              <p:cNvSpPr>
                <a:spLocks noChangeArrowheads="1"/>
              </p:cNvSpPr>
              <p:nvPr/>
            </p:nvSpPr>
            <p:spPr bwMode="auto">
              <a:xfrm rot="6240000">
                <a:off x="5004" y="28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2" name="Rectangle 555">
                <a:extLst>
                  <a:ext uri="{FF2B5EF4-FFF2-40B4-BE49-F238E27FC236}">
                    <a16:creationId xmlns:a16="http://schemas.microsoft.com/office/drawing/2014/main" id="{06A230F3-82AA-D5AF-5A43-200D6738CECC}"/>
                  </a:ext>
                </a:extLst>
              </p:cNvPr>
              <p:cNvSpPr>
                <a:spLocks noChangeArrowheads="1"/>
              </p:cNvSpPr>
              <p:nvPr/>
            </p:nvSpPr>
            <p:spPr bwMode="auto">
              <a:xfrm rot="6300000">
                <a:off x="5000" y="287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3" name="Rectangle 556">
                <a:extLst>
                  <a:ext uri="{FF2B5EF4-FFF2-40B4-BE49-F238E27FC236}">
                    <a16:creationId xmlns:a16="http://schemas.microsoft.com/office/drawing/2014/main" id="{298ED631-9896-28F9-93D7-4C8ABA083435}"/>
                  </a:ext>
                </a:extLst>
              </p:cNvPr>
              <p:cNvSpPr>
                <a:spLocks noChangeArrowheads="1"/>
              </p:cNvSpPr>
              <p:nvPr/>
            </p:nvSpPr>
            <p:spPr bwMode="auto">
              <a:xfrm rot="6360000">
                <a:off x="4994" y="289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4" name="Rectangle 557">
                <a:extLst>
                  <a:ext uri="{FF2B5EF4-FFF2-40B4-BE49-F238E27FC236}">
                    <a16:creationId xmlns:a16="http://schemas.microsoft.com/office/drawing/2014/main" id="{1FEFD78A-C48D-7186-90B5-6D750DF208EB}"/>
                  </a:ext>
                </a:extLst>
              </p:cNvPr>
              <p:cNvSpPr>
                <a:spLocks noChangeArrowheads="1"/>
              </p:cNvSpPr>
              <p:nvPr/>
            </p:nvSpPr>
            <p:spPr bwMode="auto">
              <a:xfrm rot="6420000">
                <a:off x="4989" y="291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5" name="Rectangle 558">
                <a:extLst>
                  <a:ext uri="{FF2B5EF4-FFF2-40B4-BE49-F238E27FC236}">
                    <a16:creationId xmlns:a16="http://schemas.microsoft.com/office/drawing/2014/main" id="{331D4C1F-B8FF-BDBB-3D27-B4C61D9FC388}"/>
                  </a:ext>
                </a:extLst>
              </p:cNvPr>
              <p:cNvSpPr>
                <a:spLocks noChangeArrowheads="1"/>
              </p:cNvSpPr>
              <p:nvPr/>
            </p:nvSpPr>
            <p:spPr bwMode="auto">
              <a:xfrm rot="6480000">
                <a:off x="4983" y="29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6" name="Rectangle 559">
                <a:extLst>
                  <a:ext uri="{FF2B5EF4-FFF2-40B4-BE49-F238E27FC236}">
                    <a16:creationId xmlns:a16="http://schemas.microsoft.com/office/drawing/2014/main" id="{6C686DEF-4BD1-142F-0CF1-C1CDC69A98EC}"/>
                  </a:ext>
                </a:extLst>
              </p:cNvPr>
              <p:cNvSpPr>
                <a:spLocks noChangeArrowheads="1"/>
              </p:cNvSpPr>
              <p:nvPr/>
            </p:nvSpPr>
            <p:spPr bwMode="auto">
              <a:xfrm rot="6480000">
                <a:off x="4977" y="29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7" name="Rectangle 560">
                <a:extLst>
                  <a:ext uri="{FF2B5EF4-FFF2-40B4-BE49-F238E27FC236}">
                    <a16:creationId xmlns:a16="http://schemas.microsoft.com/office/drawing/2014/main" id="{D0F4644E-B2D7-1C67-4BA2-BE926FFC8C7D}"/>
                  </a:ext>
                </a:extLst>
              </p:cNvPr>
              <p:cNvSpPr>
                <a:spLocks noChangeArrowheads="1"/>
              </p:cNvSpPr>
              <p:nvPr/>
            </p:nvSpPr>
            <p:spPr bwMode="auto">
              <a:xfrm rot="6540000">
                <a:off x="4971" y="29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8" name="Rectangle 561">
                <a:extLst>
                  <a:ext uri="{FF2B5EF4-FFF2-40B4-BE49-F238E27FC236}">
                    <a16:creationId xmlns:a16="http://schemas.microsoft.com/office/drawing/2014/main" id="{2ED7B849-9395-AF5E-A5A7-26E0F445CDE9}"/>
                  </a:ext>
                </a:extLst>
              </p:cNvPr>
              <p:cNvSpPr>
                <a:spLocks noChangeArrowheads="1"/>
              </p:cNvSpPr>
              <p:nvPr/>
            </p:nvSpPr>
            <p:spPr bwMode="auto">
              <a:xfrm rot="6600000">
                <a:off x="4964" y="29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9" name="Rectangle 562">
                <a:extLst>
                  <a:ext uri="{FF2B5EF4-FFF2-40B4-BE49-F238E27FC236}">
                    <a16:creationId xmlns:a16="http://schemas.microsoft.com/office/drawing/2014/main" id="{AADE3567-1378-8D51-8EE0-79731BD5EBBB}"/>
                  </a:ext>
                </a:extLst>
              </p:cNvPr>
              <p:cNvSpPr>
                <a:spLocks noChangeArrowheads="1"/>
              </p:cNvSpPr>
              <p:nvPr/>
            </p:nvSpPr>
            <p:spPr bwMode="auto">
              <a:xfrm rot="6660000">
                <a:off x="4956" y="29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0" name="Rectangle 563">
                <a:extLst>
                  <a:ext uri="{FF2B5EF4-FFF2-40B4-BE49-F238E27FC236}">
                    <a16:creationId xmlns:a16="http://schemas.microsoft.com/office/drawing/2014/main" id="{35344891-2144-2932-4D47-9A470DDD028E}"/>
                  </a:ext>
                </a:extLst>
              </p:cNvPr>
              <p:cNvSpPr>
                <a:spLocks noChangeArrowheads="1"/>
              </p:cNvSpPr>
              <p:nvPr/>
            </p:nvSpPr>
            <p:spPr bwMode="auto">
              <a:xfrm rot="6720000">
                <a:off x="4950" y="30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1" name="Rectangle 564">
                <a:extLst>
                  <a:ext uri="{FF2B5EF4-FFF2-40B4-BE49-F238E27FC236}">
                    <a16:creationId xmlns:a16="http://schemas.microsoft.com/office/drawing/2014/main" id="{7F09FF67-A9BD-8443-9FA6-AAAD145FAB2D}"/>
                  </a:ext>
                </a:extLst>
              </p:cNvPr>
              <p:cNvSpPr>
                <a:spLocks noChangeArrowheads="1"/>
              </p:cNvSpPr>
              <p:nvPr/>
            </p:nvSpPr>
            <p:spPr bwMode="auto">
              <a:xfrm rot="6780000">
                <a:off x="4942" y="303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2" name="Rectangle 565">
                <a:extLst>
                  <a:ext uri="{FF2B5EF4-FFF2-40B4-BE49-F238E27FC236}">
                    <a16:creationId xmlns:a16="http://schemas.microsoft.com/office/drawing/2014/main" id="{B903EFBA-0B1C-52D1-B1A5-F8500439C7A7}"/>
                  </a:ext>
                </a:extLst>
              </p:cNvPr>
              <p:cNvSpPr>
                <a:spLocks noChangeArrowheads="1"/>
              </p:cNvSpPr>
              <p:nvPr/>
            </p:nvSpPr>
            <p:spPr bwMode="auto">
              <a:xfrm rot="6780000">
                <a:off x="4935" y="30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3" name="Rectangle 566">
                <a:extLst>
                  <a:ext uri="{FF2B5EF4-FFF2-40B4-BE49-F238E27FC236}">
                    <a16:creationId xmlns:a16="http://schemas.microsoft.com/office/drawing/2014/main" id="{3F47ECB9-1E03-66EA-938C-E98D5EF3B576}"/>
                  </a:ext>
                </a:extLst>
              </p:cNvPr>
              <p:cNvSpPr>
                <a:spLocks noChangeArrowheads="1"/>
              </p:cNvSpPr>
              <p:nvPr/>
            </p:nvSpPr>
            <p:spPr bwMode="auto">
              <a:xfrm rot="6840000">
                <a:off x="4928" y="30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4" name="Rectangle 567">
                <a:extLst>
                  <a:ext uri="{FF2B5EF4-FFF2-40B4-BE49-F238E27FC236}">
                    <a16:creationId xmlns:a16="http://schemas.microsoft.com/office/drawing/2014/main" id="{1834C014-8A7A-6954-DC37-516AD9CE5E88}"/>
                  </a:ext>
                </a:extLst>
              </p:cNvPr>
              <p:cNvSpPr>
                <a:spLocks noChangeArrowheads="1"/>
              </p:cNvSpPr>
              <p:nvPr/>
            </p:nvSpPr>
            <p:spPr bwMode="auto">
              <a:xfrm rot="6900000">
                <a:off x="4920" y="30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5" name="Rectangle 568">
                <a:extLst>
                  <a:ext uri="{FF2B5EF4-FFF2-40B4-BE49-F238E27FC236}">
                    <a16:creationId xmlns:a16="http://schemas.microsoft.com/office/drawing/2014/main" id="{5094907C-AEF5-346C-C881-3C98A4F9666C}"/>
                  </a:ext>
                </a:extLst>
              </p:cNvPr>
              <p:cNvSpPr>
                <a:spLocks noChangeArrowheads="1"/>
              </p:cNvSpPr>
              <p:nvPr/>
            </p:nvSpPr>
            <p:spPr bwMode="auto">
              <a:xfrm rot="6960000">
                <a:off x="4912" y="30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6" name="Rectangle 569">
                <a:extLst>
                  <a:ext uri="{FF2B5EF4-FFF2-40B4-BE49-F238E27FC236}">
                    <a16:creationId xmlns:a16="http://schemas.microsoft.com/office/drawing/2014/main" id="{24374422-EFAA-8BFA-8456-51D8F4BB7C15}"/>
                  </a:ext>
                </a:extLst>
              </p:cNvPr>
              <p:cNvSpPr>
                <a:spLocks noChangeArrowheads="1"/>
              </p:cNvSpPr>
              <p:nvPr/>
            </p:nvSpPr>
            <p:spPr bwMode="auto">
              <a:xfrm rot="7020000">
                <a:off x="4903" y="31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7" name="Rectangle 570">
                <a:extLst>
                  <a:ext uri="{FF2B5EF4-FFF2-40B4-BE49-F238E27FC236}">
                    <a16:creationId xmlns:a16="http://schemas.microsoft.com/office/drawing/2014/main" id="{17CDB1F5-7319-07D6-10A5-BA7733B9A900}"/>
                  </a:ext>
                </a:extLst>
              </p:cNvPr>
              <p:cNvSpPr>
                <a:spLocks noChangeArrowheads="1"/>
              </p:cNvSpPr>
              <p:nvPr/>
            </p:nvSpPr>
            <p:spPr bwMode="auto">
              <a:xfrm rot="7080000">
                <a:off x="4894" y="31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8" name="Rectangle 571">
                <a:extLst>
                  <a:ext uri="{FF2B5EF4-FFF2-40B4-BE49-F238E27FC236}">
                    <a16:creationId xmlns:a16="http://schemas.microsoft.com/office/drawing/2014/main" id="{15CDB2B6-3260-7B32-2BC1-7A1E064C1CB3}"/>
                  </a:ext>
                </a:extLst>
              </p:cNvPr>
              <p:cNvSpPr>
                <a:spLocks noChangeArrowheads="1"/>
              </p:cNvSpPr>
              <p:nvPr/>
            </p:nvSpPr>
            <p:spPr bwMode="auto">
              <a:xfrm rot="7080000">
                <a:off x="4885" y="31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9" name="Rectangle 572">
                <a:extLst>
                  <a:ext uri="{FF2B5EF4-FFF2-40B4-BE49-F238E27FC236}">
                    <a16:creationId xmlns:a16="http://schemas.microsoft.com/office/drawing/2014/main" id="{0F15F723-3E45-9477-8B3A-6158EB03931D}"/>
                  </a:ext>
                </a:extLst>
              </p:cNvPr>
              <p:cNvSpPr>
                <a:spLocks noChangeArrowheads="1"/>
              </p:cNvSpPr>
              <p:nvPr/>
            </p:nvSpPr>
            <p:spPr bwMode="auto">
              <a:xfrm rot="7140000">
                <a:off x="4876" y="31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0" name="Rectangle 573">
                <a:extLst>
                  <a:ext uri="{FF2B5EF4-FFF2-40B4-BE49-F238E27FC236}">
                    <a16:creationId xmlns:a16="http://schemas.microsoft.com/office/drawing/2014/main" id="{0C3AF1B9-FE42-0D28-D01B-4710729E2239}"/>
                  </a:ext>
                </a:extLst>
              </p:cNvPr>
              <p:cNvSpPr>
                <a:spLocks noChangeArrowheads="1"/>
              </p:cNvSpPr>
              <p:nvPr/>
            </p:nvSpPr>
            <p:spPr bwMode="auto">
              <a:xfrm rot="7200000">
                <a:off x="4866" y="31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1" name="Rectangle 574">
                <a:extLst>
                  <a:ext uri="{FF2B5EF4-FFF2-40B4-BE49-F238E27FC236}">
                    <a16:creationId xmlns:a16="http://schemas.microsoft.com/office/drawing/2014/main" id="{8B2923DA-8E82-A175-E0CC-A8DC9184A432}"/>
                  </a:ext>
                </a:extLst>
              </p:cNvPr>
              <p:cNvSpPr>
                <a:spLocks noChangeArrowheads="1"/>
              </p:cNvSpPr>
              <p:nvPr/>
            </p:nvSpPr>
            <p:spPr bwMode="auto">
              <a:xfrm rot="7260000">
                <a:off x="4857" y="31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2" name="Rectangle 575">
                <a:extLst>
                  <a:ext uri="{FF2B5EF4-FFF2-40B4-BE49-F238E27FC236}">
                    <a16:creationId xmlns:a16="http://schemas.microsoft.com/office/drawing/2014/main" id="{0B948075-31B6-7C61-1A86-8A60BE76AD89}"/>
                  </a:ext>
                </a:extLst>
              </p:cNvPr>
              <p:cNvSpPr>
                <a:spLocks noChangeArrowheads="1"/>
              </p:cNvSpPr>
              <p:nvPr/>
            </p:nvSpPr>
            <p:spPr bwMode="auto">
              <a:xfrm rot="7320000">
                <a:off x="4847" y="321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3" name="Rectangle 576">
                <a:extLst>
                  <a:ext uri="{FF2B5EF4-FFF2-40B4-BE49-F238E27FC236}">
                    <a16:creationId xmlns:a16="http://schemas.microsoft.com/office/drawing/2014/main" id="{10B4EF7A-C46E-A865-E2DF-9BF898AA2BF6}"/>
                  </a:ext>
                </a:extLst>
              </p:cNvPr>
              <p:cNvSpPr>
                <a:spLocks noChangeArrowheads="1"/>
              </p:cNvSpPr>
              <p:nvPr/>
            </p:nvSpPr>
            <p:spPr bwMode="auto">
              <a:xfrm rot="7380000">
                <a:off x="4837" y="32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4" name="Rectangle 577">
                <a:extLst>
                  <a:ext uri="{FF2B5EF4-FFF2-40B4-BE49-F238E27FC236}">
                    <a16:creationId xmlns:a16="http://schemas.microsoft.com/office/drawing/2014/main" id="{2F0BF979-81FE-6664-6215-41E889C0056B}"/>
                  </a:ext>
                </a:extLst>
              </p:cNvPr>
              <p:cNvSpPr>
                <a:spLocks noChangeArrowheads="1"/>
              </p:cNvSpPr>
              <p:nvPr/>
            </p:nvSpPr>
            <p:spPr bwMode="auto">
              <a:xfrm rot="7380000">
                <a:off x="4827" y="324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5" name="Rectangle 578">
                <a:extLst>
                  <a:ext uri="{FF2B5EF4-FFF2-40B4-BE49-F238E27FC236}">
                    <a16:creationId xmlns:a16="http://schemas.microsoft.com/office/drawing/2014/main" id="{ACE65B20-A288-DF2B-AEFF-75536EE207C5}"/>
                  </a:ext>
                </a:extLst>
              </p:cNvPr>
              <p:cNvSpPr>
                <a:spLocks noChangeArrowheads="1"/>
              </p:cNvSpPr>
              <p:nvPr/>
            </p:nvSpPr>
            <p:spPr bwMode="auto">
              <a:xfrm rot="7440000">
                <a:off x="4816" y="325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6" name="Rectangle 579">
                <a:extLst>
                  <a:ext uri="{FF2B5EF4-FFF2-40B4-BE49-F238E27FC236}">
                    <a16:creationId xmlns:a16="http://schemas.microsoft.com/office/drawing/2014/main" id="{22730974-B4B1-A34D-0AE5-D41EFAF6ABDB}"/>
                  </a:ext>
                </a:extLst>
              </p:cNvPr>
              <p:cNvSpPr>
                <a:spLocks noChangeArrowheads="1"/>
              </p:cNvSpPr>
              <p:nvPr/>
            </p:nvSpPr>
            <p:spPr bwMode="auto">
              <a:xfrm rot="7500000">
                <a:off x="4805" y="32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7" name="Rectangle 580">
                <a:extLst>
                  <a:ext uri="{FF2B5EF4-FFF2-40B4-BE49-F238E27FC236}">
                    <a16:creationId xmlns:a16="http://schemas.microsoft.com/office/drawing/2014/main" id="{C515FBFA-7F57-2DF9-3B7E-B175A3FE38D7}"/>
                  </a:ext>
                </a:extLst>
              </p:cNvPr>
              <p:cNvSpPr>
                <a:spLocks noChangeArrowheads="1"/>
              </p:cNvSpPr>
              <p:nvPr/>
            </p:nvSpPr>
            <p:spPr bwMode="auto">
              <a:xfrm rot="7560000">
                <a:off x="4795" y="32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8" name="Rectangle 581">
                <a:extLst>
                  <a:ext uri="{FF2B5EF4-FFF2-40B4-BE49-F238E27FC236}">
                    <a16:creationId xmlns:a16="http://schemas.microsoft.com/office/drawing/2014/main" id="{A3851F01-2CF2-C765-D30F-3E11AC9A9943}"/>
                  </a:ext>
                </a:extLst>
              </p:cNvPr>
              <p:cNvSpPr>
                <a:spLocks noChangeArrowheads="1"/>
              </p:cNvSpPr>
              <p:nvPr/>
            </p:nvSpPr>
            <p:spPr bwMode="auto">
              <a:xfrm rot="7620000">
                <a:off x="4783" y="33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9" name="Rectangle 582">
                <a:extLst>
                  <a:ext uri="{FF2B5EF4-FFF2-40B4-BE49-F238E27FC236}">
                    <a16:creationId xmlns:a16="http://schemas.microsoft.com/office/drawing/2014/main" id="{7B4651CB-664C-D8FD-459D-84FD4B79F73E}"/>
                  </a:ext>
                </a:extLst>
              </p:cNvPr>
              <p:cNvSpPr>
                <a:spLocks noChangeArrowheads="1"/>
              </p:cNvSpPr>
              <p:nvPr/>
            </p:nvSpPr>
            <p:spPr bwMode="auto">
              <a:xfrm rot="7620000">
                <a:off x="4772" y="33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0" name="Rectangle 583">
                <a:extLst>
                  <a:ext uri="{FF2B5EF4-FFF2-40B4-BE49-F238E27FC236}">
                    <a16:creationId xmlns:a16="http://schemas.microsoft.com/office/drawing/2014/main" id="{CE47FDA1-0E5D-2DC7-E190-ECD41054D9BA}"/>
                  </a:ext>
                </a:extLst>
              </p:cNvPr>
              <p:cNvSpPr>
                <a:spLocks noChangeArrowheads="1"/>
              </p:cNvSpPr>
              <p:nvPr/>
            </p:nvSpPr>
            <p:spPr bwMode="auto">
              <a:xfrm rot="7680000">
                <a:off x="4761" y="33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1" name="Rectangle 584">
                <a:extLst>
                  <a:ext uri="{FF2B5EF4-FFF2-40B4-BE49-F238E27FC236}">
                    <a16:creationId xmlns:a16="http://schemas.microsoft.com/office/drawing/2014/main" id="{69D91F41-06F5-9AD5-14BB-6660AB2F6629}"/>
                  </a:ext>
                </a:extLst>
              </p:cNvPr>
              <p:cNvSpPr>
                <a:spLocks noChangeArrowheads="1"/>
              </p:cNvSpPr>
              <p:nvPr/>
            </p:nvSpPr>
            <p:spPr bwMode="auto">
              <a:xfrm rot="7740000">
                <a:off x="4749" y="33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2" name="Rectangle 585">
                <a:extLst>
                  <a:ext uri="{FF2B5EF4-FFF2-40B4-BE49-F238E27FC236}">
                    <a16:creationId xmlns:a16="http://schemas.microsoft.com/office/drawing/2014/main" id="{78DEEC0C-F26B-FF63-828C-7B85BFCA87B7}"/>
                  </a:ext>
                </a:extLst>
              </p:cNvPr>
              <p:cNvSpPr>
                <a:spLocks noChangeArrowheads="1"/>
              </p:cNvSpPr>
              <p:nvPr/>
            </p:nvSpPr>
            <p:spPr bwMode="auto">
              <a:xfrm rot="7800000">
                <a:off x="4736" y="335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3" name="Rectangle 586">
                <a:extLst>
                  <a:ext uri="{FF2B5EF4-FFF2-40B4-BE49-F238E27FC236}">
                    <a16:creationId xmlns:a16="http://schemas.microsoft.com/office/drawing/2014/main" id="{EBD6A6B8-F8E5-66ED-E52C-3A170EA1E017}"/>
                  </a:ext>
                </a:extLst>
              </p:cNvPr>
              <p:cNvSpPr>
                <a:spLocks noChangeArrowheads="1"/>
              </p:cNvSpPr>
              <p:nvPr/>
            </p:nvSpPr>
            <p:spPr bwMode="auto">
              <a:xfrm rot="7860000">
                <a:off x="4724" y="33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4" name="Rectangle 587">
                <a:extLst>
                  <a:ext uri="{FF2B5EF4-FFF2-40B4-BE49-F238E27FC236}">
                    <a16:creationId xmlns:a16="http://schemas.microsoft.com/office/drawing/2014/main" id="{3B95422A-2FD9-8F08-29D3-4D33826AE664}"/>
                  </a:ext>
                </a:extLst>
              </p:cNvPr>
              <p:cNvSpPr>
                <a:spLocks noChangeArrowheads="1"/>
              </p:cNvSpPr>
              <p:nvPr/>
            </p:nvSpPr>
            <p:spPr bwMode="auto">
              <a:xfrm rot="7920000">
                <a:off x="4712" y="33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5" name="Rectangle 588">
                <a:extLst>
                  <a:ext uri="{FF2B5EF4-FFF2-40B4-BE49-F238E27FC236}">
                    <a16:creationId xmlns:a16="http://schemas.microsoft.com/office/drawing/2014/main" id="{D7D0AB9A-3618-1760-7BD1-9B5A7F5663EF}"/>
                  </a:ext>
                </a:extLst>
              </p:cNvPr>
              <p:cNvSpPr>
                <a:spLocks noChangeArrowheads="1"/>
              </p:cNvSpPr>
              <p:nvPr/>
            </p:nvSpPr>
            <p:spPr bwMode="auto">
              <a:xfrm rot="7920000">
                <a:off x="4699" y="33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6" name="Rectangle 589">
                <a:extLst>
                  <a:ext uri="{FF2B5EF4-FFF2-40B4-BE49-F238E27FC236}">
                    <a16:creationId xmlns:a16="http://schemas.microsoft.com/office/drawing/2014/main" id="{5B85FE9D-7AD5-3219-88AB-602EC68530F9}"/>
                  </a:ext>
                </a:extLst>
              </p:cNvPr>
              <p:cNvSpPr>
                <a:spLocks noChangeArrowheads="1"/>
              </p:cNvSpPr>
              <p:nvPr/>
            </p:nvSpPr>
            <p:spPr bwMode="auto">
              <a:xfrm rot="7980000">
                <a:off x="4687" y="341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7" name="Rectangle 590">
                <a:extLst>
                  <a:ext uri="{FF2B5EF4-FFF2-40B4-BE49-F238E27FC236}">
                    <a16:creationId xmlns:a16="http://schemas.microsoft.com/office/drawing/2014/main" id="{4E20F4AF-BE24-7EFE-511D-1D7B02E63AE7}"/>
                  </a:ext>
                </a:extLst>
              </p:cNvPr>
              <p:cNvSpPr>
                <a:spLocks noChangeArrowheads="1"/>
              </p:cNvSpPr>
              <p:nvPr/>
            </p:nvSpPr>
            <p:spPr bwMode="auto">
              <a:xfrm rot="8040000">
                <a:off x="4674" y="342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8" name="Rectangle 591">
                <a:extLst>
                  <a:ext uri="{FF2B5EF4-FFF2-40B4-BE49-F238E27FC236}">
                    <a16:creationId xmlns:a16="http://schemas.microsoft.com/office/drawing/2014/main" id="{9F932547-ECFE-0293-1BF2-893D873AAF19}"/>
                  </a:ext>
                </a:extLst>
              </p:cNvPr>
              <p:cNvSpPr>
                <a:spLocks noChangeArrowheads="1"/>
              </p:cNvSpPr>
              <p:nvPr/>
            </p:nvSpPr>
            <p:spPr bwMode="auto">
              <a:xfrm rot="8100000">
                <a:off x="4661" y="343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9" name="Rectangle 592">
                <a:extLst>
                  <a:ext uri="{FF2B5EF4-FFF2-40B4-BE49-F238E27FC236}">
                    <a16:creationId xmlns:a16="http://schemas.microsoft.com/office/drawing/2014/main" id="{A849627A-F7F7-04D8-346A-E3CE12897402}"/>
                  </a:ext>
                </a:extLst>
              </p:cNvPr>
              <p:cNvSpPr>
                <a:spLocks noChangeArrowheads="1"/>
              </p:cNvSpPr>
              <p:nvPr/>
            </p:nvSpPr>
            <p:spPr bwMode="auto">
              <a:xfrm rot="8160000">
                <a:off x="4647" y="34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0" name="Rectangle 593">
                <a:extLst>
                  <a:ext uri="{FF2B5EF4-FFF2-40B4-BE49-F238E27FC236}">
                    <a16:creationId xmlns:a16="http://schemas.microsoft.com/office/drawing/2014/main" id="{97133D4F-95D0-7EB4-7FF2-F49E055945E6}"/>
                  </a:ext>
                </a:extLst>
              </p:cNvPr>
              <p:cNvSpPr>
                <a:spLocks noChangeArrowheads="1"/>
              </p:cNvSpPr>
              <p:nvPr/>
            </p:nvSpPr>
            <p:spPr bwMode="auto">
              <a:xfrm rot="8220000">
                <a:off x="4633" y="34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1" name="Rectangle 594">
                <a:extLst>
                  <a:ext uri="{FF2B5EF4-FFF2-40B4-BE49-F238E27FC236}">
                    <a16:creationId xmlns:a16="http://schemas.microsoft.com/office/drawing/2014/main" id="{7FCCC962-DA45-FF93-7466-7550A1143552}"/>
                  </a:ext>
                </a:extLst>
              </p:cNvPr>
              <p:cNvSpPr>
                <a:spLocks noChangeArrowheads="1"/>
              </p:cNvSpPr>
              <p:nvPr/>
            </p:nvSpPr>
            <p:spPr bwMode="auto">
              <a:xfrm rot="8220000">
                <a:off x="4620" y="34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2" name="Rectangle 595">
                <a:extLst>
                  <a:ext uri="{FF2B5EF4-FFF2-40B4-BE49-F238E27FC236}">
                    <a16:creationId xmlns:a16="http://schemas.microsoft.com/office/drawing/2014/main" id="{14692986-7853-AE38-B080-BE4A66374DF5}"/>
                  </a:ext>
                </a:extLst>
              </p:cNvPr>
              <p:cNvSpPr>
                <a:spLocks noChangeArrowheads="1"/>
              </p:cNvSpPr>
              <p:nvPr/>
            </p:nvSpPr>
            <p:spPr bwMode="auto">
              <a:xfrm rot="8280000">
                <a:off x="4607" y="34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3" name="Rectangle 596">
                <a:extLst>
                  <a:ext uri="{FF2B5EF4-FFF2-40B4-BE49-F238E27FC236}">
                    <a16:creationId xmlns:a16="http://schemas.microsoft.com/office/drawing/2014/main" id="{61A14D3E-7E6D-51C6-D69D-2D205F782D63}"/>
                  </a:ext>
                </a:extLst>
              </p:cNvPr>
              <p:cNvSpPr>
                <a:spLocks noChangeArrowheads="1"/>
              </p:cNvSpPr>
              <p:nvPr/>
            </p:nvSpPr>
            <p:spPr bwMode="auto">
              <a:xfrm rot="8340000">
                <a:off x="4593" y="34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4" name="Rectangle 597">
                <a:extLst>
                  <a:ext uri="{FF2B5EF4-FFF2-40B4-BE49-F238E27FC236}">
                    <a16:creationId xmlns:a16="http://schemas.microsoft.com/office/drawing/2014/main" id="{9CE0738D-65CA-368F-A147-B77CF45EE7C3}"/>
                  </a:ext>
                </a:extLst>
              </p:cNvPr>
              <p:cNvSpPr>
                <a:spLocks noChangeArrowheads="1"/>
              </p:cNvSpPr>
              <p:nvPr/>
            </p:nvSpPr>
            <p:spPr bwMode="auto">
              <a:xfrm rot="8400000">
                <a:off x="4579" y="350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5" name="Rectangle 598">
                <a:extLst>
                  <a:ext uri="{FF2B5EF4-FFF2-40B4-BE49-F238E27FC236}">
                    <a16:creationId xmlns:a16="http://schemas.microsoft.com/office/drawing/2014/main" id="{D1B0BF4A-8D7C-415B-90DB-CD5DA71F26CF}"/>
                  </a:ext>
                </a:extLst>
              </p:cNvPr>
              <p:cNvSpPr>
                <a:spLocks noChangeArrowheads="1"/>
              </p:cNvSpPr>
              <p:nvPr/>
            </p:nvSpPr>
            <p:spPr bwMode="auto">
              <a:xfrm rot="8460000">
                <a:off x="4564" y="35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6" name="Rectangle 599">
                <a:extLst>
                  <a:ext uri="{FF2B5EF4-FFF2-40B4-BE49-F238E27FC236}">
                    <a16:creationId xmlns:a16="http://schemas.microsoft.com/office/drawing/2014/main" id="{4FEDB45F-E8F5-C293-F909-CD74E8212320}"/>
                  </a:ext>
                </a:extLst>
              </p:cNvPr>
              <p:cNvSpPr>
                <a:spLocks noChangeArrowheads="1"/>
              </p:cNvSpPr>
              <p:nvPr/>
            </p:nvSpPr>
            <p:spPr bwMode="auto">
              <a:xfrm rot="8460000">
                <a:off x="4549" y="35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7" name="Rectangle 600">
                <a:extLst>
                  <a:ext uri="{FF2B5EF4-FFF2-40B4-BE49-F238E27FC236}">
                    <a16:creationId xmlns:a16="http://schemas.microsoft.com/office/drawing/2014/main" id="{5607495F-C065-4B13-1588-E28A827DA3C2}"/>
                  </a:ext>
                </a:extLst>
              </p:cNvPr>
              <p:cNvSpPr>
                <a:spLocks noChangeArrowheads="1"/>
              </p:cNvSpPr>
              <p:nvPr/>
            </p:nvSpPr>
            <p:spPr bwMode="auto">
              <a:xfrm rot="8520000">
                <a:off x="4536" y="35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8" name="Rectangle 601">
                <a:extLst>
                  <a:ext uri="{FF2B5EF4-FFF2-40B4-BE49-F238E27FC236}">
                    <a16:creationId xmlns:a16="http://schemas.microsoft.com/office/drawing/2014/main" id="{7B954367-1B7E-065C-1C75-E2C4FB142F86}"/>
                  </a:ext>
                </a:extLst>
              </p:cNvPr>
              <p:cNvSpPr>
                <a:spLocks noChangeArrowheads="1"/>
              </p:cNvSpPr>
              <p:nvPr/>
            </p:nvSpPr>
            <p:spPr bwMode="auto">
              <a:xfrm rot="8580000">
                <a:off x="4520" y="35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9" name="Rectangle 602">
                <a:extLst>
                  <a:ext uri="{FF2B5EF4-FFF2-40B4-BE49-F238E27FC236}">
                    <a16:creationId xmlns:a16="http://schemas.microsoft.com/office/drawing/2014/main" id="{17D4AF44-C339-1D39-8425-00B0BDC8EB22}"/>
                  </a:ext>
                </a:extLst>
              </p:cNvPr>
              <p:cNvSpPr>
                <a:spLocks noChangeArrowheads="1"/>
              </p:cNvSpPr>
              <p:nvPr/>
            </p:nvSpPr>
            <p:spPr bwMode="auto">
              <a:xfrm rot="8640000">
                <a:off x="4505" y="35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0" name="Rectangle 603">
                <a:extLst>
                  <a:ext uri="{FF2B5EF4-FFF2-40B4-BE49-F238E27FC236}">
                    <a16:creationId xmlns:a16="http://schemas.microsoft.com/office/drawing/2014/main" id="{35950D3D-1489-CE52-C5E3-44E2E8936FD6}"/>
                  </a:ext>
                </a:extLst>
              </p:cNvPr>
              <p:cNvSpPr>
                <a:spLocks noChangeArrowheads="1"/>
              </p:cNvSpPr>
              <p:nvPr/>
            </p:nvSpPr>
            <p:spPr bwMode="auto">
              <a:xfrm rot="8700000">
                <a:off x="4490" y="35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1" name="Rectangle 604">
                <a:extLst>
                  <a:ext uri="{FF2B5EF4-FFF2-40B4-BE49-F238E27FC236}">
                    <a16:creationId xmlns:a16="http://schemas.microsoft.com/office/drawing/2014/main" id="{681AD22F-9706-F703-A827-E6DADDE951C1}"/>
                  </a:ext>
                </a:extLst>
              </p:cNvPr>
              <p:cNvSpPr>
                <a:spLocks noChangeArrowheads="1"/>
              </p:cNvSpPr>
              <p:nvPr/>
            </p:nvSpPr>
            <p:spPr bwMode="auto">
              <a:xfrm rot="8760000">
                <a:off x="4474" y="35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2" name="Rectangle 605">
                <a:extLst>
                  <a:ext uri="{FF2B5EF4-FFF2-40B4-BE49-F238E27FC236}">
                    <a16:creationId xmlns:a16="http://schemas.microsoft.com/office/drawing/2014/main" id="{443481E4-1C93-0FFA-9377-DF6B5787A792}"/>
                  </a:ext>
                </a:extLst>
              </p:cNvPr>
              <p:cNvSpPr>
                <a:spLocks noChangeArrowheads="1"/>
              </p:cNvSpPr>
              <p:nvPr/>
            </p:nvSpPr>
            <p:spPr bwMode="auto">
              <a:xfrm rot="8760000">
                <a:off x="4459" y="35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3" name="Rectangle 606">
                <a:extLst>
                  <a:ext uri="{FF2B5EF4-FFF2-40B4-BE49-F238E27FC236}">
                    <a16:creationId xmlns:a16="http://schemas.microsoft.com/office/drawing/2014/main" id="{ABDDB25B-B4EA-2DC8-7CB6-B0D11BDA1ADB}"/>
                  </a:ext>
                </a:extLst>
              </p:cNvPr>
              <p:cNvSpPr>
                <a:spLocks noChangeArrowheads="1"/>
              </p:cNvSpPr>
              <p:nvPr/>
            </p:nvSpPr>
            <p:spPr bwMode="auto">
              <a:xfrm rot="8820000">
                <a:off x="4444" y="36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4" name="Rectangle 607">
                <a:extLst>
                  <a:ext uri="{FF2B5EF4-FFF2-40B4-BE49-F238E27FC236}">
                    <a16:creationId xmlns:a16="http://schemas.microsoft.com/office/drawing/2014/main" id="{D501FF33-3098-CBA3-286C-46554FD26B9A}"/>
                  </a:ext>
                </a:extLst>
              </p:cNvPr>
              <p:cNvSpPr>
                <a:spLocks noChangeArrowheads="1"/>
              </p:cNvSpPr>
              <p:nvPr/>
            </p:nvSpPr>
            <p:spPr bwMode="auto">
              <a:xfrm rot="8880000">
                <a:off x="4428" y="36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5" name="Rectangle 608">
                <a:extLst>
                  <a:ext uri="{FF2B5EF4-FFF2-40B4-BE49-F238E27FC236}">
                    <a16:creationId xmlns:a16="http://schemas.microsoft.com/office/drawing/2014/main" id="{90A61D08-34DD-4F9D-10CA-F171ABB120C8}"/>
                  </a:ext>
                </a:extLst>
              </p:cNvPr>
              <p:cNvSpPr>
                <a:spLocks noChangeArrowheads="1"/>
              </p:cNvSpPr>
              <p:nvPr/>
            </p:nvSpPr>
            <p:spPr bwMode="auto">
              <a:xfrm rot="8940000">
                <a:off x="4413" y="36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6" name="Rectangle 609">
                <a:extLst>
                  <a:ext uri="{FF2B5EF4-FFF2-40B4-BE49-F238E27FC236}">
                    <a16:creationId xmlns:a16="http://schemas.microsoft.com/office/drawing/2014/main" id="{13683D4C-C931-21C1-1365-4CDAFC42D34F}"/>
                  </a:ext>
                </a:extLst>
              </p:cNvPr>
              <p:cNvSpPr>
                <a:spLocks noChangeArrowheads="1"/>
              </p:cNvSpPr>
              <p:nvPr/>
            </p:nvSpPr>
            <p:spPr bwMode="auto">
              <a:xfrm rot="9000000">
                <a:off x="4396" y="36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7" name="Rectangle 610">
                <a:extLst>
                  <a:ext uri="{FF2B5EF4-FFF2-40B4-BE49-F238E27FC236}">
                    <a16:creationId xmlns:a16="http://schemas.microsoft.com/office/drawing/2014/main" id="{A9DFB2AE-BA97-1398-F674-3149036D7D49}"/>
                  </a:ext>
                </a:extLst>
              </p:cNvPr>
              <p:cNvSpPr>
                <a:spLocks noChangeArrowheads="1"/>
              </p:cNvSpPr>
              <p:nvPr/>
            </p:nvSpPr>
            <p:spPr bwMode="auto">
              <a:xfrm rot="9060000">
                <a:off x="4380" y="36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8" name="Rectangle 611">
                <a:extLst>
                  <a:ext uri="{FF2B5EF4-FFF2-40B4-BE49-F238E27FC236}">
                    <a16:creationId xmlns:a16="http://schemas.microsoft.com/office/drawing/2014/main" id="{ADFF453E-2867-C11E-EE17-A50E07B06E44}"/>
                  </a:ext>
                </a:extLst>
              </p:cNvPr>
              <p:cNvSpPr>
                <a:spLocks noChangeArrowheads="1"/>
              </p:cNvSpPr>
              <p:nvPr/>
            </p:nvSpPr>
            <p:spPr bwMode="auto">
              <a:xfrm rot="9060000">
                <a:off x="4365" y="36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9" name="Rectangle 612">
                <a:extLst>
                  <a:ext uri="{FF2B5EF4-FFF2-40B4-BE49-F238E27FC236}">
                    <a16:creationId xmlns:a16="http://schemas.microsoft.com/office/drawing/2014/main" id="{83C4D868-0E52-604A-3A94-504730FE58F5}"/>
                  </a:ext>
                </a:extLst>
              </p:cNvPr>
              <p:cNvSpPr>
                <a:spLocks noChangeArrowheads="1"/>
              </p:cNvSpPr>
              <p:nvPr/>
            </p:nvSpPr>
            <p:spPr bwMode="auto">
              <a:xfrm rot="9120000">
                <a:off x="4348" y="36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0" name="Rectangle 613">
                <a:extLst>
                  <a:ext uri="{FF2B5EF4-FFF2-40B4-BE49-F238E27FC236}">
                    <a16:creationId xmlns:a16="http://schemas.microsoft.com/office/drawing/2014/main" id="{D2CA8E6A-D667-F54D-EA87-DEE33184F106}"/>
                  </a:ext>
                </a:extLst>
              </p:cNvPr>
              <p:cNvSpPr>
                <a:spLocks noChangeArrowheads="1"/>
              </p:cNvSpPr>
              <p:nvPr/>
            </p:nvSpPr>
            <p:spPr bwMode="auto">
              <a:xfrm rot="9180000">
                <a:off x="4332" y="36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1" name="Rectangle 614">
                <a:extLst>
                  <a:ext uri="{FF2B5EF4-FFF2-40B4-BE49-F238E27FC236}">
                    <a16:creationId xmlns:a16="http://schemas.microsoft.com/office/drawing/2014/main" id="{1ADAE277-D680-DC63-D843-B2D61762755D}"/>
                  </a:ext>
                </a:extLst>
              </p:cNvPr>
              <p:cNvSpPr>
                <a:spLocks noChangeArrowheads="1"/>
              </p:cNvSpPr>
              <p:nvPr/>
            </p:nvSpPr>
            <p:spPr bwMode="auto">
              <a:xfrm rot="9240000">
                <a:off x="4315" y="36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2" name="Rectangle 615">
                <a:extLst>
                  <a:ext uri="{FF2B5EF4-FFF2-40B4-BE49-F238E27FC236}">
                    <a16:creationId xmlns:a16="http://schemas.microsoft.com/office/drawing/2014/main" id="{9E0E4A9B-05AD-ABEC-C44C-1937F5605553}"/>
                  </a:ext>
                </a:extLst>
              </p:cNvPr>
              <p:cNvSpPr>
                <a:spLocks noChangeArrowheads="1"/>
              </p:cNvSpPr>
              <p:nvPr/>
            </p:nvSpPr>
            <p:spPr bwMode="auto">
              <a:xfrm rot="9300000">
                <a:off x="4297" y="36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3" name="Rectangle 616">
                <a:extLst>
                  <a:ext uri="{FF2B5EF4-FFF2-40B4-BE49-F238E27FC236}">
                    <a16:creationId xmlns:a16="http://schemas.microsoft.com/office/drawing/2014/main" id="{0B583CBE-4B3E-0F14-CFF4-844190A903A5}"/>
                  </a:ext>
                </a:extLst>
              </p:cNvPr>
              <p:cNvSpPr>
                <a:spLocks noChangeArrowheads="1"/>
              </p:cNvSpPr>
              <p:nvPr/>
            </p:nvSpPr>
            <p:spPr bwMode="auto">
              <a:xfrm rot="9300000">
                <a:off x="4281" y="36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4" name="Rectangle 617">
                <a:extLst>
                  <a:ext uri="{FF2B5EF4-FFF2-40B4-BE49-F238E27FC236}">
                    <a16:creationId xmlns:a16="http://schemas.microsoft.com/office/drawing/2014/main" id="{CE8B5B9D-0B63-7519-6955-DD9E02FC3F8E}"/>
                  </a:ext>
                </a:extLst>
              </p:cNvPr>
              <p:cNvSpPr>
                <a:spLocks noChangeArrowheads="1"/>
              </p:cNvSpPr>
              <p:nvPr/>
            </p:nvSpPr>
            <p:spPr bwMode="auto">
              <a:xfrm rot="9360000">
                <a:off x="4264" y="369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5" name="Rectangle 618">
                <a:extLst>
                  <a:ext uri="{FF2B5EF4-FFF2-40B4-BE49-F238E27FC236}">
                    <a16:creationId xmlns:a16="http://schemas.microsoft.com/office/drawing/2014/main" id="{C4151A23-EB27-312D-1594-6B126037FE8B}"/>
                  </a:ext>
                </a:extLst>
              </p:cNvPr>
              <p:cNvSpPr>
                <a:spLocks noChangeArrowheads="1"/>
              </p:cNvSpPr>
              <p:nvPr/>
            </p:nvSpPr>
            <p:spPr bwMode="auto">
              <a:xfrm rot="9420000">
                <a:off x="4247" y="37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6" name="Rectangle 619">
                <a:extLst>
                  <a:ext uri="{FF2B5EF4-FFF2-40B4-BE49-F238E27FC236}">
                    <a16:creationId xmlns:a16="http://schemas.microsoft.com/office/drawing/2014/main" id="{AC9121FA-D7B3-313F-8D8B-BAE2A196A813}"/>
                  </a:ext>
                </a:extLst>
              </p:cNvPr>
              <p:cNvSpPr>
                <a:spLocks noChangeArrowheads="1"/>
              </p:cNvSpPr>
              <p:nvPr/>
            </p:nvSpPr>
            <p:spPr bwMode="auto">
              <a:xfrm rot="9480000">
                <a:off x="4230" y="370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7" name="Rectangle 620">
                <a:extLst>
                  <a:ext uri="{FF2B5EF4-FFF2-40B4-BE49-F238E27FC236}">
                    <a16:creationId xmlns:a16="http://schemas.microsoft.com/office/drawing/2014/main" id="{D071988F-738E-6AF0-9983-43C8F19EFAB8}"/>
                  </a:ext>
                </a:extLst>
              </p:cNvPr>
              <p:cNvSpPr>
                <a:spLocks noChangeArrowheads="1"/>
              </p:cNvSpPr>
              <p:nvPr/>
            </p:nvSpPr>
            <p:spPr bwMode="auto">
              <a:xfrm rot="9540000">
                <a:off x="4213" y="37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8" name="Rectangle 621">
                <a:extLst>
                  <a:ext uri="{FF2B5EF4-FFF2-40B4-BE49-F238E27FC236}">
                    <a16:creationId xmlns:a16="http://schemas.microsoft.com/office/drawing/2014/main" id="{69269B2F-1BDD-56AC-DB71-D2A2857CF041}"/>
                  </a:ext>
                </a:extLst>
              </p:cNvPr>
              <p:cNvSpPr>
                <a:spLocks noChangeArrowheads="1"/>
              </p:cNvSpPr>
              <p:nvPr/>
            </p:nvSpPr>
            <p:spPr bwMode="auto">
              <a:xfrm rot="9600000">
                <a:off x="4196" y="372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9" name="Rectangle 622">
                <a:extLst>
                  <a:ext uri="{FF2B5EF4-FFF2-40B4-BE49-F238E27FC236}">
                    <a16:creationId xmlns:a16="http://schemas.microsoft.com/office/drawing/2014/main" id="{F4A3353A-4AD3-DF62-E280-DDC1430805D0}"/>
                  </a:ext>
                </a:extLst>
              </p:cNvPr>
              <p:cNvSpPr>
                <a:spLocks noChangeArrowheads="1"/>
              </p:cNvSpPr>
              <p:nvPr/>
            </p:nvSpPr>
            <p:spPr bwMode="auto">
              <a:xfrm rot="9600000">
                <a:off x="4178" y="37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0" name="Rectangle 623">
                <a:extLst>
                  <a:ext uri="{FF2B5EF4-FFF2-40B4-BE49-F238E27FC236}">
                    <a16:creationId xmlns:a16="http://schemas.microsoft.com/office/drawing/2014/main" id="{54456854-097B-5067-64F5-969D5B31257E}"/>
                  </a:ext>
                </a:extLst>
              </p:cNvPr>
              <p:cNvSpPr>
                <a:spLocks noChangeArrowheads="1"/>
              </p:cNvSpPr>
              <p:nvPr/>
            </p:nvSpPr>
            <p:spPr bwMode="auto">
              <a:xfrm rot="9660000">
                <a:off x="4160" y="373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1" name="Rectangle 624">
                <a:extLst>
                  <a:ext uri="{FF2B5EF4-FFF2-40B4-BE49-F238E27FC236}">
                    <a16:creationId xmlns:a16="http://schemas.microsoft.com/office/drawing/2014/main" id="{3484A29D-8A4C-0A60-86F1-87441D128E5E}"/>
                  </a:ext>
                </a:extLst>
              </p:cNvPr>
              <p:cNvSpPr>
                <a:spLocks noChangeArrowheads="1"/>
              </p:cNvSpPr>
              <p:nvPr/>
            </p:nvSpPr>
            <p:spPr bwMode="auto">
              <a:xfrm rot="9720000">
                <a:off x="4144" y="373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2" name="Rectangle 625">
                <a:extLst>
                  <a:ext uri="{FF2B5EF4-FFF2-40B4-BE49-F238E27FC236}">
                    <a16:creationId xmlns:a16="http://schemas.microsoft.com/office/drawing/2014/main" id="{BDA9F923-8344-E4BE-7D0A-5ACBCF274E2A}"/>
                  </a:ext>
                </a:extLst>
              </p:cNvPr>
              <p:cNvSpPr>
                <a:spLocks noChangeArrowheads="1"/>
              </p:cNvSpPr>
              <p:nvPr/>
            </p:nvSpPr>
            <p:spPr bwMode="auto">
              <a:xfrm rot="9780000">
                <a:off x="4126" y="37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3" name="Rectangle 626">
                <a:extLst>
                  <a:ext uri="{FF2B5EF4-FFF2-40B4-BE49-F238E27FC236}">
                    <a16:creationId xmlns:a16="http://schemas.microsoft.com/office/drawing/2014/main" id="{EC90C78B-2989-7BE4-E35A-4AAE4D34A9C6}"/>
                  </a:ext>
                </a:extLst>
              </p:cNvPr>
              <p:cNvSpPr>
                <a:spLocks noChangeArrowheads="1"/>
              </p:cNvSpPr>
              <p:nvPr/>
            </p:nvSpPr>
            <p:spPr bwMode="auto">
              <a:xfrm rot="9840000">
                <a:off x="4108" y="374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4" name="Rectangle 627">
                <a:extLst>
                  <a:ext uri="{FF2B5EF4-FFF2-40B4-BE49-F238E27FC236}">
                    <a16:creationId xmlns:a16="http://schemas.microsoft.com/office/drawing/2014/main" id="{1DD8EAAA-6B7D-87AF-81D0-A6ED0732BFC4}"/>
                  </a:ext>
                </a:extLst>
              </p:cNvPr>
              <p:cNvSpPr>
                <a:spLocks noChangeArrowheads="1"/>
              </p:cNvSpPr>
              <p:nvPr/>
            </p:nvSpPr>
            <p:spPr bwMode="auto">
              <a:xfrm rot="9900000">
                <a:off x="4090" y="37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453" name="Group 829">
              <a:extLst>
                <a:ext uri="{FF2B5EF4-FFF2-40B4-BE49-F238E27FC236}">
                  <a16:creationId xmlns:a16="http://schemas.microsoft.com/office/drawing/2014/main" id="{0C117496-2054-AE51-86DE-1862281DF077}"/>
                </a:ext>
              </a:extLst>
            </p:cNvPr>
            <p:cNvGrpSpPr>
              <a:grpSpLocks/>
            </p:cNvGrpSpPr>
            <p:nvPr/>
          </p:nvGrpSpPr>
          <p:grpSpPr bwMode="auto">
            <a:xfrm>
              <a:off x="2485" y="2087"/>
              <a:ext cx="2220" cy="1849"/>
              <a:chOff x="2485" y="2087"/>
              <a:chExt cx="2220" cy="1849"/>
            </a:xfrm>
          </p:grpSpPr>
          <p:sp>
            <p:nvSpPr>
              <p:cNvPr id="2465" name="Rectangle 629">
                <a:extLst>
                  <a:ext uri="{FF2B5EF4-FFF2-40B4-BE49-F238E27FC236}">
                    <a16:creationId xmlns:a16="http://schemas.microsoft.com/office/drawing/2014/main" id="{01650F22-651A-37D9-47B1-A5A105DAF7BD}"/>
                  </a:ext>
                </a:extLst>
              </p:cNvPr>
              <p:cNvSpPr>
                <a:spLocks noChangeArrowheads="1"/>
              </p:cNvSpPr>
              <p:nvPr/>
            </p:nvSpPr>
            <p:spPr bwMode="auto">
              <a:xfrm rot="9900000">
                <a:off x="4073" y="37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6" name="Rectangle 630">
                <a:extLst>
                  <a:ext uri="{FF2B5EF4-FFF2-40B4-BE49-F238E27FC236}">
                    <a16:creationId xmlns:a16="http://schemas.microsoft.com/office/drawing/2014/main" id="{5F822F32-F816-EDDE-A337-5AE14D9B6201}"/>
                  </a:ext>
                </a:extLst>
              </p:cNvPr>
              <p:cNvSpPr>
                <a:spLocks noChangeArrowheads="1"/>
              </p:cNvSpPr>
              <p:nvPr/>
            </p:nvSpPr>
            <p:spPr bwMode="auto">
              <a:xfrm rot="9960000">
                <a:off x="4055" y="37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7" name="Rectangle 631">
                <a:extLst>
                  <a:ext uri="{FF2B5EF4-FFF2-40B4-BE49-F238E27FC236}">
                    <a16:creationId xmlns:a16="http://schemas.microsoft.com/office/drawing/2014/main" id="{9DED4841-2DA9-3AEB-CA42-A56AF805F41A}"/>
                  </a:ext>
                </a:extLst>
              </p:cNvPr>
              <p:cNvSpPr>
                <a:spLocks noChangeArrowheads="1"/>
              </p:cNvSpPr>
              <p:nvPr/>
            </p:nvSpPr>
            <p:spPr bwMode="auto">
              <a:xfrm rot="10020000">
                <a:off x="4037" y="37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8" name="Rectangle 632">
                <a:extLst>
                  <a:ext uri="{FF2B5EF4-FFF2-40B4-BE49-F238E27FC236}">
                    <a16:creationId xmlns:a16="http://schemas.microsoft.com/office/drawing/2014/main" id="{746A84A6-8AA7-C2DD-0D1C-9817CADC8B96}"/>
                  </a:ext>
                </a:extLst>
              </p:cNvPr>
              <p:cNvSpPr>
                <a:spLocks noChangeArrowheads="1"/>
              </p:cNvSpPr>
              <p:nvPr/>
            </p:nvSpPr>
            <p:spPr bwMode="auto">
              <a:xfrm rot="10080000">
                <a:off x="4019" y="37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9" name="Rectangle 633">
                <a:extLst>
                  <a:ext uri="{FF2B5EF4-FFF2-40B4-BE49-F238E27FC236}">
                    <a16:creationId xmlns:a16="http://schemas.microsoft.com/office/drawing/2014/main" id="{EA002FE4-DE68-2B51-2CD4-F76238C7D890}"/>
                  </a:ext>
                </a:extLst>
              </p:cNvPr>
              <p:cNvSpPr>
                <a:spLocks noChangeArrowheads="1"/>
              </p:cNvSpPr>
              <p:nvPr/>
            </p:nvSpPr>
            <p:spPr bwMode="auto">
              <a:xfrm rot="10140000">
                <a:off x="4001"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0" name="Rectangle 634">
                <a:extLst>
                  <a:ext uri="{FF2B5EF4-FFF2-40B4-BE49-F238E27FC236}">
                    <a16:creationId xmlns:a16="http://schemas.microsoft.com/office/drawing/2014/main" id="{9D94DD88-FA79-3F8A-9A54-52D916DCE432}"/>
                  </a:ext>
                </a:extLst>
              </p:cNvPr>
              <p:cNvSpPr>
                <a:spLocks noChangeArrowheads="1"/>
              </p:cNvSpPr>
              <p:nvPr/>
            </p:nvSpPr>
            <p:spPr bwMode="auto">
              <a:xfrm rot="10200000">
                <a:off x="3982" y="3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1" name="Rectangle 635">
                <a:extLst>
                  <a:ext uri="{FF2B5EF4-FFF2-40B4-BE49-F238E27FC236}">
                    <a16:creationId xmlns:a16="http://schemas.microsoft.com/office/drawing/2014/main" id="{E7B5CEE1-FFB9-24BD-D22F-923CE976E049}"/>
                  </a:ext>
                </a:extLst>
              </p:cNvPr>
              <p:cNvSpPr>
                <a:spLocks noChangeArrowheads="1"/>
              </p:cNvSpPr>
              <p:nvPr/>
            </p:nvSpPr>
            <p:spPr bwMode="auto">
              <a:xfrm rot="10200000">
                <a:off x="3964"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2" name="Rectangle 636">
                <a:extLst>
                  <a:ext uri="{FF2B5EF4-FFF2-40B4-BE49-F238E27FC236}">
                    <a16:creationId xmlns:a16="http://schemas.microsoft.com/office/drawing/2014/main" id="{47E9D0FF-5D0D-CA4D-7881-C3C9A347683C}"/>
                  </a:ext>
                </a:extLst>
              </p:cNvPr>
              <p:cNvSpPr>
                <a:spLocks noChangeArrowheads="1"/>
              </p:cNvSpPr>
              <p:nvPr/>
            </p:nvSpPr>
            <p:spPr bwMode="auto">
              <a:xfrm rot="10260000">
                <a:off x="3947" y="378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3" name="Rectangle 637">
                <a:extLst>
                  <a:ext uri="{FF2B5EF4-FFF2-40B4-BE49-F238E27FC236}">
                    <a16:creationId xmlns:a16="http://schemas.microsoft.com/office/drawing/2014/main" id="{18D3DB8E-1973-D2C3-E7E0-A0B6BD254A9F}"/>
                  </a:ext>
                </a:extLst>
              </p:cNvPr>
              <p:cNvSpPr>
                <a:spLocks noChangeArrowheads="1"/>
              </p:cNvSpPr>
              <p:nvPr/>
            </p:nvSpPr>
            <p:spPr bwMode="auto">
              <a:xfrm rot="10320000">
                <a:off x="3929" y="37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4" name="Rectangle 638">
                <a:extLst>
                  <a:ext uri="{FF2B5EF4-FFF2-40B4-BE49-F238E27FC236}">
                    <a16:creationId xmlns:a16="http://schemas.microsoft.com/office/drawing/2014/main" id="{DA098FF0-1BAF-E254-4F65-E8D45EB9CD07}"/>
                  </a:ext>
                </a:extLst>
              </p:cNvPr>
              <p:cNvSpPr>
                <a:spLocks noChangeArrowheads="1"/>
              </p:cNvSpPr>
              <p:nvPr/>
            </p:nvSpPr>
            <p:spPr bwMode="auto">
              <a:xfrm rot="10380000">
                <a:off x="3910"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5" name="Rectangle 639">
                <a:extLst>
                  <a:ext uri="{FF2B5EF4-FFF2-40B4-BE49-F238E27FC236}">
                    <a16:creationId xmlns:a16="http://schemas.microsoft.com/office/drawing/2014/main" id="{8DE5DAF4-1D50-9E92-2C10-BD6799753B89}"/>
                  </a:ext>
                </a:extLst>
              </p:cNvPr>
              <p:cNvSpPr>
                <a:spLocks noChangeArrowheads="1"/>
              </p:cNvSpPr>
              <p:nvPr/>
            </p:nvSpPr>
            <p:spPr bwMode="auto">
              <a:xfrm rot="10440000">
                <a:off x="3892" y="37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6" name="Rectangle 640">
                <a:extLst>
                  <a:ext uri="{FF2B5EF4-FFF2-40B4-BE49-F238E27FC236}">
                    <a16:creationId xmlns:a16="http://schemas.microsoft.com/office/drawing/2014/main" id="{3B0C8093-E4A0-98B1-88F6-1B3BD28909F1}"/>
                  </a:ext>
                </a:extLst>
              </p:cNvPr>
              <p:cNvSpPr>
                <a:spLocks noChangeArrowheads="1"/>
              </p:cNvSpPr>
              <p:nvPr/>
            </p:nvSpPr>
            <p:spPr bwMode="auto">
              <a:xfrm rot="10500000">
                <a:off x="3873" y="378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7" name="Rectangle 641">
                <a:extLst>
                  <a:ext uri="{FF2B5EF4-FFF2-40B4-BE49-F238E27FC236}">
                    <a16:creationId xmlns:a16="http://schemas.microsoft.com/office/drawing/2014/main" id="{8936D648-C735-C0C0-0CBD-800E196699DF}"/>
                  </a:ext>
                </a:extLst>
              </p:cNvPr>
              <p:cNvSpPr>
                <a:spLocks noChangeArrowheads="1"/>
              </p:cNvSpPr>
              <p:nvPr/>
            </p:nvSpPr>
            <p:spPr bwMode="auto">
              <a:xfrm rot="10500000">
                <a:off x="3855"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8" name="Rectangle 642">
                <a:extLst>
                  <a:ext uri="{FF2B5EF4-FFF2-40B4-BE49-F238E27FC236}">
                    <a16:creationId xmlns:a16="http://schemas.microsoft.com/office/drawing/2014/main" id="{A0156A1C-D828-500E-9487-4235E723DC96}"/>
                  </a:ext>
                </a:extLst>
              </p:cNvPr>
              <p:cNvSpPr>
                <a:spLocks noChangeArrowheads="1"/>
              </p:cNvSpPr>
              <p:nvPr/>
            </p:nvSpPr>
            <p:spPr bwMode="auto">
              <a:xfrm rot="10560000">
                <a:off x="3837"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9" name="Rectangle 643">
                <a:extLst>
                  <a:ext uri="{FF2B5EF4-FFF2-40B4-BE49-F238E27FC236}">
                    <a16:creationId xmlns:a16="http://schemas.microsoft.com/office/drawing/2014/main" id="{B1D6CAB2-19FF-ED72-12D1-EE89C9A819AF}"/>
                  </a:ext>
                </a:extLst>
              </p:cNvPr>
              <p:cNvSpPr>
                <a:spLocks noChangeArrowheads="1"/>
              </p:cNvSpPr>
              <p:nvPr/>
            </p:nvSpPr>
            <p:spPr bwMode="auto">
              <a:xfrm rot="10620000">
                <a:off x="3819"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0" name="Rectangle 644">
                <a:extLst>
                  <a:ext uri="{FF2B5EF4-FFF2-40B4-BE49-F238E27FC236}">
                    <a16:creationId xmlns:a16="http://schemas.microsoft.com/office/drawing/2014/main" id="{0D41D7FF-F6F7-5245-1A72-D3748BA00424}"/>
                  </a:ext>
                </a:extLst>
              </p:cNvPr>
              <p:cNvSpPr>
                <a:spLocks noChangeArrowheads="1"/>
              </p:cNvSpPr>
              <p:nvPr/>
            </p:nvSpPr>
            <p:spPr bwMode="auto">
              <a:xfrm rot="10680000">
                <a:off x="3800"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1" name="Rectangle 645">
                <a:extLst>
                  <a:ext uri="{FF2B5EF4-FFF2-40B4-BE49-F238E27FC236}">
                    <a16:creationId xmlns:a16="http://schemas.microsoft.com/office/drawing/2014/main" id="{A1256EE3-07EC-DA3C-D121-4309933A9F4A}"/>
                  </a:ext>
                </a:extLst>
              </p:cNvPr>
              <p:cNvSpPr>
                <a:spLocks noChangeArrowheads="1"/>
              </p:cNvSpPr>
              <p:nvPr/>
            </p:nvSpPr>
            <p:spPr bwMode="auto">
              <a:xfrm rot="10740000">
                <a:off x="3782"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2" name="Rectangle 646">
                <a:extLst>
                  <a:ext uri="{FF2B5EF4-FFF2-40B4-BE49-F238E27FC236}">
                    <a16:creationId xmlns:a16="http://schemas.microsoft.com/office/drawing/2014/main" id="{883F3942-8086-1CA4-FE51-1D800BE7B738}"/>
                  </a:ext>
                </a:extLst>
              </p:cNvPr>
              <p:cNvSpPr>
                <a:spLocks noChangeArrowheads="1"/>
              </p:cNvSpPr>
              <p:nvPr/>
            </p:nvSpPr>
            <p:spPr bwMode="auto">
              <a:xfrm rot="10740000">
                <a:off x="3763"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3" name="Rectangle 647">
                <a:extLst>
                  <a:ext uri="{FF2B5EF4-FFF2-40B4-BE49-F238E27FC236}">
                    <a16:creationId xmlns:a16="http://schemas.microsoft.com/office/drawing/2014/main" id="{D41DABD4-A28E-B115-502E-C88087517550}"/>
                  </a:ext>
                </a:extLst>
              </p:cNvPr>
              <p:cNvSpPr>
                <a:spLocks noChangeArrowheads="1"/>
              </p:cNvSpPr>
              <p:nvPr/>
            </p:nvSpPr>
            <p:spPr bwMode="auto">
              <a:xfrm rot="10800000">
                <a:off x="3745"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4" name="Rectangle 648">
                <a:extLst>
                  <a:ext uri="{FF2B5EF4-FFF2-40B4-BE49-F238E27FC236}">
                    <a16:creationId xmlns:a16="http://schemas.microsoft.com/office/drawing/2014/main" id="{2B892068-E587-C572-8513-D01356BD0CF4}"/>
                  </a:ext>
                </a:extLst>
              </p:cNvPr>
              <p:cNvSpPr>
                <a:spLocks noChangeArrowheads="1"/>
              </p:cNvSpPr>
              <p:nvPr/>
            </p:nvSpPr>
            <p:spPr bwMode="auto">
              <a:xfrm rot="10860000">
                <a:off x="3727"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5" name="Rectangle 649">
                <a:extLst>
                  <a:ext uri="{FF2B5EF4-FFF2-40B4-BE49-F238E27FC236}">
                    <a16:creationId xmlns:a16="http://schemas.microsoft.com/office/drawing/2014/main" id="{C2F92C4B-4D30-4781-289B-500750DC3FB0}"/>
                  </a:ext>
                </a:extLst>
              </p:cNvPr>
              <p:cNvSpPr>
                <a:spLocks noChangeArrowheads="1"/>
              </p:cNvSpPr>
              <p:nvPr/>
            </p:nvSpPr>
            <p:spPr bwMode="auto">
              <a:xfrm rot="10920000">
                <a:off x="3709"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6" name="Rectangle 650">
                <a:extLst>
                  <a:ext uri="{FF2B5EF4-FFF2-40B4-BE49-F238E27FC236}">
                    <a16:creationId xmlns:a16="http://schemas.microsoft.com/office/drawing/2014/main" id="{F7D49B1A-D560-7EA4-EC07-D7B5EC218F53}"/>
                  </a:ext>
                </a:extLst>
              </p:cNvPr>
              <p:cNvSpPr>
                <a:spLocks noChangeArrowheads="1"/>
              </p:cNvSpPr>
              <p:nvPr/>
            </p:nvSpPr>
            <p:spPr bwMode="auto">
              <a:xfrm rot="10980000">
                <a:off x="3690"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7" name="Rectangle 651">
                <a:extLst>
                  <a:ext uri="{FF2B5EF4-FFF2-40B4-BE49-F238E27FC236}">
                    <a16:creationId xmlns:a16="http://schemas.microsoft.com/office/drawing/2014/main" id="{5C70D24B-5E3B-0191-95BA-28C8A72B5964}"/>
                  </a:ext>
                </a:extLst>
              </p:cNvPr>
              <p:cNvSpPr>
                <a:spLocks noChangeArrowheads="1"/>
              </p:cNvSpPr>
              <p:nvPr/>
            </p:nvSpPr>
            <p:spPr bwMode="auto">
              <a:xfrm rot="11040000">
                <a:off x="3672" y="37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8" name="Rectangle 652">
                <a:extLst>
                  <a:ext uri="{FF2B5EF4-FFF2-40B4-BE49-F238E27FC236}">
                    <a16:creationId xmlns:a16="http://schemas.microsoft.com/office/drawing/2014/main" id="{17A6423A-C216-1DCC-9B55-63585E55B780}"/>
                  </a:ext>
                </a:extLst>
              </p:cNvPr>
              <p:cNvSpPr>
                <a:spLocks noChangeArrowheads="1"/>
              </p:cNvSpPr>
              <p:nvPr/>
            </p:nvSpPr>
            <p:spPr bwMode="auto">
              <a:xfrm rot="11040000">
                <a:off x="3654"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9" name="Rectangle 653">
                <a:extLst>
                  <a:ext uri="{FF2B5EF4-FFF2-40B4-BE49-F238E27FC236}">
                    <a16:creationId xmlns:a16="http://schemas.microsoft.com/office/drawing/2014/main" id="{24257D3F-32FC-2AC5-81B3-E16D4107C560}"/>
                  </a:ext>
                </a:extLst>
              </p:cNvPr>
              <p:cNvSpPr>
                <a:spLocks noChangeArrowheads="1"/>
              </p:cNvSpPr>
              <p:nvPr/>
            </p:nvSpPr>
            <p:spPr bwMode="auto">
              <a:xfrm rot="11100000">
                <a:off x="3636" y="37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0" name="Rectangle 654">
                <a:extLst>
                  <a:ext uri="{FF2B5EF4-FFF2-40B4-BE49-F238E27FC236}">
                    <a16:creationId xmlns:a16="http://schemas.microsoft.com/office/drawing/2014/main" id="{FD0DAEF6-77B2-7A5D-BE63-69E4A19DCE5C}"/>
                  </a:ext>
                </a:extLst>
              </p:cNvPr>
              <p:cNvSpPr>
                <a:spLocks noChangeArrowheads="1"/>
              </p:cNvSpPr>
              <p:nvPr/>
            </p:nvSpPr>
            <p:spPr bwMode="auto">
              <a:xfrm rot="11160000">
                <a:off x="3618" y="37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1" name="Rectangle 655">
                <a:extLst>
                  <a:ext uri="{FF2B5EF4-FFF2-40B4-BE49-F238E27FC236}">
                    <a16:creationId xmlns:a16="http://schemas.microsoft.com/office/drawing/2014/main" id="{13DCE0A0-1FF0-67A4-B7C4-C0EDBE78BA01}"/>
                  </a:ext>
                </a:extLst>
              </p:cNvPr>
              <p:cNvSpPr>
                <a:spLocks noChangeArrowheads="1"/>
              </p:cNvSpPr>
              <p:nvPr/>
            </p:nvSpPr>
            <p:spPr bwMode="auto">
              <a:xfrm rot="11220000">
                <a:off x="3599"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2" name="Rectangle 656">
                <a:extLst>
                  <a:ext uri="{FF2B5EF4-FFF2-40B4-BE49-F238E27FC236}">
                    <a16:creationId xmlns:a16="http://schemas.microsoft.com/office/drawing/2014/main" id="{AA74669B-AC30-DD14-1D1E-859DE663D9CC}"/>
                  </a:ext>
                </a:extLst>
              </p:cNvPr>
              <p:cNvSpPr>
                <a:spLocks noChangeArrowheads="1"/>
              </p:cNvSpPr>
              <p:nvPr/>
            </p:nvSpPr>
            <p:spPr bwMode="auto">
              <a:xfrm rot="11280000">
                <a:off x="3581" y="377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3" name="Rectangle 657">
                <a:extLst>
                  <a:ext uri="{FF2B5EF4-FFF2-40B4-BE49-F238E27FC236}">
                    <a16:creationId xmlns:a16="http://schemas.microsoft.com/office/drawing/2014/main" id="{D0A54240-52A1-0A03-CE24-73C5063800F6}"/>
                  </a:ext>
                </a:extLst>
              </p:cNvPr>
              <p:cNvSpPr>
                <a:spLocks noChangeArrowheads="1"/>
              </p:cNvSpPr>
              <p:nvPr/>
            </p:nvSpPr>
            <p:spPr bwMode="auto">
              <a:xfrm rot="11280000">
                <a:off x="3563" y="37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4" name="Rectangle 658">
                <a:extLst>
                  <a:ext uri="{FF2B5EF4-FFF2-40B4-BE49-F238E27FC236}">
                    <a16:creationId xmlns:a16="http://schemas.microsoft.com/office/drawing/2014/main" id="{F8ECA200-0963-780E-D37F-D8C8983466A3}"/>
                  </a:ext>
                </a:extLst>
              </p:cNvPr>
              <p:cNvSpPr>
                <a:spLocks noChangeArrowheads="1"/>
              </p:cNvSpPr>
              <p:nvPr/>
            </p:nvSpPr>
            <p:spPr bwMode="auto">
              <a:xfrm rot="11340000">
                <a:off x="3545" y="377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5" name="Rectangle 659">
                <a:extLst>
                  <a:ext uri="{FF2B5EF4-FFF2-40B4-BE49-F238E27FC236}">
                    <a16:creationId xmlns:a16="http://schemas.microsoft.com/office/drawing/2014/main" id="{C5F1708E-6BEB-4764-F755-9E806E0C1A70}"/>
                  </a:ext>
                </a:extLst>
              </p:cNvPr>
              <p:cNvSpPr>
                <a:spLocks noChangeArrowheads="1"/>
              </p:cNvSpPr>
              <p:nvPr/>
            </p:nvSpPr>
            <p:spPr bwMode="auto">
              <a:xfrm rot="11400000">
                <a:off x="3527" y="37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6" name="Rectangle 660">
                <a:extLst>
                  <a:ext uri="{FF2B5EF4-FFF2-40B4-BE49-F238E27FC236}">
                    <a16:creationId xmlns:a16="http://schemas.microsoft.com/office/drawing/2014/main" id="{39753963-583F-6D43-4553-D557473022A6}"/>
                  </a:ext>
                </a:extLst>
              </p:cNvPr>
              <p:cNvSpPr>
                <a:spLocks noChangeArrowheads="1"/>
              </p:cNvSpPr>
              <p:nvPr/>
            </p:nvSpPr>
            <p:spPr bwMode="auto">
              <a:xfrm rot="11460000">
                <a:off x="3509"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7" name="Rectangle 661">
                <a:extLst>
                  <a:ext uri="{FF2B5EF4-FFF2-40B4-BE49-F238E27FC236}">
                    <a16:creationId xmlns:a16="http://schemas.microsoft.com/office/drawing/2014/main" id="{99EF4BAC-B7EC-69D0-EFF0-C681DFD3C6E6}"/>
                  </a:ext>
                </a:extLst>
              </p:cNvPr>
              <p:cNvSpPr>
                <a:spLocks noChangeArrowheads="1"/>
              </p:cNvSpPr>
              <p:nvPr/>
            </p:nvSpPr>
            <p:spPr bwMode="auto">
              <a:xfrm rot="11520000">
                <a:off x="3491" y="37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8" name="Rectangle 662">
                <a:extLst>
                  <a:ext uri="{FF2B5EF4-FFF2-40B4-BE49-F238E27FC236}">
                    <a16:creationId xmlns:a16="http://schemas.microsoft.com/office/drawing/2014/main" id="{37C4D702-EF41-24A3-D299-7DBFB9F3E602}"/>
                  </a:ext>
                </a:extLst>
              </p:cNvPr>
              <p:cNvSpPr>
                <a:spLocks noChangeArrowheads="1"/>
              </p:cNvSpPr>
              <p:nvPr/>
            </p:nvSpPr>
            <p:spPr bwMode="auto">
              <a:xfrm rot="11580000">
                <a:off x="3473" y="375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9" name="Rectangle 663">
                <a:extLst>
                  <a:ext uri="{FF2B5EF4-FFF2-40B4-BE49-F238E27FC236}">
                    <a16:creationId xmlns:a16="http://schemas.microsoft.com/office/drawing/2014/main" id="{1C5F0ED1-FD26-D5AF-B72C-0FB74686212A}"/>
                  </a:ext>
                </a:extLst>
              </p:cNvPr>
              <p:cNvSpPr>
                <a:spLocks noChangeArrowheads="1"/>
              </p:cNvSpPr>
              <p:nvPr/>
            </p:nvSpPr>
            <p:spPr bwMode="auto">
              <a:xfrm rot="11580000">
                <a:off x="3456" y="37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0" name="Rectangle 664">
                <a:extLst>
                  <a:ext uri="{FF2B5EF4-FFF2-40B4-BE49-F238E27FC236}">
                    <a16:creationId xmlns:a16="http://schemas.microsoft.com/office/drawing/2014/main" id="{F45499EB-E927-3C92-B56C-AA145A3A8FBF}"/>
                  </a:ext>
                </a:extLst>
              </p:cNvPr>
              <p:cNvSpPr>
                <a:spLocks noChangeArrowheads="1"/>
              </p:cNvSpPr>
              <p:nvPr/>
            </p:nvSpPr>
            <p:spPr bwMode="auto">
              <a:xfrm rot="11640000">
                <a:off x="3438" y="37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1" name="Rectangle 665">
                <a:extLst>
                  <a:ext uri="{FF2B5EF4-FFF2-40B4-BE49-F238E27FC236}">
                    <a16:creationId xmlns:a16="http://schemas.microsoft.com/office/drawing/2014/main" id="{F2251021-5014-2AE8-D730-EC7784DD4091}"/>
                  </a:ext>
                </a:extLst>
              </p:cNvPr>
              <p:cNvSpPr>
                <a:spLocks noChangeArrowheads="1"/>
              </p:cNvSpPr>
              <p:nvPr/>
            </p:nvSpPr>
            <p:spPr bwMode="auto">
              <a:xfrm rot="11700000">
                <a:off x="3420" y="37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2" name="Rectangle 666">
                <a:extLst>
                  <a:ext uri="{FF2B5EF4-FFF2-40B4-BE49-F238E27FC236}">
                    <a16:creationId xmlns:a16="http://schemas.microsoft.com/office/drawing/2014/main" id="{C5A9710B-FC92-7630-DBAF-A4E24A761C5C}"/>
                  </a:ext>
                </a:extLst>
              </p:cNvPr>
              <p:cNvSpPr>
                <a:spLocks noChangeArrowheads="1"/>
              </p:cNvSpPr>
              <p:nvPr/>
            </p:nvSpPr>
            <p:spPr bwMode="auto">
              <a:xfrm rot="11760000">
                <a:off x="3403" y="37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3" name="Rectangle 667">
                <a:extLst>
                  <a:ext uri="{FF2B5EF4-FFF2-40B4-BE49-F238E27FC236}">
                    <a16:creationId xmlns:a16="http://schemas.microsoft.com/office/drawing/2014/main" id="{9166A225-1C0E-A3E5-B96C-FB069262D1F5}"/>
                  </a:ext>
                </a:extLst>
              </p:cNvPr>
              <p:cNvSpPr>
                <a:spLocks noChangeArrowheads="1"/>
              </p:cNvSpPr>
              <p:nvPr/>
            </p:nvSpPr>
            <p:spPr bwMode="auto">
              <a:xfrm rot="11820000">
                <a:off x="3385" y="37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4" name="Rectangle 668">
                <a:extLst>
                  <a:ext uri="{FF2B5EF4-FFF2-40B4-BE49-F238E27FC236}">
                    <a16:creationId xmlns:a16="http://schemas.microsoft.com/office/drawing/2014/main" id="{7A93404F-29B8-710C-BC9D-449B75E47BFF}"/>
                  </a:ext>
                </a:extLst>
              </p:cNvPr>
              <p:cNvSpPr>
                <a:spLocks noChangeArrowheads="1"/>
              </p:cNvSpPr>
              <p:nvPr/>
            </p:nvSpPr>
            <p:spPr bwMode="auto">
              <a:xfrm rot="11880000">
                <a:off x="3368" y="37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5" name="Rectangle 669">
                <a:extLst>
                  <a:ext uri="{FF2B5EF4-FFF2-40B4-BE49-F238E27FC236}">
                    <a16:creationId xmlns:a16="http://schemas.microsoft.com/office/drawing/2014/main" id="{4284A625-188D-D224-2FE0-8CFEC3A2F12C}"/>
                  </a:ext>
                </a:extLst>
              </p:cNvPr>
              <p:cNvSpPr>
                <a:spLocks noChangeArrowheads="1"/>
              </p:cNvSpPr>
              <p:nvPr/>
            </p:nvSpPr>
            <p:spPr bwMode="auto">
              <a:xfrm rot="11880000">
                <a:off x="3351" y="37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6" name="Rectangle 670">
                <a:extLst>
                  <a:ext uri="{FF2B5EF4-FFF2-40B4-BE49-F238E27FC236}">
                    <a16:creationId xmlns:a16="http://schemas.microsoft.com/office/drawing/2014/main" id="{5B285799-4BFE-AD46-6139-DFE864481742}"/>
                  </a:ext>
                </a:extLst>
              </p:cNvPr>
              <p:cNvSpPr>
                <a:spLocks noChangeArrowheads="1"/>
              </p:cNvSpPr>
              <p:nvPr/>
            </p:nvSpPr>
            <p:spPr bwMode="auto">
              <a:xfrm rot="11940000">
                <a:off x="3333" y="37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7" name="Rectangle 671">
                <a:extLst>
                  <a:ext uri="{FF2B5EF4-FFF2-40B4-BE49-F238E27FC236}">
                    <a16:creationId xmlns:a16="http://schemas.microsoft.com/office/drawing/2014/main" id="{66E5627D-99AB-D198-3A6D-DF0277A70611}"/>
                  </a:ext>
                </a:extLst>
              </p:cNvPr>
              <p:cNvSpPr>
                <a:spLocks noChangeArrowheads="1"/>
              </p:cNvSpPr>
              <p:nvPr/>
            </p:nvSpPr>
            <p:spPr bwMode="auto">
              <a:xfrm rot="12000000">
                <a:off x="3316" y="37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8" name="Rectangle 672">
                <a:extLst>
                  <a:ext uri="{FF2B5EF4-FFF2-40B4-BE49-F238E27FC236}">
                    <a16:creationId xmlns:a16="http://schemas.microsoft.com/office/drawing/2014/main" id="{9CDE3F87-50AA-2C96-E01B-81011EAE0CFC}"/>
                  </a:ext>
                </a:extLst>
              </p:cNvPr>
              <p:cNvSpPr>
                <a:spLocks noChangeArrowheads="1"/>
              </p:cNvSpPr>
              <p:nvPr/>
            </p:nvSpPr>
            <p:spPr bwMode="auto">
              <a:xfrm rot="12060000">
                <a:off x="3299" y="36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9" name="Rectangle 673">
                <a:extLst>
                  <a:ext uri="{FF2B5EF4-FFF2-40B4-BE49-F238E27FC236}">
                    <a16:creationId xmlns:a16="http://schemas.microsoft.com/office/drawing/2014/main" id="{1FE8BDBE-0129-3B1A-ABA5-D038D3E9E347}"/>
                  </a:ext>
                </a:extLst>
              </p:cNvPr>
              <p:cNvSpPr>
                <a:spLocks noChangeArrowheads="1"/>
              </p:cNvSpPr>
              <p:nvPr/>
            </p:nvSpPr>
            <p:spPr bwMode="auto">
              <a:xfrm rot="12120000">
                <a:off x="3282" y="36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0" name="Rectangle 674">
                <a:extLst>
                  <a:ext uri="{FF2B5EF4-FFF2-40B4-BE49-F238E27FC236}">
                    <a16:creationId xmlns:a16="http://schemas.microsoft.com/office/drawing/2014/main" id="{3FAD69AC-AE45-4E14-A8C5-03D77ABFA738}"/>
                  </a:ext>
                </a:extLst>
              </p:cNvPr>
              <p:cNvSpPr>
                <a:spLocks noChangeArrowheads="1"/>
              </p:cNvSpPr>
              <p:nvPr/>
            </p:nvSpPr>
            <p:spPr bwMode="auto">
              <a:xfrm rot="12180000">
                <a:off x="3265" y="36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1" name="Rectangle 675">
                <a:extLst>
                  <a:ext uri="{FF2B5EF4-FFF2-40B4-BE49-F238E27FC236}">
                    <a16:creationId xmlns:a16="http://schemas.microsoft.com/office/drawing/2014/main" id="{2A92C5C4-BE05-5539-8541-31AF856A4FE2}"/>
                  </a:ext>
                </a:extLst>
              </p:cNvPr>
              <p:cNvSpPr>
                <a:spLocks noChangeArrowheads="1"/>
              </p:cNvSpPr>
              <p:nvPr/>
            </p:nvSpPr>
            <p:spPr bwMode="auto">
              <a:xfrm rot="12180000">
                <a:off x="3249" y="36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2" name="Rectangle 676">
                <a:extLst>
                  <a:ext uri="{FF2B5EF4-FFF2-40B4-BE49-F238E27FC236}">
                    <a16:creationId xmlns:a16="http://schemas.microsoft.com/office/drawing/2014/main" id="{4ACCBC8D-D8FD-9EF5-1EB4-B784F1DB29F6}"/>
                  </a:ext>
                </a:extLst>
              </p:cNvPr>
              <p:cNvSpPr>
                <a:spLocks noChangeArrowheads="1"/>
              </p:cNvSpPr>
              <p:nvPr/>
            </p:nvSpPr>
            <p:spPr bwMode="auto">
              <a:xfrm rot="12240000">
                <a:off x="3232" y="36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3" name="Rectangle 677">
                <a:extLst>
                  <a:ext uri="{FF2B5EF4-FFF2-40B4-BE49-F238E27FC236}">
                    <a16:creationId xmlns:a16="http://schemas.microsoft.com/office/drawing/2014/main" id="{DC5C9CA1-0335-E10E-A29F-BA3FA6D616DD}"/>
                  </a:ext>
                </a:extLst>
              </p:cNvPr>
              <p:cNvSpPr>
                <a:spLocks noChangeArrowheads="1"/>
              </p:cNvSpPr>
              <p:nvPr/>
            </p:nvSpPr>
            <p:spPr bwMode="auto">
              <a:xfrm rot="12300000">
                <a:off x="3216" y="36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4" name="Rectangle 678">
                <a:extLst>
                  <a:ext uri="{FF2B5EF4-FFF2-40B4-BE49-F238E27FC236}">
                    <a16:creationId xmlns:a16="http://schemas.microsoft.com/office/drawing/2014/main" id="{285490E8-3DEE-9E33-9BF4-39253B6FA823}"/>
                  </a:ext>
                </a:extLst>
              </p:cNvPr>
              <p:cNvSpPr>
                <a:spLocks noChangeArrowheads="1"/>
              </p:cNvSpPr>
              <p:nvPr/>
            </p:nvSpPr>
            <p:spPr bwMode="auto">
              <a:xfrm rot="12360000">
                <a:off x="3199" y="36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5" name="Rectangle 679">
                <a:extLst>
                  <a:ext uri="{FF2B5EF4-FFF2-40B4-BE49-F238E27FC236}">
                    <a16:creationId xmlns:a16="http://schemas.microsoft.com/office/drawing/2014/main" id="{0039A838-C373-9E53-7415-F1FF395C4FE8}"/>
                  </a:ext>
                </a:extLst>
              </p:cNvPr>
              <p:cNvSpPr>
                <a:spLocks noChangeArrowheads="1"/>
              </p:cNvSpPr>
              <p:nvPr/>
            </p:nvSpPr>
            <p:spPr bwMode="auto">
              <a:xfrm rot="12420000">
                <a:off x="3183" y="36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6" name="Rectangle 680">
                <a:extLst>
                  <a:ext uri="{FF2B5EF4-FFF2-40B4-BE49-F238E27FC236}">
                    <a16:creationId xmlns:a16="http://schemas.microsoft.com/office/drawing/2014/main" id="{BF68DA64-DC13-D1B6-F2CB-55036D92DF21}"/>
                  </a:ext>
                </a:extLst>
              </p:cNvPr>
              <p:cNvSpPr>
                <a:spLocks noChangeArrowheads="1"/>
              </p:cNvSpPr>
              <p:nvPr/>
            </p:nvSpPr>
            <p:spPr bwMode="auto">
              <a:xfrm rot="12480000">
                <a:off x="3166" y="363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7" name="Rectangle 681">
                <a:extLst>
                  <a:ext uri="{FF2B5EF4-FFF2-40B4-BE49-F238E27FC236}">
                    <a16:creationId xmlns:a16="http://schemas.microsoft.com/office/drawing/2014/main" id="{82298677-72EB-64DC-C811-F9093F3A09B1}"/>
                  </a:ext>
                </a:extLst>
              </p:cNvPr>
              <p:cNvSpPr>
                <a:spLocks noChangeArrowheads="1"/>
              </p:cNvSpPr>
              <p:nvPr/>
            </p:nvSpPr>
            <p:spPr bwMode="auto">
              <a:xfrm rot="12480000">
                <a:off x="3151" y="36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8" name="Rectangle 682">
                <a:extLst>
                  <a:ext uri="{FF2B5EF4-FFF2-40B4-BE49-F238E27FC236}">
                    <a16:creationId xmlns:a16="http://schemas.microsoft.com/office/drawing/2014/main" id="{8DF2E695-EF3A-B07D-4AC2-5BC5A3561980}"/>
                  </a:ext>
                </a:extLst>
              </p:cNvPr>
              <p:cNvSpPr>
                <a:spLocks noChangeArrowheads="1"/>
              </p:cNvSpPr>
              <p:nvPr/>
            </p:nvSpPr>
            <p:spPr bwMode="auto">
              <a:xfrm rot="12540000">
                <a:off x="3135" y="36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9" name="Rectangle 683">
                <a:extLst>
                  <a:ext uri="{FF2B5EF4-FFF2-40B4-BE49-F238E27FC236}">
                    <a16:creationId xmlns:a16="http://schemas.microsoft.com/office/drawing/2014/main" id="{0B8C1C8E-4D7C-D2CB-F913-F70F82E6E5FA}"/>
                  </a:ext>
                </a:extLst>
              </p:cNvPr>
              <p:cNvSpPr>
                <a:spLocks noChangeArrowheads="1"/>
              </p:cNvSpPr>
              <p:nvPr/>
            </p:nvSpPr>
            <p:spPr bwMode="auto">
              <a:xfrm rot="12600000">
                <a:off x="3119" y="360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0" name="Rectangle 684">
                <a:extLst>
                  <a:ext uri="{FF2B5EF4-FFF2-40B4-BE49-F238E27FC236}">
                    <a16:creationId xmlns:a16="http://schemas.microsoft.com/office/drawing/2014/main" id="{D3D77632-6B41-01CA-F02C-0ADB8268E809}"/>
                  </a:ext>
                </a:extLst>
              </p:cNvPr>
              <p:cNvSpPr>
                <a:spLocks noChangeArrowheads="1"/>
              </p:cNvSpPr>
              <p:nvPr/>
            </p:nvSpPr>
            <p:spPr bwMode="auto">
              <a:xfrm rot="12660000">
                <a:off x="3104" y="35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1" name="Rectangle 685">
                <a:extLst>
                  <a:ext uri="{FF2B5EF4-FFF2-40B4-BE49-F238E27FC236}">
                    <a16:creationId xmlns:a16="http://schemas.microsoft.com/office/drawing/2014/main" id="{C8EDDD4E-44C4-4216-AE80-5F185AD9CFC1}"/>
                  </a:ext>
                </a:extLst>
              </p:cNvPr>
              <p:cNvSpPr>
                <a:spLocks noChangeArrowheads="1"/>
              </p:cNvSpPr>
              <p:nvPr/>
            </p:nvSpPr>
            <p:spPr bwMode="auto">
              <a:xfrm rot="12720000">
                <a:off x="3088" y="35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2" name="Rectangle 686">
                <a:extLst>
                  <a:ext uri="{FF2B5EF4-FFF2-40B4-BE49-F238E27FC236}">
                    <a16:creationId xmlns:a16="http://schemas.microsoft.com/office/drawing/2014/main" id="{01908330-26BB-3A6D-845F-B6FC5FF66E69}"/>
                  </a:ext>
                </a:extLst>
              </p:cNvPr>
              <p:cNvSpPr>
                <a:spLocks noChangeArrowheads="1"/>
              </p:cNvSpPr>
              <p:nvPr/>
            </p:nvSpPr>
            <p:spPr bwMode="auto">
              <a:xfrm rot="12780000">
                <a:off x="3073" y="357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3" name="Rectangle 687">
                <a:extLst>
                  <a:ext uri="{FF2B5EF4-FFF2-40B4-BE49-F238E27FC236}">
                    <a16:creationId xmlns:a16="http://schemas.microsoft.com/office/drawing/2014/main" id="{B97084B1-942C-23DB-1F84-5039A910ECEF}"/>
                  </a:ext>
                </a:extLst>
              </p:cNvPr>
              <p:cNvSpPr>
                <a:spLocks noChangeArrowheads="1"/>
              </p:cNvSpPr>
              <p:nvPr/>
            </p:nvSpPr>
            <p:spPr bwMode="auto">
              <a:xfrm rot="12780000">
                <a:off x="3058" y="35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4" name="Rectangle 688">
                <a:extLst>
                  <a:ext uri="{FF2B5EF4-FFF2-40B4-BE49-F238E27FC236}">
                    <a16:creationId xmlns:a16="http://schemas.microsoft.com/office/drawing/2014/main" id="{B717544F-CD84-671A-BC8E-4A5D1DB696E5}"/>
                  </a:ext>
                </a:extLst>
              </p:cNvPr>
              <p:cNvSpPr>
                <a:spLocks noChangeArrowheads="1"/>
              </p:cNvSpPr>
              <p:nvPr/>
            </p:nvSpPr>
            <p:spPr bwMode="auto">
              <a:xfrm rot="12840000">
                <a:off x="3043" y="355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5" name="Rectangle 689">
                <a:extLst>
                  <a:ext uri="{FF2B5EF4-FFF2-40B4-BE49-F238E27FC236}">
                    <a16:creationId xmlns:a16="http://schemas.microsoft.com/office/drawing/2014/main" id="{59A64E17-291B-A642-E9E8-6DE4FF889988}"/>
                  </a:ext>
                </a:extLst>
              </p:cNvPr>
              <p:cNvSpPr>
                <a:spLocks noChangeArrowheads="1"/>
              </p:cNvSpPr>
              <p:nvPr/>
            </p:nvSpPr>
            <p:spPr bwMode="auto">
              <a:xfrm rot="12900000">
                <a:off x="3028" y="35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6" name="Rectangle 690">
                <a:extLst>
                  <a:ext uri="{FF2B5EF4-FFF2-40B4-BE49-F238E27FC236}">
                    <a16:creationId xmlns:a16="http://schemas.microsoft.com/office/drawing/2014/main" id="{D82A8FAF-D5E1-B6F2-5D68-B69225B87837}"/>
                  </a:ext>
                </a:extLst>
              </p:cNvPr>
              <p:cNvSpPr>
                <a:spLocks noChangeArrowheads="1"/>
              </p:cNvSpPr>
              <p:nvPr/>
            </p:nvSpPr>
            <p:spPr bwMode="auto">
              <a:xfrm rot="12960000">
                <a:off x="3013" y="35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7" name="Rectangle 691">
                <a:extLst>
                  <a:ext uri="{FF2B5EF4-FFF2-40B4-BE49-F238E27FC236}">
                    <a16:creationId xmlns:a16="http://schemas.microsoft.com/office/drawing/2014/main" id="{11C195EE-7C9D-9E00-B0BC-2F27D1AE2EF0}"/>
                  </a:ext>
                </a:extLst>
              </p:cNvPr>
              <p:cNvSpPr>
                <a:spLocks noChangeArrowheads="1"/>
              </p:cNvSpPr>
              <p:nvPr/>
            </p:nvSpPr>
            <p:spPr bwMode="auto">
              <a:xfrm rot="13020000">
                <a:off x="2999" y="35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8" name="Rectangle 692">
                <a:extLst>
                  <a:ext uri="{FF2B5EF4-FFF2-40B4-BE49-F238E27FC236}">
                    <a16:creationId xmlns:a16="http://schemas.microsoft.com/office/drawing/2014/main" id="{241CDAB4-6EAB-A598-3E9C-D4F64102EE2F}"/>
                  </a:ext>
                </a:extLst>
              </p:cNvPr>
              <p:cNvSpPr>
                <a:spLocks noChangeArrowheads="1"/>
              </p:cNvSpPr>
              <p:nvPr/>
            </p:nvSpPr>
            <p:spPr bwMode="auto">
              <a:xfrm rot="13020000">
                <a:off x="2984" y="35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9" name="Rectangle 693">
                <a:extLst>
                  <a:ext uri="{FF2B5EF4-FFF2-40B4-BE49-F238E27FC236}">
                    <a16:creationId xmlns:a16="http://schemas.microsoft.com/office/drawing/2014/main" id="{E89475B6-68D9-A5C5-CE2C-D076315C14E6}"/>
                  </a:ext>
                </a:extLst>
              </p:cNvPr>
              <p:cNvSpPr>
                <a:spLocks noChangeArrowheads="1"/>
              </p:cNvSpPr>
              <p:nvPr/>
            </p:nvSpPr>
            <p:spPr bwMode="auto">
              <a:xfrm rot="13080000">
                <a:off x="2970" y="35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0" name="Rectangle 694">
                <a:extLst>
                  <a:ext uri="{FF2B5EF4-FFF2-40B4-BE49-F238E27FC236}">
                    <a16:creationId xmlns:a16="http://schemas.microsoft.com/office/drawing/2014/main" id="{FD3DF917-0754-F04A-80B2-3EB2660FDA2C}"/>
                  </a:ext>
                </a:extLst>
              </p:cNvPr>
              <p:cNvSpPr>
                <a:spLocks noChangeArrowheads="1"/>
              </p:cNvSpPr>
              <p:nvPr/>
            </p:nvSpPr>
            <p:spPr bwMode="auto">
              <a:xfrm rot="13140000">
                <a:off x="2956" y="34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1" name="Rectangle 695">
                <a:extLst>
                  <a:ext uri="{FF2B5EF4-FFF2-40B4-BE49-F238E27FC236}">
                    <a16:creationId xmlns:a16="http://schemas.microsoft.com/office/drawing/2014/main" id="{307E1C52-41FD-50BC-3842-6DECF240FB15}"/>
                  </a:ext>
                </a:extLst>
              </p:cNvPr>
              <p:cNvSpPr>
                <a:spLocks noChangeArrowheads="1"/>
              </p:cNvSpPr>
              <p:nvPr/>
            </p:nvSpPr>
            <p:spPr bwMode="auto">
              <a:xfrm rot="13200000">
                <a:off x="2942" y="34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2" name="Rectangle 696">
                <a:extLst>
                  <a:ext uri="{FF2B5EF4-FFF2-40B4-BE49-F238E27FC236}">
                    <a16:creationId xmlns:a16="http://schemas.microsoft.com/office/drawing/2014/main" id="{4B0AFEE0-AF37-B9CF-7DBD-2E66923D20F9}"/>
                  </a:ext>
                </a:extLst>
              </p:cNvPr>
              <p:cNvSpPr>
                <a:spLocks noChangeArrowheads="1"/>
              </p:cNvSpPr>
              <p:nvPr/>
            </p:nvSpPr>
            <p:spPr bwMode="auto">
              <a:xfrm rot="13260000">
                <a:off x="2928" y="346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3" name="Rectangle 697">
                <a:extLst>
                  <a:ext uri="{FF2B5EF4-FFF2-40B4-BE49-F238E27FC236}">
                    <a16:creationId xmlns:a16="http://schemas.microsoft.com/office/drawing/2014/main" id="{4D64FC8F-DA2F-DF09-0F80-3C4F4DAF771C}"/>
                  </a:ext>
                </a:extLst>
              </p:cNvPr>
              <p:cNvSpPr>
                <a:spLocks noChangeArrowheads="1"/>
              </p:cNvSpPr>
              <p:nvPr/>
            </p:nvSpPr>
            <p:spPr bwMode="auto">
              <a:xfrm rot="13320000">
                <a:off x="2915" y="34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4" name="Rectangle 698">
                <a:extLst>
                  <a:ext uri="{FF2B5EF4-FFF2-40B4-BE49-F238E27FC236}">
                    <a16:creationId xmlns:a16="http://schemas.microsoft.com/office/drawing/2014/main" id="{E22E4124-C1A8-2E88-1AE6-3601DBDB0267}"/>
                  </a:ext>
                </a:extLst>
              </p:cNvPr>
              <p:cNvSpPr>
                <a:spLocks noChangeArrowheads="1"/>
              </p:cNvSpPr>
              <p:nvPr/>
            </p:nvSpPr>
            <p:spPr bwMode="auto">
              <a:xfrm rot="13320000">
                <a:off x="2901" y="34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5" name="Rectangle 699">
                <a:extLst>
                  <a:ext uri="{FF2B5EF4-FFF2-40B4-BE49-F238E27FC236}">
                    <a16:creationId xmlns:a16="http://schemas.microsoft.com/office/drawing/2014/main" id="{80C2B591-88C7-45F5-4014-BEF7BAE69E70}"/>
                  </a:ext>
                </a:extLst>
              </p:cNvPr>
              <p:cNvSpPr>
                <a:spLocks noChangeArrowheads="1"/>
              </p:cNvSpPr>
              <p:nvPr/>
            </p:nvSpPr>
            <p:spPr bwMode="auto">
              <a:xfrm rot="13380000">
                <a:off x="2888" y="342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6" name="Rectangle 700">
                <a:extLst>
                  <a:ext uri="{FF2B5EF4-FFF2-40B4-BE49-F238E27FC236}">
                    <a16:creationId xmlns:a16="http://schemas.microsoft.com/office/drawing/2014/main" id="{F45F8C20-C6F0-C986-0F4A-93172527AEA1}"/>
                  </a:ext>
                </a:extLst>
              </p:cNvPr>
              <p:cNvSpPr>
                <a:spLocks noChangeArrowheads="1"/>
              </p:cNvSpPr>
              <p:nvPr/>
            </p:nvSpPr>
            <p:spPr bwMode="auto">
              <a:xfrm rot="13440000">
                <a:off x="2876" y="34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7" name="Rectangle 701">
                <a:extLst>
                  <a:ext uri="{FF2B5EF4-FFF2-40B4-BE49-F238E27FC236}">
                    <a16:creationId xmlns:a16="http://schemas.microsoft.com/office/drawing/2014/main" id="{F8A5ADA9-D2F9-EF72-84DD-BA31663D530E}"/>
                  </a:ext>
                </a:extLst>
              </p:cNvPr>
              <p:cNvSpPr>
                <a:spLocks noChangeArrowheads="1"/>
              </p:cNvSpPr>
              <p:nvPr/>
            </p:nvSpPr>
            <p:spPr bwMode="auto">
              <a:xfrm rot="13500000">
                <a:off x="2862" y="34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8" name="Rectangle 702">
                <a:extLst>
                  <a:ext uri="{FF2B5EF4-FFF2-40B4-BE49-F238E27FC236}">
                    <a16:creationId xmlns:a16="http://schemas.microsoft.com/office/drawing/2014/main" id="{0DF0CED5-FF8C-AB91-27FF-24298C6136CA}"/>
                  </a:ext>
                </a:extLst>
              </p:cNvPr>
              <p:cNvSpPr>
                <a:spLocks noChangeArrowheads="1"/>
              </p:cNvSpPr>
              <p:nvPr/>
            </p:nvSpPr>
            <p:spPr bwMode="auto">
              <a:xfrm rot="13560000">
                <a:off x="2850" y="33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9" name="Rectangle 703">
                <a:extLst>
                  <a:ext uri="{FF2B5EF4-FFF2-40B4-BE49-F238E27FC236}">
                    <a16:creationId xmlns:a16="http://schemas.microsoft.com/office/drawing/2014/main" id="{29772796-A8F7-BD83-147D-3503EE79F466}"/>
                  </a:ext>
                </a:extLst>
              </p:cNvPr>
              <p:cNvSpPr>
                <a:spLocks noChangeArrowheads="1"/>
              </p:cNvSpPr>
              <p:nvPr/>
            </p:nvSpPr>
            <p:spPr bwMode="auto">
              <a:xfrm rot="13620000">
                <a:off x="2837" y="337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0" name="Rectangle 704">
                <a:extLst>
                  <a:ext uri="{FF2B5EF4-FFF2-40B4-BE49-F238E27FC236}">
                    <a16:creationId xmlns:a16="http://schemas.microsoft.com/office/drawing/2014/main" id="{8CE11228-3D71-8A97-09AB-E936413CA55D}"/>
                  </a:ext>
                </a:extLst>
              </p:cNvPr>
              <p:cNvSpPr>
                <a:spLocks noChangeArrowheads="1"/>
              </p:cNvSpPr>
              <p:nvPr/>
            </p:nvSpPr>
            <p:spPr bwMode="auto">
              <a:xfrm rot="13620000">
                <a:off x="2825" y="33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1" name="Rectangle 705">
                <a:extLst>
                  <a:ext uri="{FF2B5EF4-FFF2-40B4-BE49-F238E27FC236}">
                    <a16:creationId xmlns:a16="http://schemas.microsoft.com/office/drawing/2014/main" id="{9C0A0B68-7852-819D-1222-FEE59B11B5A4}"/>
                  </a:ext>
                </a:extLst>
              </p:cNvPr>
              <p:cNvSpPr>
                <a:spLocks noChangeArrowheads="1"/>
              </p:cNvSpPr>
              <p:nvPr/>
            </p:nvSpPr>
            <p:spPr bwMode="auto">
              <a:xfrm rot="13680000">
                <a:off x="2814" y="33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2" name="Rectangle 706">
                <a:extLst>
                  <a:ext uri="{FF2B5EF4-FFF2-40B4-BE49-F238E27FC236}">
                    <a16:creationId xmlns:a16="http://schemas.microsoft.com/office/drawing/2014/main" id="{58914DF5-93C0-6911-3829-05C211F20E75}"/>
                  </a:ext>
                </a:extLst>
              </p:cNvPr>
              <p:cNvSpPr>
                <a:spLocks noChangeArrowheads="1"/>
              </p:cNvSpPr>
              <p:nvPr/>
            </p:nvSpPr>
            <p:spPr bwMode="auto">
              <a:xfrm rot="13740000">
                <a:off x="2802" y="33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3" name="Rectangle 707">
                <a:extLst>
                  <a:ext uri="{FF2B5EF4-FFF2-40B4-BE49-F238E27FC236}">
                    <a16:creationId xmlns:a16="http://schemas.microsoft.com/office/drawing/2014/main" id="{42014CE0-18C8-0D57-E04A-58F60A9586BC}"/>
                  </a:ext>
                </a:extLst>
              </p:cNvPr>
              <p:cNvSpPr>
                <a:spLocks noChangeArrowheads="1"/>
              </p:cNvSpPr>
              <p:nvPr/>
            </p:nvSpPr>
            <p:spPr bwMode="auto">
              <a:xfrm rot="13800000">
                <a:off x="2790" y="33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4" name="Rectangle 708">
                <a:extLst>
                  <a:ext uri="{FF2B5EF4-FFF2-40B4-BE49-F238E27FC236}">
                    <a16:creationId xmlns:a16="http://schemas.microsoft.com/office/drawing/2014/main" id="{DC197722-2AFD-1F7B-7874-5E29F287FCA9}"/>
                  </a:ext>
                </a:extLst>
              </p:cNvPr>
              <p:cNvSpPr>
                <a:spLocks noChangeArrowheads="1"/>
              </p:cNvSpPr>
              <p:nvPr/>
            </p:nvSpPr>
            <p:spPr bwMode="auto">
              <a:xfrm rot="13860000">
                <a:off x="2779" y="33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5" name="Rectangle 709">
                <a:extLst>
                  <a:ext uri="{FF2B5EF4-FFF2-40B4-BE49-F238E27FC236}">
                    <a16:creationId xmlns:a16="http://schemas.microsoft.com/office/drawing/2014/main" id="{05D10FE5-48D3-4CDD-BD21-49E95370140E}"/>
                  </a:ext>
                </a:extLst>
              </p:cNvPr>
              <p:cNvSpPr>
                <a:spLocks noChangeArrowheads="1"/>
              </p:cNvSpPr>
              <p:nvPr/>
            </p:nvSpPr>
            <p:spPr bwMode="auto">
              <a:xfrm rot="13860000">
                <a:off x="2767" y="32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6" name="Rectangle 710">
                <a:extLst>
                  <a:ext uri="{FF2B5EF4-FFF2-40B4-BE49-F238E27FC236}">
                    <a16:creationId xmlns:a16="http://schemas.microsoft.com/office/drawing/2014/main" id="{82C04F7D-49FF-E915-710F-DE2561E10B8C}"/>
                  </a:ext>
                </a:extLst>
              </p:cNvPr>
              <p:cNvSpPr>
                <a:spLocks noChangeArrowheads="1"/>
              </p:cNvSpPr>
              <p:nvPr/>
            </p:nvSpPr>
            <p:spPr bwMode="auto">
              <a:xfrm rot="13920000">
                <a:off x="2756" y="327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7" name="Rectangle 711">
                <a:extLst>
                  <a:ext uri="{FF2B5EF4-FFF2-40B4-BE49-F238E27FC236}">
                    <a16:creationId xmlns:a16="http://schemas.microsoft.com/office/drawing/2014/main" id="{0C9C6A63-4A50-20BF-E382-CBAF3DD49BA5}"/>
                  </a:ext>
                </a:extLst>
              </p:cNvPr>
              <p:cNvSpPr>
                <a:spLocks noChangeArrowheads="1"/>
              </p:cNvSpPr>
              <p:nvPr/>
            </p:nvSpPr>
            <p:spPr bwMode="auto">
              <a:xfrm rot="13980000">
                <a:off x="2746" y="32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8" name="Rectangle 712">
                <a:extLst>
                  <a:ext uri="{FF2B5EF4-FFF2-40B4-BE49-F238E27FC236}">
                    <a16:creationId xmlns:a16="http://schemas.microsoft.com/office/drawing/2014/main" id="{50D70B8F-0773-4459-AEC5-9CA3355AE26A}"/>
                  </a:ext>
                </a:extLst>
              </p:cNvPr>
              <p:cNvSpPr>
                <a:spLocks noChangeArrowheads="1"/>
              </p:cNvSpPr>
              <p:nvPr/>
            </p:nvSpPr>
            <p:spPr bwMode="auto">
              <a:xfrm rot="14040000">
                <a:off x="2735" y="324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9" name="Rectangle 713">
                <a:extLst>
                  <a:ext uri="{FF2B5EF4-FFF2-40B4-BE49-F238E27FC236}">
                    <a16:creationId xmlns:a16="http://schemas.microsoft.com/office/drawing/2014/main" id="{4290E49F-2EE0-BB0E-566A-C8C9910D7160}"/>
                  </a:ext>
                </a:extLst>
              </p:cNvPr>
              <p:cNvSpPr>
                <a:spLocks noChangeArrowheads="1"/>
              </p:cNvSpPr>
              <p:nvPr/>
            </p:nvSpPr>
            <p:spPr bwMode="auto">
              <a:xfrm rot="14100000">
                <a:off x="2725" y="32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0" name="Rectangle 714">
                <a:extLst>
                  <a:ext uri="{FF2B5EF4-FFF2-40B4-BE49-F238E27FC236}">
                    <a16:creationId xmlns:a16="http://schemas.microsoft.com/office/drawing/2014/main" id="{3070CB77-DA3A-A2AF-BA9F-4D9FDECCD505}"/>
                  </a:ext>
                </a:extLst>
              </p:cNvPr>
              <p:cNvSpPr>
                <a:spLocks noChangeArrowheads="1"/>
              </p:cNvSpPr>
              <p:nvPr/>
            </p:nvSpPr>
            <p:spPr bwMode="auto">
              <a:xfrm rot="14160000">
                <a:off x="2715" y="32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1" name="Rectangle 715">
                <a:extLst>
                  <a:ext uri="{FF2B5EF4-FFF2-40B4-BE49-F238E27FC236}">
                    <a16:creationId xmlns:a16="http://schemas.microsoft.com/office/drawing/2014/main" id="{FA86B0D4-D2FE-6943-54CE-F9869E60C66B}"/>
                  </a:ext>
                </a:extLst>
              </p:cNvPr>
              <p:cNvSpPr>
                <a:spLocks noChangeArrowheads="1"/>
              </p:cNvSpPr>
              <p:nvPr/>
            </p:nvSpPr>
            <p:spPr bwMode="auto">
              <a:xfrm rot="14160000">
                <a:off x="2704" y="31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2" name="Rectangle 716">
                <a:extLst>
                  <a:ext uri="{FF2B5EF4-FFF2-40B4-BE49-F238E27FC236}">
                    <a16:creationId xmlns:a16="http://schemas.microsoft.com/office/drawing/2014/main" id="{14AD029D-CCBC-8DB3-7BEA-47215250B720}"/>
                  </a:ext>
                </a:extLst>
              </p:cNvPr>
              <p:cNvSpPr>
                <a:spLocks noChangeArrowheads="1"/>
              </p:cNvSpPr>
              <p:nvPr/>
            </p:nvSpPr>
            <p:spPr bwMode="auto">
              <a:xfrm rot="14220000">
                <a:off x="2695" y="31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3" name="Rectangle 717">
                <a:extLst>
                  <a:ext uri="{FF2B5EF4-FFF2-40B4-BE49-F238E27FC236}">
                    <a16:creationId xmlns:a16="http://schemas.microsoft.com/office/drawing/2014/main" id="{3165EC62-D764-79D4-8EE2-E39EAA1A86BA}"/>
                  </a:ext>
                </a:extLst>
              </p:cNvPr>
              <p:cNvSpPr>
                <a:spLocks noChangeArrowheads="1"/>
              </p:cNvSpPr>
              <p:nvPr/>
            </p:nvSpPr>
            <p:spPr bwMode="auto">
              <a:xfrm rot="14280000">
                <a:off x="2685" y="31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4" name="Rectangle 718">
                <a:extLst>
                  <a:ext uri="{FF2B5EF4-FFF2-40B4-BE49-F238E27FC236}">
                    <a16:creationId xmlns:a16="http://schemas.microsoft.com/office/drawing/2014/main" id="{8672357E-16D7-4F2E-12F1-7FC502C340CE}"/>
                  </a:ext>
                </a:extLst>
              </p:cNvPr>
              <p:cNvSpPr>
                <a:spLocks noChangeArrowheads="1"/>
              </p:cNvSpPr>
              <p:nvPr/>
            </p:nvSpPr>
            <p:spPr bwMode="auto">
              <a:xfrm rot="14340000">
                <a:off x="2676" y="31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5" name="Rectangle 719">
                <a:extLst>
                  <a:ext uri="{FF2B5EF4-FFF2-40B4-BE49-F238E27FC236}">
                    <a16:creationId xmlns:a16="http://schemas.microsoft.com/office/drawing/2014/main" id="{BBD7CC18-30D4-8AC7-3608-71CF234BB956}"/>
                  </a:ext>
                </a:extLst>
              </p:cNvPr>
              <p:cNvSpPr>
                <a:spLocks noChangeArrowheads="1"/>
              </p:cNvSpPr>
              <p:nvPr/>
            </p:nvSpPr>
            <p:spPr bwMode="auto">
              <a:xfrm rot="14400000">
                <a:off x="2668" y="31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6" name="Rectangle 720">
                <a:extLst>
                  <a:ext uri="{FF2B5EF4-FFF2-40B4-BE49-F238E27FC236}">
                    <a16:creationId xmlns:a16="http://schemas.microsoft.com/office/drawing/2014/main" id="{5F3D781C-D7F7-771F-07EB-E07C8B611329}"/>
                  </a:ext>
                </a:extLst>
              </p:cNvPr>
              <p:cNvSpPr>
                <a:spLocks noChangeArrowheads="1"/>
              </p:cNvSpPr>
              <p:nvPr/>
            </p:nvSpPr>
            <p:spPr bwMode="auto">
              <a:xfrm rot="14460000">
                <a:off x="2659" y="31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7" name="Rectangle 721">
                <a:extLst>
                  <a:ext uri="{FF2B5EF4-FFF2-40B4-BE49-F238E27FC236}">
                    <a16:creationId xmlns:a16="http://schemas.microsoft.com/office/drawing/2014/main" id="{682817AC-67BB-E55B-570D-AA6EB20E06A5}"/>
                  </a:ext>
                </a:extLst>
              </p:cNvPr>
              <p:cNvSpPr>
                <a:spLocks noChangeArrowheads="1"/>
              </p:cNvSpPr>
              <p:nvPr/>
            </p:nvSpPr>
            <p:spPr bwMode="auto">
              <a:xfrm rot="14460000">
                <a:off x="2650" y="31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8" name="Rectangle 722">
                <a:extLst>
                  <a:ext uri="{FF2B5EF4-FFF2-40B4-BE49-F238E27FC236}">
                    <a16:creationId xmlns:a16="http://schemas.microsoft.com/office/drawing/2014/main" id="{67001CFB-C644-6D13-E5AF-A028257BA7A7}"/>
                  </a:ext>
                </a:extLst>
              </p:cNvPr>
              <p:cNvSpPr>
                <a:spLocks noChangeArrowheads="1"/>
              </p:cNvSpPr>
              <p:nvPr/>
            </p:nvSpPr>
            <p:spPr bwMode="auto">
              <a:xfrm rot="14520000">
                <a:off x="2641" y="30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9" name="Rectangle 723">
                <a:extLst>
                  <a:ext uri="{FF2B5EF4-FFF2-40B4-BE49-F238E27FC236}">
                    <a16:creationId xmlns:a16="http://schemas.microsoft.com/office/drawing/2014/main" id="{A9A670A5-3CC5-864D-F3D7-D32DB804ADFB}"/>
                  </a:ext>
                </a:extLst>
              </p:cNvPr>
              <p:cNvSpPr>
                <a:spLocks noChangeArrowheads="1"/>
              </p:cNvSpPr>
              <p:nvPr/>
            </p:nvSpPr>
            <p:spPr bwMode="auto">
              <a:xfrm rot="14580000">
                <a:off x="2633" y="307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0" name="Rectangle 724">
                <a:extLst>
                  <a:ext uri="{FF2B5EF4-FFF2-40B4-BE49-F238E27FC236}">
                    <a16:creationId xmlns:a16="http://schemas.microsoft.com/office/drawing/2014/main" id="{7F3FF1FA-1884-66EB-B199-203CD4CBB38E}"/>
                  </a:ext>
                </a:extLst>
              </p:cNvPr>
              <p:cNvSpPr>
                <a:spLocks noChangeArrowheads="1"/>
              </p:cNvSpPr>
              <p:nvPr/>
            </p:nvSpPr>
            <p:spPr bwMode="auto">
              <a:xfrm rot="14640000">
                <a:off x="2626" y="30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1" name="Rectangle 725">
                <a:extLst>
                  <a:ext uri="{FF2B5EF4-FFF2-40B4-BE49-F238E27FC236}">
                    <a16:creationId xmlns:a16="http://schemas.microsoft.com/office/drawing/2014/main" id="{5B7D5DF4-F5B8-83DE-70F6-96D3E69F7A0B}"/>
                  </a:ext>
                </a:extLst>
              </p:cNvPr>
              <p:cNvSpPr>
                <a:spLocks noChangeArrowheads="1"/>
              </p:cNvSpPr>
              <p:nvPr/>
            </p:nvSpPr>
            <p:spPr bwMode="auto">
              <a:xfrm rot="14700000">
                <a:off x="2618" y="30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2" name="Rectangle 726">
                <a:extLst>
                  <a:ext uri="{FF2B5EF4-FFF2-40B4-BE49-F238E27FC236}">
                    <a16:creationId xmlns:a16="http://schemas.microsoft.com/office/drawing/2014/main" id="{77272EED-BD10-2086-44B3-A31E06CFA6CF}"/>
                  </a:ext>
                </a:extLst>
              </p:cNvPr>
              <p:cNvSpPr>
                <a:spLocks noChangeArrowheads="1"/>
              </p:cNvSpPr>
              <p:nvPr/>
            </p:nvSpPr>
            <p:spPr bwMode="auto">
              <a:xfrm rot="14760000">
                <a:off x="2610" y="30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3" name="Rectangle 727">
                <a:extLst>
                  <a:ext uri="{FF2B5EF4-FFF2-40B4-BE49-F238E27FC236}">
                    <a16:creationId xmlns:a16="http://schemas.microsoft.com/office/drawing/2014/main" id="{AA5B540F-17BD-E837-8466-D27A3169A53E}"/>
                  </a:ext>
                </a:extLst>
              </p:cNvPr>
              <p:cNvSpPr>
                <a:spLocks noChangeArrowheads="1"/>
              </p:cNvSpPr>
              <p:nvPr/>
            </p:nvSpPr>
            <p:spPr bwMode="auto">
              <a:xfrm rot="14760000">
                <a:off x="2603" y="30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4" name="Rectangle 728">
                <a:extLst>
                  <a:ext uri="{FF2B5EF4-FFF2-40B4-BE49-F238E27FC236}">
                    <a16:creationId xmlns:a16="http://schemas.microsoft.com/office/drawing/2014/main" id="{D9825B3B-EE39-3E4E-E7C5-6421E11A58A6}"/>
                  </a:ext>
                </a:extLst>
              </p:cNvPr>
              <p:cNvSpPr>
                <a:spLocks noChangeArrowheads="1"/>
              </p:cNvSpPr>
              <p:nvPr/>
            </p:nvSpPr>
            <p:spPr bwMode="auto">
              <a:xfrm rot="14820000">
                <a:off x="2597" y="29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5" name="Rectangle 729">
                <a:extLst>
                  <a:ext uri="{FF2B5EF4-FFF2-40B4-BE49-F238E27FC236}">
                    <a16:creationId xmlns:a16="http://schemas.microsoft.com/office/drawing/2014/main" id="{66036087-AFCC-AD24-548F-E19176F280FC}"/>
                  </a:ext>
                </a:extLst>
              </p:cNvPr>
              <p:cNvSpPr>
                <a:spLocks noChangeArrowheads="1"/>
              </p:cNvSpPr>
              <p:nvPr/>
            </p:nvSpPr>
            <p:spPr bwMode="auto">
              <a:xfrm rot="14880000">
                <a:off x="2590" y="29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6" name="Rectangle 730">
                <a:extLst>
                  <a:ext uri="{FF2B5EF4-FFF2-40B4-BE49-F238E27FC236}">
                    <a16:creationId xmlns:a16="http://schemas.microsoft.com/office/drawing/2014/main" id="{145097B0-EC68-5740-9773-4E6C9D340851}"/>
                  </a:ext>
                </a:extLst>
              </p:cNvPr>
              <p:cNvSpPr>
                <a:spLocks noChangeArrowheads="1"/>
              </p:cNvSpPr>
              <p:nvPr/>
            </p:nvSpPr>
            <p:spPr bwMode="auto">
              <a:xfrm rot="14940000">
                <a:off x="2584" y="29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7" name="Rectangle 731">
                <a:extLst>
                  <a:ext uri="{FF2B5EF4-FFF2-40B4-BE49-F238E27FC236}">
                    <a16:creationId xmlns:a16="http://schemas.microsoft.com/office/drawing/2014/main" id="{E956EDB2-AD77-67A7-BF11-1682BA92B89C}"/>
                  </a:ext>
                </a:extLst>
              </p:cNvPr>
              <p:cNvSpPr>
                <a:spLocks noChangeArrowheads="1"/>
              </p:cNvSpPr>
              <p:nvPr/>
            </p:nvSpPr>
            <p:spPr bwMode="auto">
              <a:xfrm rot="15000000">
                <a:off x="2577" y="29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8" name="Rectangle 732">
                <a:extLst>
                  <a:ext uri="{FF2B5EF4-FFF2-40B4-BE49-F238E27FC236}">
                    <a16:creationId xmlns:a16="http://schemas.microsoft.com/office/drawing/2014/main" id="{CE8F1EB0-78EE-FBA1-42D5-CF7DDB7881B7}"/>
                  </a:ext>
                </a:extLst>
              </p:cNvPr>
              <p:cNvSpPr>
                <a:spLocks noChangeArrowheads="1"/>
              </p:cNvSpPr>
              <p:nvPr/>
            </p:nvSpPr>
            <p:spPr bwMode="auto">
              <a:xfrm rot="15060000">
                <a:off x="2572" y="29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9" name="Rectangle 733">
                <a:extLst>
                  <a:ext uri="{FF2B5EF4-FFF2-40B4-BE49-F238E27FC236}">
                    <a16:creationId xmlns:a16="http://schemas.microsoft.com/office/drawing/2014/main" id="{C4B4AB07-16F1-D709-B91F-7021C4AE4C31}"/>
                  </a:ext>
                </a:extLst>
              </p:cNvPr>
              <p:cNvSpPr>
                <a:spLocks noChangeArrowheads="1"/>
              </p:cNvSpPr>
              <p:nvPr/>
            </p:nvSpPr>
            <p:spPr bwMode="auto">
              <a:xfrm rot="15060000">
                <a:off x="2566" y="28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0" name="Rectangle 734">
                <a:extLst>
                  <a:ext uri="{FF2B5EF4-FFF2-40B4-BE49-F238E27FC236}">
                    <a16:creationId xmlns:a16="http://schemas.microsoft.com/office/drawing/2014/main" id="{C4822A2F-2D56-FAA5-A30F-D2F12FEE9DA2}"/>
                  </a:ext>
                </a:extLst>
              </p:cNvPr>
              <p:cNvSpPr>
                <a:spLocks noChangeArrowheads="1"/>
              </p:cNvSpPr>
              <p:nvPr/>
            </p:nvSpPr>
            <p:spPr bwMode="auto">
              <a:xfrm rot="15120000">
                <a:off x="2561" y="28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1" name="Rectangle 735">
                <a:extLst>
                  <a:ext uri="{FF2B5EF4-FFF2-40B4-BE49-F238E27FC236}">
                    <a16:creationId xmlns:a16="http://schemas.microsoft.com/office/drawing/2014/main" id="{7BBC9E4D-FD2B-A5D5-9B54-5544203CC9F8}"/>
                  </a:ext>
                </a:extLst>
              </p:cNvPr>
              <p:cNvSpPr>
                <a:spLocks noChangeArrowheads="1"/>
              </p:cNvSpPr>
              <p:nvPr/>
            </p:nvSpPr>
            <p:spPr bwMode="auto">
              <a:xfrm rot="15180000">
                <a:off x="2555" y="28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2" name="Rectangle 736">
                <a:extLst>
                  <a:ext uri="{FF2B5EF4-FFF2-40B4-BE49-F238E27FC236}">
                    <a16:creationId xmlns:a16="http://schemas.microsoft.com/office/drawing/2014/main" id="{1F6B32A4-4B1D-A1C9-47EF-ACF6E4216353}"/>
                  </a:ext>
                </a:extLst>
              </p:cNvPr>
              <p:cNvSpPr>
                <a:spLocks noChangeArrowheads="1"/>
              </p:cNvSpPr>
              <p:nvPr/>
            </p:nvSpPr>
            <p:spPr bwMode="auto">
              <a:xfrm rot="15240000">
                <a:off x="2551" y="28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3" name="Rectangle 737">
                <a:extLst>
                  <a:ext uri="{FF2B5EF4-FFF2-40B4-BE49-F238E27FC236}">
                    <a16:creationId xmlns:a16="http://schemas.microsoft.com/office/drawing/2014/main" id="{64040463-F9E2-4B27-7BA2-D472BCC58C21}"/>
                  </a:ext>
                </a:extLst>
              </p:cNvPr>
              <p:cNvSpPr>
                <a:spLocks noChangeArrowheads="1"/>
              </p:cNvSpPr>
              <p:nvPr/>
            </p:nvSpPr>
            <p:spPr bwMode="auto">
              <a:xfrm rot="15300000">
                <a:off x="2546" y="28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4" name="Rectangle 738">
                <a:extLst>
                  <a:ext uri="{FF2B5EF4-FFF2-40B4-BE49-F238E27FC236}">
                    <a16:creationId xmlns:a16="http://schemas.microsoft.com/office/drawing/2014/main" id="{AEF42679-EDEC-A078-C544-D86F76F3C408}"/>
                  </a:ext>
                </a:extLst>
              </p:cNvPr>
              <p:cNvSpPr>
                <a:spLocks noChangeArrowheads="1"/>
              </p:cNvSpPr>
              <p:nvPr/>
            </p:nvSpPr>
            <p:spPr bwMode="auto">
              <a:xfrm rot="15360000">
                <a:off x="2543" y="281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5" name="Rectangle 739">
                <a:extLst>
                  <a:ext uri="{FF2B5EF4-FFF2-40B4-BE49-F238E27FC236}">
                    <a16:creationId xmlns:a16="http://schemas.microsoft.com/office/drawing/2014/main" id="{DE78EA27-AF9F-DF5F-0A81-452DC14E6599}"/>
                  </a:ext>
                </a:extLst>
              </p:cNvPr>
              <p:cNvSpPr>
                <a:spLocks noChangeArrowheads="1"/>
              </p:cNvSpPr>
              <p:nvPr/>
            </p:nvSpPr>
            <p:spPr bwMode="auto">
              <a:xfrm rot="15420000">
                <a:off x="2540" y="279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6" name="Rectangle 740">
                <a:extLst>
                  <a:ext uri="{FF2B5EF4-FFF2-40B4-BE49-F238E27FC236}">
                    <a16:creationId xmlns:a16="http://schemas.microsoft.com/office/drawing/2014/main" id="{2EAEE529-40B8-B400-4879-CEEC37B5F478}"/>
                  </a:ext>
                </a:extLst>
              </p:cNvPr>
              <p:cNvSpPr>
                <a:spLocks noChangeArrowheads="1"/>
              </p:cNvSpPr>
              <p:nvPr/>
            </p:nvSpPr>
            <p:spPr bwMode="auto">
              <a:xfrm rot="15540000">
                <a:off x="2525" y="2740"/>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7" name="Rectangle 741">
                <a:extLst>
                  <a:ext uri="{FF2B5EF4-FFF2-40B4-BE49-F238E27FC236}">
                    <a16:creationId xmlns:a16="http://schemas.microsoft.com/office/drawing/2014/main" id="{104EFF68-0235-F3B2-0155-92D8B812B877}"/>
                  </a:ext>
                </a:extLst>
              </p:cNvPr>
              <p:cNvSpPr>
                <a:spLocks noChangeArrowheads="1"/>
              </p:cNvSpPr>
              <p:nvPr/>
            </p:nvSpPr>
            <p:spPr bwMode="auto">
              <a:xfrm rot="15720000">
                <a:off x="2523" y="269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8" name="Rectangle 742">
                <a:extLst>
                  <a:ext uri="{FF2B5EF4-FFF2-40B4-BE49-F238E27FC236}">
                    <a16:creationId xmlns:a16="http://schemas.microsoft.com/office/drawing/2014/main" id="{61ACBD7B-4EE6-B524-C544-B0814B1ADA9E}"/>
                  </a:ext>
                </a:extLst>
              </p:cNvPr>
              <p:cNvSpPr>
                <a:spLocks noChangeArrowheads="1"/>
              </p:cNvSpPr>
              <p:nvPr/>
            </p:nvSpPr>
            <p:spPr bwMode="auto">
              <a:xfrm rot="15840000">
                <a:off x="2521" y="264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Z</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9" name="Rectangle 743">
                <a:extLst>
                  <a:ext uri="{FF2B5EF4-FFF2-40B4-BE49-F238E27FC236}">
                    <a16:creationId xmlns:a16="http://schemas.microsoft.com/office/drawing/2014/main" id="{138BF4E4-0465-704E-00B4-2094E621154C}"/>
                  </a:ext>
                </a:extLst>
              </p:cNvPr>
              <p:cNvSpPr>
                <a:spLocks noChangeArrowheads="1"/>
              </p:cNvSpPr>
              <p:nvPr/>
            </p:nvSpPr>
            <p:spPr bwMode="auto">
              <a:xfrm rot="15900000">
                <a:off x="2529" y="261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0" name="Rectangle 744">
                <a:extLst>
                  <a:ext uri="{FF2B5EF4-FFF2-40B4-BE49-F238E27FC236}">
                    <a16:creationId xmlns:a16="http://schemas.microsoft.com/office/drawing/2014/main" id="{1C361269-81BE-5113-F7AA-11730DC2A0DA}"/>
                  </a:ext>
                </a:extLst>
              </p:cNvPr>
              <p:cNvSpPr>
                <a:spLocks noChangeArrowheads="1"/>
              </p:cNvSpPr>
              <p:nvPr/>
            </p:nvSpPr>
            <p:spPr bwMode="auto">
              <a:xfrm rot="15960000">
                <a:off x="2511" y="258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1" name="Rectangle 745">
                <a:extLst>
                  <a:ext uri="{FF2B5EF4-FFF2-40B4-BE49-F238E27FC236}">
                    <a16:creationId xmlns:a16="http://schemas.microsoft.com/office/drawing/2014/main" id="{CA49B13B-EF28-B93D-9024-411D45376677}"/>
                  </a:ext>
                </a:extLst>
              </p:cNvPr>
              <p:cNvSpPr>
                <a:spLocks noChangeArrowheads="1"/>
              </p:cNvSpPr>
              <p:nvPr/>
            </p:nvSpPr>
            <p:spPr bwMode="auto">
              <a:xfrm rot="16080000">
                <a:off x="2510" y="253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2" name="Rectangle 746">
                <a:extLst>
                  <a:ext uri="{FF2B5EF4-FFF2-40B4-BE49-F238E27FC236}">
                    <a16:creationId xmlns:a16="http://schemas.microsoft.com/office/drawing/2014/main" id="{11B0CD64-67E1-5240-48AA-1267C0E38473}"/>
                  </a:ext>
                </a:extLst>
              </p:cNvPr>
              <p:cNvSpPr>
                <a:spLocks noChangeArrowheads="1"/>
              </p:cNvSpPr>
              <p:nvPr/>
            </p:nvSpPr>
            <p:spPr bwMode="auto">
              <a:xfrm rot="16200000">
                <a:off x="2509" y="24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83" name="Rectangle 747">
                <a:extLst>
                  <a:ext uri="{FF2B5EF4-FFF2-40B4-BE49-F238E27FC236}">
                    <a16:creationId xmlns:a16="http://schemas.microsoft.com/office/drawing/2014/main" id="{528219B5-E8D8-647B-A6E3-675B4B3D81DC}"/>
                  </a:ext>
                </a:extLst>
              </p:cNvPr>
              <p:cNvSpPr>
                <a:spLocks noChangeArrowheads="1"/>
              </p:cNvSpPr>
              <p:nvPr/>
            </p:nvSpPr>
            <p:spPr bwMode="auto">
              <a:xfrm rot="16260000">
                <a:off x="2514" y="246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4" name="Rectangle 748">
                <a:extLst>
                  <a:ext uri="{FF2B5EF4-FFF2-40B4-BE49-F238E27FC236}">
                    <a16:creationId xmlns:a16="http://schemas.microsoft.com/office/drawing/2014/main" id="{7DE72D52-B882-BD30-44E1-9B8607DD81AD}"/>
                  </a:ext>
                </a:extLst>
              </p:cNvPr>
              <p:cNvSpPr>
                <a:spLocks noChangeArrowheads="1"/>
              </p:cNvSpPr>
              <p:nvPr/>
            </p:nvSpPr>
            <p:spPr bwMode="auto">
              <a:xfrm rot="16380000">
                <a:off x="2517" y="242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5" name="Rectangle 749">
                <a:extLst>
                  <a:ext uri="{FF2B5EF4-FFF2-40B4-BE49-F238E27FC236}">
                    <a16:creationId xmlns:a16="http://schemas.microsoft.com/office/drawing/2014/main" id="{8E15FAC8-63CA-B01B-A096-BD871C27406C}"/>
                  </a:ext>
                </a:extLst>
              </p:cNvPr>
              <p:cNvSpPr>
                <a:spLocks noChangeArrowheads="1"/>
              </p:cNvSpPr>
              <p:nvPr/>
            </p:nvSpPr>
            <p:spPr bwMode="auto">
              <a:xfrm rot="16560000">
                <a:off x="2519" y="2378"/>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6" name="Rectangle 750">
                <a:extLst>
                  <a:ext uri="{FF2B5EF4-FFF2-40B4-BE49-F238E27FC236}">
                    <a16:creationId xmlns:a16="http://schemas.microsoft.com/office/drawing/2014/main" id="{48439B9C-CF14-29BE-8A69-84A772E15FDF}"/>
                  </a:ext>
                </a:extLst>
              </p:cNvPr>
              <p:cNvSpPr>
                <a:spLocks noChangeArrowheads="1"/>
              </p:cNvSpPr>
              <p:nvPr/>
            </p:nvSpPr>
            <p:spPr bwMode="auto">
              <a:xfrm rot="16680000">
                <a:off x="2529" y="2330"/>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7" name="Rectangle 751">
                <a:extLst>
                  <a:ext uri="{FF2B5EF4-FFF2-40B4-BE49-F238E27FC236}">
                    <a16:creationId xmlns:a16="http://schemas.microsoft.com/office/drawing/2014/main" id="{1BAB3B9E-61E5-3D7F-C5EC-E3E828E669B6}"/>
                  </a:ext>
                </a:extLst>
              </p:cNvPr>
              <p:cNvSpPr>
                <a:spLocks noChangeArrowheads="1"/>
              </p:cNvSpPr>
              <p:nvPr/>
            </p:nvSpPr>
            <p:spPr bwMode="auto">
              <a:xfrm rot="16800000">
                <a:off x="2539" y="228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8" name="Rectangle 752">
                <a:extLst>
                  <a:ext uri="{FF2B5EF4-FFF2-40B4-BE49-F238E27FC236}">
                    <a16:creationId xmlns:a16="http://schemas.microsoft.com/office/drawing/2014/main" id="{DC54A933-D2DB-5E60-0E17-F108F681BC46}"/>
                  </a:ext>
                </a:extLst>
              </p:cNvPr>
              <p:cNvSpPr>
                <a:spLocks noChangeArrowheads="1"/>
              </p:cNvSpPr>
              <p:nvPr/>
            </p:nvSpPr>
            <p:spPr bwMode="auto">
              <a:xfrm rot="16860000">
                <a:off x="2544" y="224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9" name="Rectangle 753">
                <a:extLst>
                  <a:ext uri="{FF2B5EF4-FFF2-40B4-BE49-F238E27FC236}">
                    <a16:creationId xmlns:a16="http://schemas.microsoft.com/office/drawing/2014/main" id="{070213CF-2405-97B4-2AE3-34AD7188538D}"/>
                  </a:ext>
                </a:extLst>
              </p:cNvPr>
              <p:cNvSpPr>
                <a:spLocks noChangeArrowheads="1"/>
              </p:cNvSpPr>
              <p:nvPr/>
            </p:nvSpPr>
            <p:spPr bwMode="auto">
              <a:xfrm rot="2640000">
                <a:off x="2960" y="348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0" name="Rectangle 754">
                <a:extLst>
                  <a:ext uri="{FF2B5EF4-FFF2-40B4-BE49-F238E27FC236}">
                    <a16:creationId xmlns:a16="http://schemas.microsoft.com/office/drawing/2014/main" id="{6733FBA2-B135-5725-1DD3-D8A2E59586AD}"/>
                  </a:ext>
                </a:extLst>
              </p:cNvPr>
              <p:cNvSpPr>
                <a:spLocks noChangeArrowheads="1"/>
              </p:cNvSpPr>
              <p:nvPr/>
            </p:nvSpPr>
            <p:spPr bwMode="auto">
              <a:xfrm rot="2520000">
                <a:off x="2971" y="350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1" name="Rectangle 755">
                <a:extLst>
                  <a:ext uri="{FF2B5EF4-FFF2-40B4-BE49-F238E27FC236}">
                    <a16:creationId xmlns:a16="http://schemas.microsoft.com/office/drawing/2014/main" id="{D4B51DD0-1BF9-B643-EC80-3E0C6DE5A2EB}"/>
                  </a:ext>
                </a:extLst>
              </p:cNvPr>
              <p:cNvSpPr>
                <a:spLocks noChangeArrowheads="1"/>
              </p:cNvSpPr>
              <p:nvPr/>
            </p:nvSpPr>
            <p:spPr bwMode="auto">
              <a:xfrm rot="2400000">
                <a:off x="3006" y="3535"/>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2" name="Rectangle 756">
                <a:extLst>
                  <a:ext uri="{FF2B5EF4-FFF2-40B4-BE49-F238E27FC236}">
                    <a16:creationId xmlns:a16="http://schemas.microsoft.com/office/drawing/2014/main" id="{E39D7C7E-71E3-050A-6647-F3D26A69BFAA}"/>
                  </a:ext>
                </a:extLst>
              </p:cNvPr>
              <p:cNvSpPr>
                <a:spLocks noChangeArrowheads="1"/>
              </p:cNvSpPr>
              <p:nvPr/>
            </p:nvSpPr>
            <p:spPr bwMode="auto">
              <a:xfrm rot="2340000">
                <a:off x="3042" y="355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3" name="Rectangle 757">
                <a:extLst>
                  <a:ext uri="{FF2B5EF4-FFF2-40B4-BE49-F238E27FC236}">
                    <a16:creationId xmlns:a16="http://schemas.microsoft.com/office/drawing/2014/main" id="{8A90F1CD-7D16-F8E2-7598-F9230308CFF8}"/>
                  </a:ext>
                </a:extLst>
              </p:cNvPr>
              <p:cNvSpPr>
                <a:spLocks noChangeArrowheads="1"/>
              </p:cNvSpPr>
              <p:nvPr/>
            </p:nvSpPr>
            <p:spPr bwMode="auto">
              <a:xfrm rot="2220000">
                <a:off x="3054" y="357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4" name="Rectangle 758">
                <a:extLst>
                  <a:ext uri="{FF2B5EF4-FFF2-40B4-BE49-F238E27FC236}">
                    <a16:creationId xmlns:a16="http://schemas.microsoft.com/office/drawing/2014/main" id="{D784030E-96D0-9258-4671-19D3ECADDD05}"/>
                  </a:ext>
                </a:extLst>
              </p:cNvPr>
              <p:cNvSpPr>
                <a:spLocks noChangeArrowheads="1"/>
              </p:cNvSpPr>
              <p:nvPr/>
            </p:nvSpPr>
            <p:spPr bwMode="auto">
              <a:xfrm rot="2100000">
                <a:off x="3096" y="360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H</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5" name="Rectangle 759">
                <a:extLst>
                  <a:ext uri="{FF2B5EF4-FFF2-40B4-BE49-F238E27FC236}">
                    <a16:creationId xmlns:a16="http://schemas.microsoft.com/office/drawing/2014/main" id="{50C1B0C9-1C2C-1070-9AEE-EEE3CC5C43E1}"/>
                  </a:ext>
                </a:extLst>
              </p:cNvPr>
              <p:cNvSpPr>
                <a:spLocks noChangeArrowheads="1"/>
              </p:cNvSpPr>
              <p:nvPr/>
            </p:nvSpPr>
            <p:spPr bwMode="auto">
              <a:xfrm rot="1980000">
                <a:off x="3135" y="362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6" name="Rectangle 760">
                <a:extLst>
                  <a:ext uri="{FF2B5EF4-FFF2-40B4-BE49-F238E27FC236}">
                    <a16:creationId xmlns:a16="http://schemas.microsoft.com/office/drawing/2014/main" id="{67532D95-BD65-1E2C-1768-31785E709328}"/>
                  </a:ext>
                </a:extLst>
              </p:cNvPr>
              <p:cNvSpPr>
                <a:spLocks noChangeArrowheads="1"/>
              </p:cNvSpPr>
              <p:nvPr/>
            </p:nvSpPr>
            <p:spPr bwMode="auto">
              <a:xfrm rot="1860000">
                <a:off x="3152" y="36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7" name="Rectangle 761">
                <a:extLst>
                  <a:ext uri="{FF2B5EF4-FFF2-40B4-BE49-F238E27FC236}">
                    <a16:creationId xmlns:a16="http://schemas.microsoft.com/office/drawing/2014/main" id="{DCD91870-BAD0-6622-8361-61185DC48899}"/>
                  </a:ext>
                </a:extLst>
              </p:cNvPr>
              <p:cNvSpPr>
                <a:spLocks noChangeArrowheads="1"/>
              </p:cNvSpPr>
              <p:nvPr/>
            </p:nvSpPr>
            <p:spPr bwMode="auto">
              <a:xfrm rot="1800000">
                <a:off x="3184" y="365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8" name="Rectangle 762">
                <a:extLst>
                  <a:ext uri="{FF2B5EF4-FFF2-40B4-BE49-F238E27FC236}">
                    <a16:creationId xmlns:a16="http://schemas.microsoft.com/office/drawing/2014/main" id="{EAD6FA8F-3633-8287-E998-DB30192A40BD}"/>
                  </a:ext>
                </a:extLst>
              </p:cNvPr>
              <p:cNvSpPr>
                <a:spLocks noChangeArrowheads="1"/>
              </p:cNvSpPr>
              <p:nvPr/>
            </p:nvSpPr>
            <p:spPr bwMode="auto">
              <a:xfrm rot="1680000">
                <a:off x="3219" y="367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9" name="Rectangle 763">
                <a:extLst>
                  <a:ext uri="{FF2B5EF4-FFF2-40B4-BE49-F238E27FC236}">
                    <a16:creationId xmlns:a16="http://schemas.microsoft.com/office/drawing/2014/main" id="{01D2D460-C641-D66B-75A0-86682F580726}"/>
                  </a:ext>
                </a:extLst>
              </p:cNvPr>
              <p:cNvSpPr>
                <a:spLocks noChangeArrowheads="1"/>
              </p:cNvSpPr>
              <p:nvPr/>
            </p:nvSpPr>
            <p:spPr bwMode="auto">
              <a:xfrm rot="1560000">
                <a:off x="3259" y="369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00" name="Rectangle 764">
                <a:extLst>
                  <a:ext uri="{FF2B5EF4-FFF2-40B4-BE49-F238E27FC236}">
                    <a16:creationId xmlns:a16="http://schemas.microsoft.com/office/drawing/2014/main" id="{704AE072-198D-0176-8367-28DE3758573B}"/>
                  </a:ext>
                </a:extLst>
              </p:cNvPr>
              <p:cNvSpPr>
                <a:spLocks noChangeArrowheads="1"/>
              </p:cNvSpPr>
              <p:nvPr/>
            </p:nvSpPr>
            <p:spPr bwMode="auto">
              <a:xfrm rot="1440000">
                <a:off x="3283" y="36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1" name="Rectangle 765">
                <a:extLst>
                  <a:ext uri="{FF2B5EF4-FFF2-40B4-BE49-F238E27FC236}">
                    <a16:creationId xmlns:a16="http://schemas.microsoft.com/office/drawing/2014/main" id="{BB7478BD-1742-EF8E-B96D-40B8B8589C08}"/>
                  </a:ext>
                </a:extLst>
              </p:cNvPr>
              <p:cNvSpPr>
                <a:spLocks noChangeArrowheads="1"/>
              </p:cNvSpPr>
              <p:nvPr/>
            </p:nvSpPr>
            <p:spPr bwMode="auto">
              <a:xfrm rot="1380000">
                <a:off x="3300" y="37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2" name="Rectangle 766">
                <a:extLst>
                  <a:ext uri="{FF2B5EF4-FFF2-40B4-BE49-F238E27FC236}">
                    <a16:creationId xmlns:a16="http://schemas.microsoft.com/office/drawing/2014/main" id="{E6F57233-50F5-2D6D-C271-41CAFFB0A183}"/>
                  </a:ext>
                </a:extLst>
              </p:cNvPr>
              <p:cNvSpPr>
                <a:spLocks noChangeArrowheads="1"/>
              </p:cNvSpPr>
              <p:nvPr/>
            </p:nvSpPr>
            <p:spPr bwMode="auto">
              <a:xfrm rot="1380000">
                <a:off x="3316" y="37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3" name="Rectangle 767">
                <a:extLst>
                  <a:ext uri="{FF2B5EF4-FFF2-40B4-BE49-F238E27FC236}">
                    <a16:creationId xmlns:a16="http://schemas.microsoft.com/office/drawing/2014/main" id="{CD1E2BC2-171F-3110-B6EE-2ACB5C64EEB5}"/>
                  </a:ext>
                </a:extLst>
              </p:cNvPr>
              <p:cNvSpPr>
                <a:spLocks noChangeArrowheads="1"/>
              </p:cNvSpPr>
              <p:nvPr/>
            </p:nvSpPr>
            <p:spPr bwMode="auto">
              <a:xfrm rot="1320000">
                <a:off x="3333" y="37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4" name="Rectangle 768">
                <a:extLst>
                  <a:ext uri="{FF2B5EF4-FFF2-40B4-BE49-F238E27FC236}">
                    <a16:creationId xmlns:a16="http://schemas.microsoft.com/office/drawing/2014/main" id="{36E7C4DD-5340-EDC8-EC61-0016F30F3105}"/>
                  </a:ext>
                </a:extLst>
              </p:cNvPr>
              <p:cNvSpPr>
                <a:spLocks noChangeArrowheads="1"/>
              </p:cNvSpPr>
              <p:nvPr/>
            </p:nvSpPr>
            <p:spPr bwMode="auto">
              <a:xfrm rot="1260000">
                <a:off x="3351" y="37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5" name="Rectangle 769">
                <a:extLst>
                  <a:ext uri="{FF2B5EF4-FFF2-40B4-BE49-F238E27FC236}">
                    <a16:creationId xmlns:a16="http://schemas.microsoft.com/office/drawing/2014/main" id="{3F555492-08B2-3453-61FD-4D102677F653}"/>
                  </a:ext>
                </a:extLst>
              </p:cNvPr>
              <p:cNvSpPr>
                <a:spLocks noChangeArrowheads="1"/>
              </p:cNvSpPr>
              <p:nvPr/>
            </p:nvSpPr>
            <p:spPr bwMode="auto">
              <a:xfrm rot="1200000">
                <a:off x="3368" y="373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6" name="Rectangle 770">
                <a:extLst>
                  <a:ext uri="{FF2B5EF4-FFF2-40B4-BE49-F238E27FC236}">
                    <a16:creationId xmlns:a16="http://schemas.microsoft.com/office/drawing/2014/main" id="{2E0B200D-79BB-DE44-123B-3F5739988292}"/>
                  </a:ext>
                </a:extLst>
              </p:cNvPr>
              <p:cNvSpPr>
                <a:spLocks noChangeArrowheads="1"/>
              </p:cNvSpPr>
              <p:nvPr/>
            </p:nvSpPr>
            <p:spPr bwMode="auto">
              <a:xfrm rot="1140000">
                <a:off x="3385" y="37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7" name="Rectangle 771">
                <a:extLst>
                  <a:ext uri="{FF2B5EF4-FFF2-40B4-BE49-F238E27FC236}">
                    <a16:creationId xmlns:a16="http://schemas.microsoft.com/office/drawing/2014/main" id="{730787C8-6728-2041-ABE3-2E012939D906}"/>
                  </a:ext>
                </a:extLst>
              </p:cNvPr>
              <p:cNvSpPr>
                <a:spLocks noChangeArrowheads="1"/>
              </p:cNvSpPr>
              <p:nvPr/>
            </p:nvSpPr>
            <p:spPr bwMode="auto">
              <a:xfrm rot="1080000">
                <a:off x="3401" y="37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8" name="Rectangle 772">
                <a:extLst>
                  <a:ext uri="{FF2B5EF4-FFF2-40B4-BE49-F238E27FC236}">
                    <a16:creationId xmlns:a16="http://schemas.microsoft.com/office/drawing/2014/main" id="{E26FBCE4-0396-9335-954B-738C88774775}"/>
                  </a:ext>
                </a:extLst>
              </p:cNvPr>
              <p:cNvSpPr>
                <a:spLocks noChangeArrowheads="1"/>
              </p:cNvSpPr>
              <p:nvPr/>
            </p:nvSpPr>
            <p:spPr bwMode="auto">
              <a:xfrm rot="1080000">
                <a:off x="3419" y="37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9" name="Rectangle 773">
                <a:extLst>
                  <a:ext uri="{FF2B5EF4-FFF2-40B4-BE49-F238E27FC236}">
                    <a16:creationId xmlns:a16="http://schemas.microsoft.com/office/drawing/2014/main" id="{58B0967D-0038-70F3-79E0-5002B5E64A47}"/>
                  </a:ext>
                </a:extLst>
              </p:cNvPr>
              <p:cNvSpPr>
                <a:spLocks noChangeArrowheads="1"/>
              </p:cNvSpPr>
              <p:nvPr/>
            </p:nvSpPr>
            <p:spPr bwMode="auto">
              <a:xfrm rot="1020000">
                <a:off x="3436" y="375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0" name="Rectangle 774">
                <a:extLst>
                  <a:ext uri="{FF2B5EF4-FFF2-40B4-BE49-F238E27FC236}">
                    <a16:creationId xmlns:a16="http://schemas.microsoft.com/office/drawing/2014/main" id="{EBDD8347-37A6-6DB4-9D32-C40076BFAA37}"/>
                  </a:ext>
                </a:extLst>
              </p:cNvPr>
              <p:cNvSpPr>
                <a:spLocks noChangeArrowheads="1"/>
              </p:cNvSpPr>
              <p:nvPr/>
            </p:nvSpPr>
            <p:spPr bwMode="auto">
              <a:xfrm rot="960000">
                <a:off x="3454" y="375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1" name="Rectangle 775">
                <a:extLst>
                  <a:ext uri="{FF2B5EF4-FFF2-40B4-BE49-F238E27FC236}">
                    <a16:creationId xmlns:a16="http://schemas.microsoft.com/office/drawing/2014/main" id="{ECF0C6DB-766C-8791-8140-33D77B7E37C1}"/>
                  </a:ext>
                </a:extLst>
              </p:cNvPr>
              <p:cNvSpPr>
                <a:spLocks noChangeArrowheads="1"/>
              </p:cNvSpPr>
              <p:nvPr/>
            </p:nvSpPr>
            <p:spPr bwMode="auto">
              <a:xfrm rot="900000">
                <a:off x="3471"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2" name="Rectangle 776">
                <a:extLst>
                  <a:ext uri="{FF2B5EF4-FFF2-40B4-BE49-F238E27FC236}">
                    <a16:creationId xmlns:a16="http://schemas.microsoft.com/office/drawing/2014/main" id="{4DE77FD1-DF63-B5D6-AD4D-6CB6BEE21490}"/>
                  </a:ext>
                </a:extLst>
              </p:cNvPr>
              <p:cNvSpPr>
                <a:spLocks noChangeArrowheads="1"/>
              </p:cNvSpPr>
              <p:nvPr/>
            </p:nvSpPr>
            <p:spPr bwMode="auto">
              <a:xfrm rot="840000">
                <a:off x="3489" y="376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3" name="Rectangle 777">
                <a:extLst>
                  <a:ext uri="{FF2B5EF4-FFF2-40B4-BE49-F238E27FC236}">
                    <a16:creationId xmlns:a16="http://schemas.microsoft.com/office/drawing/2014/main" id="{F754E803-B0E5-97F2-5676-F22148D6B529}"/>
                  </a:ext>
                </a:extLst>
              </p:cNvPr>
              <p:cNvSpPr>
                <a:spLocks noChangeArrowheads="1"/>
              </p:cNvSpPr>
              <p:nvPr/>
            </p:nvSpPr>
            <p:spPr bwMode="auto">
              <a:xfrm rot="780000">
                <a:off x="3506"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4" name="Rectangle 778">
                <a:extLst>
                  <a:ext uri="{FF2B5EF4-FFF2-40B4-BE49-F238E27FC236}">
                    <a16:creationId xmlns:a16="http://schemas.microsoft.com/office/drawing/2014/main" id="{3D044430-17EE-18F1-9C63-3A4E80322A28}"/>
                  </a:ext>
                </a:extLst>
              </p:cNvPr>
              <p:cNvSpPr>
                <a:spLocks noChangeArrowheads="1"/>
              </p:cNvSpPr>
              <p:nvPr/>
            </p:nvSpPr>
            <p:spPr bwMode="auto">
              <a:xfrm rot="720000">
                <a:off x="3524" y="3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5" name="Rectangle 779">
                <a:extLst>
                  <a:ext uri="{FF2B5EF4-FFF2-40B4-BE49-F238E27FC236}">
                    <a16:creationId xmlns:a16="http://schemas.microsoft.com/office/drawing/2014/main" id="{9C4A1AAF-35CB-6632-58D1-92E9DE10C2EF}"/>
                  </a:ext>
                </a:extLst>
              </p:cNvPr>
              <p:cNvSpPr>
                <a:spLocks noChangeArrowheads="1"/>
              </p:cNvSpPr>
              <p:nvPr/>
            </p:nvSpPr>
            <p:spPr bwMode="auto">
              <a:xfrm rot="720000">
                <a:off x="3542" y="378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6" name="Rectangle 780">
                <a:extLst>
                  <a:ext uri="{FF2B5EF4-FFF2-40B4-BE49-F238E27FC236}">
                    <a16:creationId xmlns:a16="http://schemas.microsoft.com/office/drawing/2014/main" id="{D3806A2D-019C-AB9C-66EA-1E033CA1B867}"/>
                  </a:ext>
                </a:extLst>
              </p:cNvPr>
              <p:cNvSpPr>
                <a:spLocks noChangeArrowheads="1"/>
              </p:cNvSpPr>
              <p:nvPr/>
            </p:nvSpPr>
            <p:spPr bwMode="auto">
              <a:xfrm rot="660000">
                <a:off x="3560" y="37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7" name="Rectangle 781">
                <a:extLst>
                  <a:ext uri="{FF2B5EF4-FFF2-40B4-BE49-F238E27FC236}">
                    <a16:creationId xmlns:a16="http://schemas.microsoft.com/office/drawing/2014/main" id="{8D51D734-3FFA-3D65-7332-99A8660C9AE2}"/>
                  </a:ext>
                </a:extLst>
              </p:cNvPr>
              <p:cNvSpPr>
                <a:spLocks noChangeArrowheads="1"/>
              </p:cNvSpPr>
              <p:nvPr/>
            </p:nvSpPr>
            <p:spPr bwMode="auto">
              <a:xfrm rot="600000">
                <a:off x="3577" y="37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8" name="Rectangle 782">
                <a:extLst>
                  <a:ext uri="{FF2B5EF4-FFF2-40B4-BE49-F238E27FC236}">
                    <a16:creationId xmlns:a16="http://schemas.microsoft.com/office/drawing/2014/main" id="{8999CD08-2FB6-122D-850A-D0225EF08FF2}"/>
                  </a:ext>
                </a:extLst>
              </p:cNvPr>
              <p:cNvSpPr>
                <a:spLocks noChangeArrowheads="1"/>
              </p:cNvSpPr>
              <p:nvPr/>
            </p:nvSpPr>
            <p:spPr bwMode="auto">
              <a:xfrm rot="540000">
                <a:off x="3595"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9" name="Rectangle 783">
                <a:extLst>
                  <a:ext uri="{FF2B5EF4-FFF2-40B4-BE49-F238E27FC236}">
                    <a16:creationId xmlns:a16="http://schemas.microsoft.com/office/drawing/2014/main" id="{DD96762E-7537-6061-9038-2C8F2CDBFDAD}"/>
                  </a:ext>
                </a:extLst>
              </p:cNvPr>
              <p:cNvSpPr>
                <a:spLocks noChangeArrowheads="1"/>
              </p:cNvSpPr>
              <p:nvPr/>
            </p:nvSpPr>
            <p:spPr bwMode="auto">
              <a:xfrm rot="480000">
                <a:off x="3613"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0" name="Rectangle 784">
                <a:extLst>
                  <a:ext uri="{FF2B5EF4-FFF2-40B4-BE49-F238E27FC236}">
                    <a16:creationId xmlns:a16="http://schemas.microsoft.com/office/drawing/2014/main" id="{C848FBCF-DC2F-1042-8970-DF8D6064EDD7}"/>
                  </a:ext>
                </a:extLst>
              </p:cNvPr>
              <p:cNvSpPr>
                <a:spLocks noChangeArrowheads="1"/>
              </p:cNvSpPr>
              <p:nvPr/>
            </p:nvSpPr>
            <p:spPr bwMode="auto">
              <a:xfrm rot="420000">
                <a:off x="3631" y="37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2" name="Rectangle 786">
                <a:extLst>
                  <a:ext uri="{FF2B5EF4-FFF2-40B4-BE49-F238E27FC236}">
                    <a16:creationId xmlns:a16="http://schemas.microsoft.com/office/drawing/2014/main" id="{81B7F646-EE2C-0173-A962-5E4FA4499FEB}"/>
                  </a:ext>
                </a:extLst>
              </p:cNvPr>
              <p:cNvSpPr>
                <a:spLocks noChangeArrowheads="1"/>
              </p:cNvSpPr>
              <p:nvPr/>
            </p:nvSpPr>
            <p:spPr bwMode="auto">
              <a:xfrm rot="360000">
                <a:off x="3693" y="3762"/>
                <a:ext cx="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4" name="Rectangle 788">
                <a:extLst>
                  <a:ext uri="{FF2B5EF4-FFF2-40B4-BE49-F238E27FC236}">
                    <a16:creationId xmlns:a16="http://schemas.microsoft.com/office/drawing/2014/main" id="{E7C6B2F5-AEF3-D8DE-53AA-FC7DF8C604DD}"/>
                  </a:ext>
                </a:extLst>
              </p:cNvPr>
              <p:cNvSpPr>
                <a:spLocks noChangeArrowheads="1"/>
              </p:cNvSpPr>
              <p:nvPr/>
            </p:nvSpPr>
            <p:spPr bwMode="auto">
              <a:xfrm rot="240000">
                <a:off x="3703" y="38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5" name="Rectangle 789">
                <a:extLst>
                  <a:ext uri="{FF2B5EF4-FFF2-40B4-BE49-F238E27FC236}">
                    <a16:creationId xmlns:a16="http://schemas.microsoft.com/office/drawing/2014/main" id="{584F97C2-3782-A90D-3F1A-7442788E955C}"/>
                  </a:ext>
                </a:extLst>
              </p:cNvPr>
              <p:cNvSpPr>
                <a:spLocks noChangeArrowheads="1"/>
              </p:cNvSpPr>
              <p:nvPr/>
            </p:nvSpPr>
            <p:spPr bwMode="auto">
              <a:xfrm rot="240000">
                <a:off x="3721"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6" name="Rectangle 790">
                <a:extLst>
                  <a:ext uri="{FF2B5EF4-FFF2-40B4-BE49-F238E27FC236}">
                    <a16:creationId xmlns:a16="http://schemas.microsoft.com/office/drawing/2014/main" id="{33192363-2D41-21D5-411C-39C67ADA2D94}"/>
                  </a:ext>
                </a:extLst>
              </p:cNvPr>
              <p:cNvSpPr>
                <a:spLocks noChangeArrowheads="1"/>
              </p:cNvSpPr>
              <p:nvPr/>
            </p:nvSpPr>
            <p:spPr bwMode="auto">
              <a:xfrm rot="120000">
                <a:off x="3740"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7" name="Rectangle 791">
                <a:extLst>
                  <a:ext uri="{FF2B5EF4-FFF2-40B4-BE49-F238E27FC236}">
                    <a16:creationId xmlns:a16="http://schemas.microsoft.com/office/drawing/2014/main" id="{DF8788D0-E24D-FE35-1AD7-F40CF015FC92}"/>
                  </a:ext>
                </a:extLst>
              </p:cNvPr>
              <p:cNvSpPr>
                <a:spLocks noChangeArrowheads="1"/>
              </p:cNvSpPr>
              <p:nvPr/>
            </p:nvSpPr>
            <p:spPr bwMode="auto">
              <a:xfrm rot="120000">
                <a:off x="3758"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8" name="Rectangle 792">
                <a:extLst>
                  <a:ext uri="{FF2B5EF4-FFF2-40B4-BE49-F238E27FC236}">
                    <a16:creationId xmlns:a16="http://schemas.microsoft.com/office/drawing/2014/main" id="{86CD92C6-4DA9-1E72-22B1-90EF8D6AEF60}"/>
                  </a:ext>
                </a:extLst>
              </p:cNvPr>
              <p:cNvSpPr>
                <a:spLocks noChangeArrowheads="1"/>
              </p:cNvSpPr>
              <p:nvPr/>
            </p:nvSpPr>
            <p:spPr bwMode="auto">
              <a:xfrm rot="60000">
                <a:off x="3777" y="38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9" name="Rectangle 793">
                <a:extLst>
                  <a:ext uri="{FF2B5EF4-FFF2-40B4-BE49-F238E27FC236}">
                    <a16:creationId xmlns:a16="http://schemas.microsoft.com/office/drawing/2014/main" id="{259C90A8-C131-A25F-FD2A-C5D71563C1C2}"/>
                  </a:ext>
                </a:extLst>
              </p:cNvPr>
              <p:cNvSpPr>
                <a:spLocks noChangeArrowheads="1"/>
              </p:cNvSpPr>
              <p:nvPr/>
            </p:nvSpPr>
            <p:spPr bwMode="auto">
              <a:xfrm>
                <a:off x="3795" y="38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0" name="Rectangle 794">
                <a:extLst>
                  <a:ext uri="{FF2B5EF4-FFF2-40B4-BE49-F238E27FC236}">
                    <a16:creationId xmlns:a16="http://schemas.microsoft.com/office/drawing/2014/main" id="{A011236B-D15F-4E0C-3E01-CD118E609C97}"/>
                  </a:ext>
                </a:extLst>
              </p:cNvPr>
              <p:cNvSpPr>
                <a:spLocks noChangeArrowheads="1"/>
              </p:cNvSpPr>
              <p:nvPr/>
            </p:nvSpPr>
            <p:spPr bwMode="auto">
              <a:xfrm rot="21540000">
                <a:off x="3812"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1" name="Rectangle 795">
                <a:extLst>
                  <a:ext uri="{FF2B5EF4-FFF2-40B4-BE49-F238E27FC236}">
                    <a16:creationId xmlns:a16="http://schemas.microsoft.com/office/drawing/2014/main" id="{7CFD5FB5-1F77-ADFA-4506-48A5B3943200}"/>
                  </a:ext>
                </a:extLst>
              </p:cNvPr>
              <p:cNvSpPr>
                <a:spLocks noChangeArrowheads="1"/>
              </p:cNvSpPr>
              <p:nvPr/>
            </p:nvSpPr>
            <p:spPr bwMode="auto">
              <a:xfrm rot="21480000">
                <a:off x="3830"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2" name="Rectangle 796">
                <a:extLst>
                  <a:ext uri="{FF2B5EF4-FFF2-40B4-BE49-F238E27FC236}">
                    <a16:creationId xmlns:a16="http://schemas.microsoft.com/office/drawing/2014/main" id="{A4164CE9-ED7F-4B1E-1966-1DFC33EC8922}"/>
                  </a:ext>
                </a:extLst>
              </p:cNvPr>
              <p:cNvSpPr>
                <a:spLocks noChangeArrowheads="1"/>
              </p:cNvSpPr>
              <p:nvPr/>
            </p:nvSpPr>
            <p:spPr bwMode="auto">
              <a:xfrm rot="21420000">
                <a:off x="3848"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3" name="Rectangle 797">
                <a:extLst>
                  <a:ext uri="{FF2B5EF4-FFF2-40B4-BE49-F238E27FC236}">
                    <a16:creationId xmlns:a16="http://schemas.microsoft.com/office/drawing/2014/main" id="{673A1630-1DA8-1AEA-5328-AC65C1EC68AF}"/>
                  </a:ext>
                </a:extLst>
              </p:cNvPr>
              <p:cNvSpPr>
                <a:spLocks noChangeArrowheads="1"/>
              </p:cNvSpPr>
              <p:nvPr/>
            </p:nvSpPr>
            <p:spPr bwMode="auto">
              <a:xfrm rot="21420000">
                <a:off x="3867" y="38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4" name="Rectangle 798">
                <a:extLst>
                  <a:ext uri="{FF2B5EF4-FFF2-40B4-BE49-F238E27FC236}">
                    <a16:creationId xmlns:a16="http://schemas.microsoft.com/office/drawing/2014/main" id="{A420F68B-22D5-52B2-2A35-7DFDE14566F7}"/>
                  </a:ext>
                </a:extLst>
              </p:cNvPr>
              <p:cNvSpPr>
                <a:spLocks noChangeArrowheads="1"/>
              </p:cNvSpPr>
              <p:nvPr/>
            </p:nvSpPr>
            <p:spPr bwMode="auto">
              <a:xfrm rot="21360000">
                <a:off x="3885" y="38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5" name="Rectangle 799">
                <a:extLst>
                  <a:ext uri="{FF2B5EF4-FFF2-40B4-BE49-F238E27FC236}">
                    <a16:creationId xmlns:a16="http://schemas.microsoft.com/office/drawing/2014/main" id="{6BFDC1C5-660D-FB99-05C5-3D4770AA669D}"/>
                  </a:ext>
                </a:extLst>
              </p:cNvPr>
              <p:cNvSpPr>
                <a:spLocks noChangeArrowheads="1"/>
              </p:cNvSpPr>
              <p:nvPr/>
            </p:nvSpPr>
            <p:spPr bwMode="auto">
              <a:xfrm rot="21300000">
                <a:off x="3903" y="379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6" name="Rectangle 800">
                <a:extLst>
                  <a:ext uri="{FF2B5EF4-FFF2-40B4-BE49-F238E27FC236}">
                    <a16:creationId xmlns:a16="http://schemas.microsoft.com/office/drawing/2014/main" id="{8F1E7F8F-A104-A716-4851-1CB3C2DFB484}"/>
                  </a:ext>
                </a:extLst>
              </p:cNvPr>
              <p:cNvSpPr>
                <a:spLocks noChangeArrowheads="1"/>
              </p:cNvSpPr>
              <p:nvPr/>
            </p:nvSpPr>
            <p:spPr bwMode="auto">
              <a:xfrm rot="21240000">
                <a:off x="3920" y="379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7" name="Rectangle 801">
                <a:extLst>
                  <a:ext uri="{FF2B5EF4-FFF2-40B4-BE49-F238E27FC236}">
                    <a16:creationId xmlns:a16="http://schemas.microsoft.com/office/drawing/2014/main" id="{817C21EF-BC19-EB68-F1F3-192B052A86AC}"/>
                  </a:ext>
                </a:extLst>
              </p:cNvPr>
              <p:cNvSpPr>
                <a:spLocks noChangeArrowheads="1"/>
              </p:cNvSpPr>
              <p:nvPr/>
            </p:nvSpPr>
            <p:spPr bwMode="auto">
              <a:xfrm rot="21180000">
                <a:off x="3939" y="379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8" name="Rectangle 802">
                <a:extLst>
                  <a:ext uri="{FF2B5EF4-FFF2-40B4-BE49-F238E27FC236}">
                    <a16:creationId xmlns:a16="http://schemas.microsoft.com/office/drawing/2014/main" id="{E5B366E5-23DB-8330-7B32-DFCE5440C61B}"/>
                  </a:ext>
                </a:extLst>
              </p:cNvPr>
              <p:cNvSpPr>
                <a:spLocks noChangeArrowheads="1"/>
              </p:cNvSpPr>
              <p:nvPr/>
            </p:nvSpPr>
            <p:spPr bwMode="auto">
              <a:xfrm rot="21120000">
                <a:off x="3956"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9" name="Rectangle 803">
                <a:extLst>
                  <a:ext uri="{FF2B5EF4-FFF2-40B4-BE49-F238E27FC236}">
                    <a16:creationId xmlns:a16="http://schemas.microsoft.com/office/drawing/2014/main" id="{ADB353DB-F23F-D7D5-BB16-A9FF0FF58084}"/>
                  </a:ext>
                </a:extLst>
              </p:cNvPr>
              <p:cNvSpPr>
                <a:spLocks noChangeArrowheads="1"/>
              </p:cNvSpPr>
              <p:nvPr/>
            </p:nvSpPr>
            <p:spPr bwMode="auto">
              <a:xfrm rot="21120000">
                <a:off x="3974"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0" name="Rectangle 804">
                <a:extLst>
                  <a:ext uri="{FF2B5EF4-FFF2-40B4-BE49-F238E27FC236}">
                    <a16:creationId xmlns:a16="http://schemas.microsoft.com/office/drawing/2014/main" id="{65F28AC9-9A0D-6D72-AA10-059C05BF4475}"/>
                  </a:ext>
                </a:extLst>
              </p:cNvPr>
              <p:cNvSpPr>
                <a:spLocks noChangeArrowheads="1"/>
              </p:cNvSpPr>
              <p:nvPr/>
            </p:nvSpPr>
            <p:spPr bwMode="auto">
              <a:xfrm rot="21060000">
                <a:off x="3993"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1" name="Rectangle 805">
                <a:extLst>
                  <a:ext uri="{FF2B5EF4-FFF2-40B4-BE49-F238E27FC236}">
                    <a16:creationId xmlns:a16="http://schemas.microsoft.com/office/drawing/2014/main" id="{941E94B0-DD8C-D466-395B-F0E50E8432F8}"/>
                  </a:ext>
                </a:extLst>
              </p:cNvPr>
              <p:cNvSpPr>
                <a:spLocks noChangeArrowheads="1"/>
              </p:cNvSpPr>
              <p:nvPr/>
            </p:nvSpPr>
            <p:spPr bwMode="auto">
              <a:xfrm rot="21000000">
                <a:off x="4011" y="37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2" name="Rectangle 806">
                <a:extLst>
                  <a:ext uri="{FF2B5EF4-FFF2-40B4-BE49-F238E27FC236}">
                    <a16:creationId xmlns:a16="http://schemas.microsoft.com/office/drawing/2014/main" id="{4705CE0E-67C2-1BC6-8CC0-00C10687F521}"/>
                  </a:ext>
                </a:extLst>
              </p:cNvPr>
              <p:cNvSpPr>
                <a:spLocks noChangeArrowheads="1"/>
              </p:cNvSpPr>
              <p:nvPr/>
            </p:nvSpPr>
            <p:spPr bwMode="auto">
              <a:xfrm rot="20940000">
                <a:off x="4028"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3" name="Rectangle 807">
                <a:extLst>
                  <a:ext uri="{FF2B5EF4-FFF2-40B4-BE49-F238E27FC236}">
                    <a16:creationId xmlns:a16="http://schemas.microsoft.com/office/drawing/2014/main" id="{2251E2A6-379A-E465-394B-4B7812AA2B8C}"/>
                  </a:ext>
                </a:extLst>
              </p:cNvPr>
              <p:cNvSpPr>
                <a:spLocks noChangeArrowheads="1"/>
              </p:cNvSpPr>
              <p:nvPr/>
            </p:nvSpPr>
            <p:spPr bwMode="auto">
              <a:xfrm rot="20880000">
                <a:off x="4046" y="377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4" name="Rectangle 808">
                <a:extLst>
                  <a:ext uri="{FF2B5EF4-FFF2-40B4-BE49-F238E27FC236}">
                    <a16:creationId xmlns:a16="http://schemas.microsoft.com/office/drawing/2014/main" id="{80190E14-CE50-7C92-558B-C517F60FA545}"/>
                  </a:ext>
                </a:extLst>
              </p:cNvPr>
              <p:cNvSpPr>
                <a:spLocks noChangeArrowheads="1"/>
              </p:cNvSpPr>
              <p:nvPr/>
            </p:nvSpPr>
            <p:spPr bwMode="auto">
              <a:xfrm rot="20820000">
                <a:off x="4063"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5" name="Rectangle 809">
                <a:extLst>
                  <a:ext uri="{FF2B5EF4-FFF2-40B4-BE49-F238E27FC236}">
                    <a16:creationId xmlns:a16="http://schemas.microsoft.com/office/drawing/2014/main" id="{130278E0-547E-2E2C-4545-DAFBB077D757}"/>
                  </a:ext>
                </a:extLst>
              </p:cNvPr>
              <p:cNvSpPr>
                <a:spLocks noChangeArrowheads="1"/>
              </p:cNvSpPr>
              <p:nvPr/>
            </p:nvSpPr>
            <p:spPr bwMode="auto">
              <a:xfrm rot="20760000">
                <a:off x="4081" y="37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6" name="Rectangle 810">
                <a:extLst>
                  <a:ext uri="{FF2B5EF4-FFF2-40B4-BE49-F238E27FC236}">
                    <a16:creationId xmlns:a16="http://schemas.microsoft.com/office/drawing/2014/main" id="{3B1C72EF-B20A-EB7D-517F-949625841E0D}"/>
                  </a:ext>
                </a:extLst>
              </p:cNvPr>
              <p:cNvSpPr>
                <a:spLocks noChangeArrowheads="1"/>
              </p:cNvSpPr>
              <p:nvPr/>
            </p:nvSpPr>
            <p:spPr bwMode="auto">
              <a:xfrm rot="20760000">
                <a:off x="4099"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7" name="Rectangle 811">
                <a:extLst>
                  <a:ext uri="{FF2B5EF4-FFF2-40B4-BE49-F238E27FC236}">
                    <a16:creationId xmlns:a16="http://schemas.microsoft.com/office/drawing/2014/main" id="{EC967BE2-5744-1B8B-3BF7-9682BEE373D2}"/>
                  </a:ext>
                </a:extLst>
              </p:cNvPr>
              <p:cNvSpPr>
                <a:spLocks noChangeArrowheads="1"/>
              </p:cNvSpPr>
              <p:nvPr/>
            </p:nvSpPr>
            <p:spPr bwMode="auto">
              <a:xfrm rot="20640000">
                <a:off x="4135" y="376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48" name="Rectangle 812">
                <a:extLst>
                  <a:ext uri="{FF2B5EF4-FFF2-40B4-BE49-F238E27FC236}">
                    <a16:creationId xmlns:a16="http://schemas.microsoft.com/office/drawing/2014/main" id="{AB4438CE-2AC7-19AF-F255-D1E6F4F65B0B}"/>
                  </a:ext>
                </a:extLst>
              </p:cNvPr>
              <p:cNvSpPr>
                <a:spLocks noChangeArrowheads="1"/>
              </p:cNvSpPr>
              <p:nvPr/>
            </p:nvSpPr>
            <p:spPr bwMode="auto">
              <a:xfrm rot="20580000">
                <a:off x="4178" y="375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49" name="Rectangle 813">
                <a:extLst>
                  <a:ext uri="{FF2B5EF4-FFF2-40B4-BE49-F238E27FC236}">
                    <a16:creationId xmlns:a16="http://schemas.microsoft.com/office/drawing/2014/main" id="{FE0A8A76-6464-B5E0-0E86-C1CFDF7EDE82}"/>
                  </a:ext>
                </a:extLst>
              </p:cNvPr>
              <p:cNvSpPr>
                <a:spLocks noChangeArrowheads="1"/>
              </p:cNvSpPr>
              <p:nvPr/>
            </p:nvSpPr>
            <p:spPr bwMode="auto">
              <a:xfrm rot="20460000">
                <a:off x="4197" y="374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0" name="Rectangle 814">
                <a:extLst>
                  <a:ext uri="{FF2B5EF4-FFF2-40B4-BE49-F238E27FC236}">
                    <a16:creationId xmlns:a16="http://schemas.microsoft.com/office/drawing/2014/main" id="{7700FBFE-A5FC-87B7-0CA9-814439CF5D82}"/>
                  </a:ext>
                </a:extLst>
              </p:cNvPr>
              <p:cNvSpPr>
                <a:spLocks noChangeArrowheads="1"/>
              </p:cNvSpPr>
              <p:nvPr/>
            </p:nvSpPr>
            <p:spPr bwMode="auto">
              <a:xfrm rot="20340000">
                <a:off x="4244" y="373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1" name="Rectangle 815">
                <a:extLst>
                  <a:ext uri="{FF2B5EF4-FFF2-40B4-BE49-F238E27FC236}">
                    <a16:creationId xmlns:a16="http://schemas.microsoft.com/office/drawing/2014/main" id="{C090CB66-786A-6D6D-E84B-11053D4E2E58}"/>
                  </a:ext>
                </a:extLst>
              </p:cNvPr>
              <p:cNvSpPr>
                <a:spLocks noChangeArrowheads="1"/>
              </p:cNvSpPr>
              <p:nvPr/>
            </p:nvSpPr>
            <p:spPr bwMode="auto">
              <a:xfrm rot="20280000">
                <a:off x="4260" y="372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2" name="Rectangle 816">
                <a:extLst>
                  <a:ext uri="{FF2B5EF4-FFF2-40B4-BE49-F238E27FC236}">
                    <a16:creationId xmlns:a16="http://schemas.microsoft.com/office/drawing/2014/main" id="{E32177E2-9F8C-8877-5801-6AB587FD4816}"/>
                  </a:ext>
                </a:extLst>
              </p:cNvPr>
              <p:cNvSpPr>
                <a:spLocks noChangeArrowheads="1"/>
              </p:cNvSpPr>
              <p:nvPr/>
            </p:nvSpPr>
            <p:spPr bwMode="auto">
              <a:xfrm rot="20160000">
                <a:off x="4292" y="37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3" name="Rectangle 817">
                <a:extLst>
                  <a:ext uri="{FF2B5EF4-FFF2-40B4-BE49-F238E27FC236}">
                    <a16:creationId xmlns:a16="http://schemas.microsoft.com/office/drawing/2014/main" id="{63A643C2-066B-4229-C176-6DC86F73C88B}"/>
                  </a:ext>
                </a:extLst>
              </p:cNvPr>
              <p:cNvSpPr>
                <a:spLocks noChangeArrowheads="1"/>
              </p:cNvSpPr>
              <p:nvPr/>
            </p:nvSpPr>
            <p:spPr bwMode="auto">
              <a:xfrm rot="20040000">
                <a:off x="4335" y="368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4" name="Rectangle 818">
                <a:extLst>
                  <a:ext uri="{FF2B5EF4-FFF2-40B4-BE49-F238E27FC236}">
                    <a16:creationId xmlns:a16="http://schemas.microsoft.com/office/drawing/2014/main" id="{1A2ACAC5-CAFF-FAAA-E3CF-ED3350CACDC5}"/>
                  </a:ext>
                </a:extLst>
              </p:cNvPr>
              <p:cNvSpPr>
                <a:spLocks noChangeArrowheads="1"/>
              </p:cNvSpPr>
              <p:nvPr/>
            </p:nvSpPr>
            <p:spPr bwMode="auto">
              <a:xfrm rot="19920000">
                <a:off x="4371" y="367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5" name="Rectangle 819">
                <a:extLst>
                  <a:ext uri="{FF2B5EF4-FFF2-40B4-BE49-F238E27FC236}">
                    <a16:creationId xmlns:a16="http://schemas.microsoft.com/office/drawing/2014/main" id="{F90352E5-7C77-9BE2-AA1D-12940F400113}"/>
                  </a:ext>
                </a:extLst>
              </p:cNvPr>
              <p:cNvSpPr>
                <a:spLocks noChangeArrowheads="1"/>
              </p:cNvSpPr>
              <p:nvPr/>
            </p:nvSpPr>
            <p:spPr bwMode="auto">
              <a:xfrm rot="19860000">
                <a:off x="4400" y="3653"/>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Y</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6" name="Rectangle 820">
                <a:extLst>
                  <a:ext uri="{FF2B5EF4-FFF2-40B4-BE49-F238E27FC236}">
                    <a16:creationId xmlns:a16="http://schemas.microsoft.com/office/drawing/2014/main" id="{A7B4A751-C4AE-CBFB-21BC-8A6C1370F6BC}"/>
                  </a:ext>
                </a:extLst>
              </p:cNvPr>
              <p:cNvSpPr>
                <a:spLocks noChangeArrowheads="1"/>
              </p:cNvSpPr>
              <p:nvPr/>
            </p:nvSpPr>
            <p:spPr bwMode="auto">
              <a:xfrm rot="19740000">
                <a:off x="4418" y="362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7" name="Rectangle 821">
                <a:extLst>
                  <a:ext uri="{FF2B5EF4-FFF2-40B4-BE49-F238E27FC236}">
                    <a16:creationId xmlns:a16="http://schemas.microsoft.com/office/drawing/2014/main" id="{960AD9C6-17A5-2DC0-EAFD-79C1D9A3F88F}"/>
                  </a:ext>
                </a:extLst>
              </p:cNvPr>
              <p:cNvSpPr>
                <a:spLocks noChangeArrowheads="1"/>
              </p:cNvSpPr>
              <p:nvPr/>
            </p:nvSpPr>
            <p:spPr bwMode="auto">
              <a:xfrm rot="19680000">
                <a:off x="4452" y="362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8" name="Rectangle 822">
                <a:extLst>
                  <a:ext uri="{FF2B5EF4-FFF2-40B4-BE49-F238E27FC236}">
                    <a16:creationId xmlns:a16="http://schemas.microsoft.com/office/drawing/2014/main" id="{6896F66E-84A5-F326-EC80-05DB3EDDDE9F}"/>
                  </a:ext>
                </a:extLst>
              </p:cNvPr>
              <p:cNvSpPr>
                <a:spLocks noChangeArrowheads="1"/>
              </p:cNvSpPr>
              <p:nvPr/>
            </p:nvSpPr>
            <p:spPr bwMode="auto">
              <a:xfrm rot="19560000">
                <a:off x="4488" y="359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9" name="Rectangle 823">
                <a:extLst>
                  <a:ext uri="{FF2B5EF4-FFF2-40B4-BE49-F238E27FC236}">
                    <a16:creationId xmlns:a16="http://schemas.microsoft.com/office/drawing/2014/main" id="{7F98D4F5-ED09-E70D-9460-B724F5DCE4AE}"/>
                  </a:ext>
                </a:extLst>
              </p:cNvPr>
              <p:cNvSpPr>
                <a:spLocks noChangeArrowheads="1"/>
              </p:cNvSpPr>
              <p:nvPr/>
            </p:nvSpPr>
            <p:spPr bwMode="auto">
              <a:xfrm rot="19440000">
                <a:off x="4526" y="357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0" name="Rectangle 824">
                <a:extLst>
                  <a:ext uri="{FF2B5EF4-FFF2-40B4-BE49-F238E27FC236}">
                    <a16:creationId xmlns:a16="http://schemas.microsoft.com/office/drawing/2014/main" id="{653E1661-A004-C0A4-99C3-36AE1867A62D}"/>
                  </a:ext>
                </a:extLst>
              </p:cNvPr>
              <p:cNvSpPr>
                <a:spLocks noChangeArrowheads="1"/>
              </p:cNvSpPr>
              <p:nvPr/>
            </p:nvSpPr>
            <p:spPr bwMode="auto">
              <a:xfrm rot="19260000">
                <a:off x="4562" y="3539"/>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1" name="Rectangle 825">
                <a:extLst>
                  <a:ext uri="{FF2B5EF4-FFF2-40B4-BE49-F238E27FC236}">
                    <a16:creationId xmlns:a16="http://schemas.microsoft.com/office/drawing/2014/main" id="{F617A94F-22DB-9A3F-0E06-A2647B58FD2E}"/>
                  </a:ext>
                </a:extLst>
              </p:cNvPr>
              <p:cNvSpPr>
                <a:spLocks noChangeArrowheads="1"/>
              </p:cNvSpPr>
              <p:nvPr/>
            </p:nvSpPr>
            <p:spPr bwMode="auto">
              <a:xfrm rot="19140000">
                <a:off x="4599" y="351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2" name="Rectangle 826">
                <a:extLst>
                  <a:ext uri="{FF2B5EF4-FFF2-40B4-BE49-F238E27FC236}">
                    <a16:creationId xmlns:a16="http://schemas.microsoft.com/office/drawing/2014/main" id="{97410BDE-7533-3AD3-5077-05CFDA91AB51}"/>
                  </a:ext>
                </a:extLst>
              </p:cNvPr>
              <p:cNvSpPr>
                <a:spLocks noChangeArrowheads="1"/>
              </p:cNvSpPr>
              <p:nvPr/>
            </p:nvSpPr>
            <p:spPr bwMode="auto">
              <a:xfrm rot="19020000">
                <a:off x="4628" y="3484"/>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3" name="Rectangle 827">
                <a:extLst>
                  <a:ext uri="{FF2B5EF4-FFF2-40B4-BE49-F238E27FC236}">
                    <a16:creationId xmlns:a16="http://schemas.microsoft.com/office/drawing/2014/main" id="{36C42DEE-E323-3BE2-175B-629342BC0138}"/>
                  </a:ext>
                </a:extLst>
              </p:cNvPr>
              <p:cNvSpPr>
                <a:spLocks noChangeArrowheads="1"/>
              </p:cNvSpPr>
              <p:nvPr/>
            </p:nvSpPr>
            <p:spPr bwMode="auto">
              <a:xfrm rot="18900000">
                <a:off x="4659" y="345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4" name="Freeform 828">
                <a:extLst>
                  <a:ext uri="{FF2B5EF4-FFF2-40B4-BE49-F238E27FC236}">
                    <a16:creationId xmlns:a16="http://schemas.microsoft.com/office/drawing/2014/main" id="{6EBE5B33-5953-E993-31D3-EA9B3A597604}"/>
                  </a:ext>
                </a:extLst>
              </p:cNvPr>
              <p:cNvSpPr>
                <a:spLocks/>
              </p:cNvSpPr>
              <p:nvPr/>
            </p:nvSpPr>
            <p:spPr bwMode="auto">
              <a:xfrm>
                <a:off x="3319" y="2087"/>
                <a:ext cx="969" cy="976"/>
              </a:xfrm>
              <a:custGeom>
                <a:avLst/>
                <a:gdLst>
                  <a:gd name="T0" fmla="*/ 0 w 1612"/>
                  <a:gd name="T1" fmla="*/ 810 h 1621"/>
                  <a:gd name="T2" fmla="*/ 0 w 1612"/>
                  <a:gd name="T3" fmla="*/ 810 h 1621"/>
                  <a:gd name="T4" fmla="*/ 806 w 1612"/>
                  <a:gd name="T5" fmla="*/ 0 h 1621"/>
                  <a:gd name="T6" fmla="*/ 1612 w 1612"/>
                  <a:gd name="T7" fmla="*/ 810 h 1621"/>
                  <a:gd name="T8" fmla="*/ 806 w 1612"/>
                  <a:gd name="T9" fmla="*/ 1621 h 1621"/>
                  <a:gd name="T10" fmla="*/ 0 w 1612"/>
                  <a:gd name="T11" fmla="*/ 810 h 1621"/>
                </a:gdLst>
                <a:ahLst/>
                <a:cxnLst>
                  <a:cxn ang="0">
                    <a:pos x="T0" y="T1"/>
                  </a:cxn>
                  <a:cxn ang="0">
                    <a:pos x="T2" y="T3"/>
                  </a:cxn>
                  <a:cxn ang="0">
                    <a:pos x="T4" y="T5"/>
                  </a:cxn>
                  <a:cxn ang="0">
                    <a:pos x="T6" y="T7"/>
                  </a:cxn>
                  <a:cxn ang="0">
                    <a:pos x="T8" y="T9"/>
                  </a:cxn>
                  <a:cxn ang="0">
                    <a:pos x="T10" y="T11"/>
                  </a:cxn>
                </a:cxnLst>
                <a:rect l="0" t="0" r="r" b="b"/>
                <a:pathLst>
                  <a:path w="1612" h="1621">
                    <a:moveTo>
                      <a:pt x="0" y="810"/>
                    </a:moveTo>
                    <a:lnTo>
                      <a:pt x="0" y="810"/>
                    </a:lnTo>
                    <a:cubicBezTo>
                      <a:pt x="0" y="363"/>
                      <a:pt x="361" y="0"/>
                      <a:pt x="806" y="0"/>
                    </a:cubicBezTo>
                    <a:cubicBezTo>
                      <a:pt x="1251" y="0"/>
                      <a:pt x="1612" y="363"/>
                      <a:pt x="1612" y="810"/>
                    </a:cubicBezTo>
                    <a:cubicBezTo>
                      <a:pt x="1612" y="1258"/>
                      <a:pt x="1251" y="1621"/>
                      <a:pt x="806" y="1621"/>
                    </a:cubicBezTo>
                    <a:cubicBezTo>
                      <a:pt x="361" y="1621"/>
                      <a:pt x="0" y="1258"/>
                      <a:pt x="0" y="81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54" name="Freeform 830">
              <a:extLst>
                <a:ext uri="{FF2B5EF4-FFF2-40B4-BE49-F238E27FC236}">
                  <a16:creationId xmlns:a16="http://schemas.microsoft.com/office/drawing/2014/main" id="{0F28C83F-ED20-78CF-D042-0F52BFED55F4}"/>
                </a:ext>
              </a:extLst>
            </p:cNvPr>
            <p:cNvSpPr>
              <a:spLocks noEditPoints="1"/>
            </p:cNvSpPr>
            <p:nvPr/>
          </p:nvSpPr>
          <p:spPr bwMode="auto">
            <a:xfrm>
              <a:off x="2629" y="1382"/>
              <a:ext cx="2357" cy="2372"/>
            </a:xfrm>
            <a:custGeom>
              <a:avLst/>
              <a:gdLst>
                <a:gd name="T0" fmla="*/ 1961 w 3922"/>
                <a:gd name="T1" fmla="*/ 3757 h 3941"/>
                <a:gd name="T2" fmla="*/ 1961 w 3922"/>
                <a:gd name="T3" fmla="*/ 3757 h 3941"/>
                <a:gd name="T4" fmla="*/ 184 w 3922"/>
                <a:gd name="T5" fmla="*/ 1971 h 3941"/>
                <a:gd name="T6" fmla="*/ 1961 w 3922"/>
                <a:gd name="T7" fmla="*/ 184 h 3941"/>
                <a:gd name="T8" fmla="*/ 3739 w 3922"/>
                <a:gd name="T9" fmla="*/ 1971 h 3941"/>
                <a:gd name="T10" fmla="*/ 1961 w 3922"/>
                <a:gd name="T11" fmla="*/ 3757 h 3941"/>
                <a:gd name="T12" fmla="*/ 1961 w 3922"/>
                <a:gd name="T13" fmla="*/ 0 h 3941"/>
                <a:gd name="T14" fmla="*/ 1961 w 3922"/>
                <a:gd name="T15" fmla="*/ 0 h 3941"/>
                <a:gd name="T16" fmla="*/ 0 w 3922"/>
                <a:gd name="T17" fmla="*/ 1971 h 3941"/>
                <a:gd name="T18" fmla="*/ 1961 w 3922"/>
                <a:gd name="T19" fmla="*/ 3941 h 3941"/>
                <a:gd name="T20" fmla="*/ 3922 w 3922"/>
                <a:gd name="T21" fmla="*/ 1971 h 3941"/>
                <a:gd name="T22" fmla="*/ 1961 w 3922"/>
                <a:gd name="T23" fmla="*/ 0 h 3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22" h="3941">
                  <a:moveTo>
                    <a:pt x="1961" y="3757"/>
                  </a:moveTo>
                  <a:lnTo>
                    <a:pt x="1961" y="3757"/>
                  </a:lnTo>
                  <a:cubicBezTo>
                    <a:pt x="980" y="3757"/>
                    <a:pt x="184" y="2957"/>
                    <a:pt x="184" y="1971"/>
                  </a:cubicBezTo>
                  <a:cubicBezTo>
                    <a:pt x="184" y="984"/>
                    <a:pt x="980" y="184"/>
                    <a:pt x="1961" y="184"/>
                  </a:cubicBezTo>
                  <a:cubicBezTo>
                    <a:pt x="2943" y="184"/>
                    <a:pt x="3739" y="984"/>
                    <a:pt x="3739" y="1971"/>
                  </a:cubicBezTo>
                  <a:cubicBezTo>
                    <a:pt x="3739" y="2957"/>
                    <a:pt x="2943" y="3757"/>
                    <a:pt x="1961" y="3757"/>
                  </a:cubicBezTo>
                  <a:close/>
                  <a:moveTo>
                    <a:pt x="1961" y="0"/>
                  </a:moveTo>
                  <a:lnTo>
                    <a:pt x="1961" y="0"/>
                  </a:lnTo>
                  <a:cubicBezTo>
                    <a:pt x="878" y="0"/>
                    <a:pt x="0" y="882"/>
                    <a:pt x="0" y="1971"/>
                  </a:cubicBezTo>
                  <a:cubicBezTo>
                    <a:pt x="0" y="3059"/>
                    <a:pt x="878" y="3941"/>
                    <a:pt x="1961" y="3941"/>
                  </a:cubicBezTo>
                  <a:cubicBezTo>
                    <a:pt x="3044" y="3941"/>
                    <a:pt x="3922" y="3059"/>
                    <a:pt x="3922" y="1971"/>
                  </a:cubicBezTo>
                  <a:cubicBezTo>
                    <a:pt x="3922" y="882"/>
                    <a:pt x="3044" y="0"/>
                    <a:pt x="196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5" name="Freeform 831">
              <a:extLst>
                <a:ext uri="{FF2B5EF4-FFF2-40B4-BE49-F238E27FC236}">
                  <a16:creationId xmlns:a16="http://schemas.microsoft.com/office/drawing/2014/main" id="{D874CD8A-73C9-3E4E-7836-F7EAA43906D7}"/>
                </a:ext>
              </a:extLst>
            </p:cNvPr>
            <p:cNvSpPr>
              <a:spLocks/>
            </p:cNvSpPr>
            <p:nvPr/>
          </p:nvSpPr>
          <p:spPr bwMode="auto">
            <a:xfrm>
              <a:off x="3405" y="2171"/>
              <a:ext cx="797" cy="802"/>
            </a:xfrm>
            <a:custGeom>
              <a:avLst/>
              <a:gdLst>
                <a:gd name="T0" fmla="*/ 0 w 1327"/>
                <a:gd name="T1" fmla="*/ 666 h 1333"/>
                <a:gd name="T2" fmla="*/ 0 w 1327"/>
                <a:gd name="T3" fmla="*/ 666 h 1333"/>
                <a:gd name="T4" fmla="*/ 664 w 1327"/>
                <a:gd name="T5" fmla="*/ 0 h 1333"/>
                <a:gd name="T6" fmla="*/ 1327 w 1327"/>
                <a:gd name="T7" fmla="*/ 666 h 1333"/>
                <a:gd name="T8" fmla="*/ 664 w 1327"/>
                <a:gd name="T9" fmla="*/ 1333 h 1333"/>
                <a:gd name="T10" fmla="*/ 0 w 1327"/>
                <a:gd name="T11" fmla="*/ 666 h 1333"/>
              </a:gdLst>
              <a:ahLst/>
              <a:cxnLst>
                <a:cxn ang="0">
                  <a:pos x="T0" y="T1"/>
                </a:cxn>
                <a:cxn ang="0">
                  <a:pos x="T2" y="T3"/>
                </a:cxn>
                <a:cxn ang="0">
                  <a:pos x="T4" y="T5"/>
                </a:cxn>
                <a:cxn ang="0">
                  <a:pos x="T6" y="T7"/>
                </a:cxn>
                <a:cxn ang="0">
                  <a:pos x="T8" y="T9"/>
                </a:cxn>
                <a:cxn ang="0">
                  <a:pos x="T10" y="T11"/>
                </a:cxn>
              </a:cxnLst>
              <a:rect l="0" t="0" r="r" b="b"/>
              <a:pathLst>
                <a:path w="1327" h="1333">
                  <a:moveTo>
                    <a:pt x="0" y="666"/>
                  </a:moveTo>
                  <a:lnTo>
                    <a:pt x="0" y="666"/>
                  </a:lnTo>
                  <a:cubicBezTo>
                    <a:pt x="0" y="298"/>
                    <a:pt x="297" y="0"/>
                    <a:pt x="664" y="0"/>
                  </a:cubicBezTo>
                  <a:cubicBezTo>
                    <a:pt x="1030" y="0"/>
                    <a:pt x="1327" y="298"/>
                    <a:pt x="1327" y="666"/>
                  </a:cubicBezTo>
                  <a:cubicBezTo>
                    <a:pt x="1327" y="1034"/>
                    <a:pt x="1030" y="1333"/>
                    <a:pt x="664" y="1333"/>
                  </a:cubicBezTo>
                  <a:cubicBezTo>
                    <a:pt x="297" y="1333"/>
                    <a:pt x="0" y="1034"/>
                    <a:pt x="0" y="666"/>
                  </a:cubicBez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6" name="Rectangle 832">
              <a:extLst>
                <a:ext uri="{FF2B5EF4-FFF2-40B4-BE49-F238E27FC236}">
                  <a16:creationId xmlns:a16="http://schemas.microsoft.com/office/drawing/2014/main" id="{37F5583F-D7FC-0D19-4E08-F6FD97180C1D}"/>
                </a:ext>
              </a:extLst>
            </p:cNvPr>
            <p:cNvSpPr>
              <a:spLocks noChangeArrowheads="1"/>
            </p:cNvSpPr>
            <p:nvPr/>
          </p:nvSpPr>
          <p:spPr bwMode="auto">
            <a:xfrm>
              <a:off x="3507" y="2448"/>
              <a:ext cx="63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DELIGHTING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7" name="Rectangle 833">
              <a:extLst>
                <a:ext uri="{FF2B5EF4-FFF2-40B4-BE49-F238E27FC236}">
                  <a16:creationId xmlns:a16="http://schemas.microsoft.com/office/drawing/2014/main" id="{082E4820-1868-F384-A0FA-379D9B22E26B}"/>
                </a:ext>
              </a:extLst>
            </p:cNvPr>
            <p:cNvSpPr>
              <a:spLocks noChangeArrowheads="1"/>
            </p:cNvSpPr>
            <p:nvPr/>
          </p:nvSpPr>
          <p:spPr bwMode="auto">
            <a:xfrm>
              <a:off x="3497" y="2564"/>
              <a:ext cx="30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CUST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8" name="Rectangle 834">
              <a:extLst>
                <a:ext uri="{FF2B5EF4-FFF2-40B4-BE49-F238E27FC236}">
                  <a16:creationId xmlns:a16="http://schemas.microsoft.com/office/drawing/2014/main" id="{781790AD-928E-BF52-9E79-3F7518A65C1E}"/>
                </a:ext>
              </a:extLst>
            </p:cNvPr>
            <p:cNvSpPr>
              <a:spLocks noChangeArrowheads="1"/>
            </p:cNvSpPr>
            <p:nvPr/>
          </p:nvSpPr>
          <p:spPr bwMode="auto">
            <a:xfrm>
              <a:off x="3757" y="2564"/>
              <a:ext cx="39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OMERS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9" name="Freeform 835">
              <a:extLst>
                <a:ext uri="{FF2B5EF4-FFF2-40B4-BE49-F238E27FC236}">
                  <a16:creationId xmlns:a16="http://schemas.microsoft.com/office/drawing/2014/main" id="{2422ACA9-A6FF-68FB-827B-6F00F8EC559C}"/>
                </a:ext>
              </a:extLst>
            </p:cNvPr>
            <p:cNvSpPr>
              <a:spLocks/>
            </p:cNvSpPr>
            <p:nvPr/>
          </p:nvSpPr>
          <p:spPr bwMode="auto">
            <a:xfrm>
              <a:off x="3750" y="1171"/>
              <a:ext cx="110" cy="940"/>
            </a:xfrm>
            <a:custGeom>
              <a:avLst/>
              <a:gdLst>
                <a:gd name="T0" fmla="*/ 182 w 182"/>
                <a:gd name="T1" fmla="*/ 1561 h 1561"/>
                <a:gd name="T2" fmla="*/ 182 w 182"/>
                <a:gd name="T3" fmla="*/ 1561 h 1561"/>
                <a:gd name="T4" fmla="*/ 0 w 182"/>
                <a:gd name="T5" fmla="*/ 1561 h 1561"/>
                <a:gd name="T6" fmla="*/ 0 w 182"/>
                <a:gd name="T7" fmla="*/ 0 h 1561"/>
                <a:gd name="T8" fmla="*/ 182 w 182"/>
                <a:gd name="T9" fmla="*/ 0 h 1561"/>
                <a:gd name="T10" fmla="*/ 182 w 182"/>
                <a:gd name="T11" fmla="*/ 1561 h 1561"/>
              </a:gdLst>
              <a:ahLst/>
              <a:cxnLst>
                <a:cxn ang="0">
                  <a:pos x="T0" y="T1"/>
                </a:cxn>
                <a:cxn ang="0">
                  <a:pos x="T2" y="T3"/>
                </a:cxn>
                <a:cxn ang="0">
                  <a:pos x="T4" y="T5"/>
                </a:cxn>
                <a:cxn ang="0">
                  <a:pos x="T6" y="T7"/>
                </a:cxn>
                <a:cxn ang="0">
                  <a:pos x="T8" y="T9"/>
                </a:cxn>
                <a:cxn ang="0">
                  <a:pos x="T10" y="T11"/>
                </a:cxn>
              </a:cxnLst>
              <a:rect l="0" t="0" r="r" b="b"/>
              <a:pathLst>
                <a:path w="182" h="1561">
                  <a:moveTo>
                    <a:pt x="182" y="1561"/>
                  </a:moveTo>
                  <a:lnTo>
                    <a:pt x="182" y="1561"/>
                  </a:lnTo>
                  <a:lnTo>
                    <a:pt x="0" y="1561"/>
                  </a:lnTo>
                  <a:lnTo>
                    <a:pt x="0" y="0"/>
                  </a:lnTo>
                  <a:lnTo>
                    <a:pt x="182" y="0"/>
                  </a:lnTo>
                  <a:lnTo>
                    <a:pt x="182" y="156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0" name="Freeform 836">
              <a:extLst>
                <a:ext uri="{FF2B5EF4-FFF2-40B4-BE49-F238E27FC236}">
                  <a16:creationId xmlns:a16="http://schemas.microsoft.com/office/drawing/2014/main" id="{7CA1E455-D881-EF47-E286-F88C8EA90E4E}"/>
                </a:ext>
              </a:extLst>
            </p:cNvPr>
            <p:cNvSpPr>
              <a:spLocks/>
            </p:cNvSpPr>
            <p:nvPr/>
          </p:nvSpPr>
          <p:spPr bwMode="auto">
            <a:xfrm>
              <a:off x="3750" y="3032"/>
              <a:ext cx="110" cy="940"/>
            </a:xfrm>
            <a:custGeom>
              <a:avLst/>
              <a:gdLst>
                <a:gd name="T0" fmla="*/ 182 w 182"/>
                <a:gd name="T1" fmla="*/ 1561 h 1561"/>
                <a:gd name="T2" fmla="*/ 182 w 182"/>
                <a:gd name="T3" fmla="*/ 1561 h 1561"/>
                <a:gd name="T4" fmla="*/ 0 w 182"/>
                <a:gd name="T5" fmla="*/ 1561 h 1561"/>
                <a:gd name="T6" fmla="*/ 0 w 182"/>
                <a:gd name="T7" fmla="*/ 0 h 1561"/>
                <a:gd name="T8" fmla="*/ 182 w 182"/>
                <a:gd name="T9" fmla="*/ 0 h 1561"/>
                <a:gd name="T10" fmla="*/ 182 w 182"/>
                <a:gd name="T11" fmla="*/ 1561 h 1561"/>
              </a:gdLst>
              <a:ahLst/>
              <a:cxnLst>
                <a:cxn ang="0">
                  <a:pos x="T0" y="T1"/>
                </a:cxn>
                <a:cxn ang="0">
                  <a:pos x="T2" y="T3"/>
                </a:cxn>
                <a:cxn ang="0">
                  <a:pos x="T4" y="T5"/>
                </a:cxn>
                <a:cxn ang="0">
                  <a:pos x="T6" y="T7"/>
                </a:cxn>
                <a:cxn ang="0">
                  <a:pos x="T8" y="T9"/>
                </a:cxn>
                <a:cxn ang="0">
                  <a:pos x="T10" y="T11"/>
                </a:cxn>
              </a:cxnLst>
              <a:rect l="0" t="0" r="r" b="b"/>
              <a:pathLst>
                <a:path w="182" h="1561">
                  <a:moveTo>
                    <a:pt x="182" y="1561"/>
                  </a:moveTo>
                  <a:lnTo>
                    <a:pt x="182" y="1561"/>
                  </a:lnTo>
                  <a:lnTo>
                    <a:pt x="0" y="1561"/>
                  </a:lnTo>
                  <a:lnTo>
                    <a:pt x="0" y="0"/>
                  </a:lnTo>
                  <a:lnTo>
                    <a:pt x="182" y="0"/>
                  </a:lnTo>
                  <a:lnTo>
                    <a:pt x="182" y="156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1" name="Freeform 837">
              <a:extLst>
                <a:ext uri="{FF2B5EF4-FFF2-40B4-BE49-F238E27FC236}">
                  <a16:creationId xmlns:a16="http://schemas.microsoft.com/office/drawing/2014/main" id="{56DF860D-62B6-1D13-E89E-4537C708029B}"/>
                </a:ext>
              </a:extLst>
            </p:cNvPr>
            <p:cNvSpPr>
              <a:spLocks/>
            </p:cNvSpPr>
            <p:nvPr/>
          </p:nvSpPr>
          <p:spPr bwMode="auto">
            <a:xfrm>
              <a:off x="2557" y="1826"/>
              <a:ext cx="867" cy="564"/>
            </a:xfrm>
            <a:custGeom>
              <a:avLst/>
              <a:gdLst>
                <a:gd name="T0" fmla="*/ 1443 w 1443"/>
                <a:gd name="T1" fmla="*/ 778 h 936"/>
                <a:gd name="T2" fmla="*/ 1443 w 1443"/>
                <a:gd name="T3" fmla="*/ 778 h 936"/>
                <a:gd name="T4" fmla="*/ 1353 w 1443"/>
                <a:gd name="T5" fmla="*/ 936 h 936"/>
                <a:gd name="T6" fmla="*/ 0 w 1443"/>
                <a:gd name="T7" fmla="*/ 158 h 936"/>
                <a:gd name="T8" fmla="*/ 90 w 1443"/>
                <a:gd name="T9" fmla="*/ 0 h 936"/>
                <a:gd name="T10" fmla="*/ 1443 w 1443"/>
                <a:gd name="T11" fmla="*/ 778 h 936"/>
              </a:gdLst>
              <a:ahLst/>
              <a:cxnLst>
                <a:cxn ang="0">
                  <a:pos x="T0" y="T1"/>
                </a:cxn>
                <a:cxn ang="0">
                  <a:pos x="T2" y="T3"/>
                </a:cxn>
                <a:cxn ang="0">
                  <a:pos x="T4" y="T5"/>
                </a:cxn>
                <a:cxn ang="0">
                  <a:pos x="T6" y="T7"/>
                </a:cxn>
                <a:cxn ang="0">
                  <a:pos x="T8" y="T9"/>
                </a:cxn>
                <a:cxn ang="0">
                  <a:pos x="T10" y="T11"/>
                </a:cxn>
              </a:cxnLst>
              <a:rect l="0" t="0" r="r" b="b"/>
              <a:pathLst>
                <a:path w="1443" h="936">
                  <a:moveTo>
                    <a:pt x="1443" y="778"/>
                  </a:moveTo>
                  <a:lnTo>
                    <a:pt x="1443" y="778"/>
                  </a:lnTo>
                  <a:lnTo>
                    <a:pt x="1353" y="936"/>
                  </a:lnTo>
                  <a:lnTo>
                    <a:pt x="0" y="158"/>
                  </a:lnTo>
                  <a:lnTo>
                    <a:pt x="90" y="0"/>
                  </a:lnTo>
                  <a:lnTo>
                    <a:pt x="1443" y="77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2" name="Freeform 838">
              <a:extLst>
                <a:ext uri="{FF2B5EF4-FFF2-40B4-BE49-F238E27FC236}">
                  <a16:creationId xmlns:a16="http://schemas.microsoft.com/office/drawing/2014/main" id="{B66AFC74-0B48-8EF2-8794-17B20103ECB1}"/>
                </a:ext>
              </a:extLst>
            </p:cNvPr>
            <p:cNvSpPr>
              <a:spLocks/>
            </p:cNvSpPr>
            <p:nvPr/>
          </p:nvSpPr>
          <p:spPr bwMode="auto">
            <a:xfrm>
              <a:off x="4168" y="2754"/>
              <a:ext cx="868" cy="563"/>
            </a:xfrm>
            <a:custGeom>
              <a:avLst/>
              <a:gdLst>
                <a:gd name="T0" fmla="*/ 1444 w 1444"/>
                <a:gd name="T1" fmla="*/ 778 h 936"/>
                <a:gd name="T2" fmla="*/ 1444 w 1444"/>
                <a:gd name="T3" fmla="*/ 778 h 936"/>
                <a:gd name="T4" fmla="*/ 1353 w 1444"/>
                <a:gd name="T5" fmla="*/ 936 h 936"/>
                <a:gd name="T6" fmla="*/ 0 w 1444"/>
                <a:gd name="T7" fmla="*/ 158 h 936"/>
                <a:gd name="T8" fmla="*/ 91 w 1444"/>
                <a:gd name="T9" fmla="*/ 0 h 936"/>
                <a:gd name="T10" fmla="*/ 1444 w 1444"/>
                <a:gd name="T11" fmla="*/ 778 h 936"/>
              </a:gdLst>
              <a:ahLst/>
              <a:cxnLst>
                <a:cxn ang="0">
                  <a:pos x="T0" y="T1"/>
                </a:cxn>
                <a:cxn ang="0">
                  <a:pos x="T2" y="T3"/>
                </a:cxn>
                <a:cxn ang="0">
                  <a:pos x="T4" y="T5"/>
                </a:cxn>
                <a:cxn ang="0">
                  <a:pos x="T6" y="T7"/>
                </a:cxn>
                <a:cxn ang="0">
                  <a:pos x="T8" y="T9"/>
                </a:cxn>
                <a:cxn ang="0">
                  <a:pos x="T10" y="T11"/>
                </a:cxn>
              </a:cxnLst>
              <a:rect l="0" t="0" r="r" b="b"/>
              <a:pathLst>
                <a:path w="1444" h="936">
                  <a:moveTo>
                    <a:pt x="1444" y="778"/>
                  </a:moveTo>
                  <a:lnTo>
                    <a:pt x="1444" y="778"/>
                  </a:lnTo>
                  <a:lnTo>
                    <a:pt x="1353" y="936"/>
                  </a:lnTo>
                  <a:lnTo>
                    <a:pt x="0" y="158"/>
                  </a:lnTo>
                  <a:lnTo>
                    <a:pt x="91" y="0"/>
                  </a:lnTo>
                  <a:lnTo>
                    <a:pt x="1444" y="77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3" name="Freeform 839">
              <a:extLst>
                <a:ext uri="{FF2B5EF4-FFF2-40B4-BE49-F238E27FC236}">
                  <a16:creationId xmlns:a16="http://schemas.microsoft.com/office/drawing/2014/main" id="{5C214EAF-B6F8-3420-3F36-F4414E8AAF65}"/>
                </a:ext>
              </a:extLst>
            </p:cNvPr>
            <p:cNvSpPr>
              <a:spLocks/>
            </p:cNvSpPr>
            <p:nvPr/>
          </p:nvSpPr>
          <p:spPr bwMode="auto">
            <a:xfrm>
              <a:off x="2567" y="2751"/>
              <a:ext cx="866" cy="567"/>
            </a:xfrm>
            <a:custGeom>
              <a:avLst/>
              <a:gdLst>
                <a:gd name="T0" fmla="*/ 1350 w 1441"/>
                <a:gd name="T1" fmla="*/ 0 h 941"/>
                <a:gd name="T2" fmla="*/ 1350 w 1441"/>
                <a:gd name="T3" fmla="*/ 0 h 941"/>
                <a:gd name="T4" fmla="*/ 1441 w 1441"/>
                <a:gd name="T5" fmla="*/ 158 h 941"/>
                <a:gd name="T6" fmla="*/ 91 w 1441"/>
                <a:gd name="T7" fmla="*/ 941 h 941"/>
                <a:gd name="T8" fmla="*/ 0 w 1441"/>
                <a:gd name="T9" fmla="*/ 783 h 941"/>
                <a:gd name="T10" fmla="*/ 1350 w 1441"/>
                <a:gd name="T11" fmla="*/ 0 h 941"/>
              </a:gdLst>
              <a:ahLst/>
              <a:cxnLst>
                <a:cxn ang="0">
                  <a:pos x="T0" y="T1"/>
                </a:cxn>
                <a:cxn ang="0">
                  <a:pos x="T2" y="T3"/>
                </a:cxn>
                <a:cxn ang="0">
                  <a:pos x="T4" y="T5"/>
                </a:cxn>
                <a:cxn ang="0">
                  <a:pos x="T6" y="T7"/>
                </a:cxn>
                <a:cxn ang="0">
                  <a:pos x="T8" y="T9"/>
                </a:cxn>
                <a:cxn ang="0">
                  <a:pos x="T10" y="T11"/>
                </a:cxn>
              </a:cxnLst>
              <a:rect l="0" t="0" r="r" b="b"/>
              <a:pathLst>
                <a:path w="1441" h="941">
                  <a:moveTo>
                    <a:pt x="1350" y="0"/>
                  </a:moveTo>
                  <a:lnTo>
                    <a:pt x="1350" y="0"/>
                  </a:lnTo>
                  <a:lnTo>
                    <a:pt x="1441" y="158"/>
                  </a:lnTo>
                  <a:lnTo>
                    <a:pt x="91" y="941"/>
                  </a:lnTo>
                  <a:lnTo>
                    <a:pt x="0" y="783"/>
                  </a:lnTo>
                  <a:lnTo>
                    <a:pt x="135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4" name="Freeform 840">
              <a:extLst>
                <a:ext uri="{FF2B5EF4-FFF2-40B4-BE49-F238E27FC236}">
                  <a16:creationId xmlns:a16="http://schemas.microsoft.com/office/drawing/2014/main" id="{B9CC105F-8CE7-3E52-82F9-073CABF63C38}"/>
                </a:ext>
              </a:extLst>
            </p:cNvPr>
            <p:cNvSpPr>
              <a:spLocks/>
            </p:cNvSpPr>
            <p:nvPr/>
          </p:nvSpPr>
          <p:spPr bwMode="auto">
            <a:xfrm>
              <a:off x="4174" y="1817"/>
              <a:ext cx="866" cy="567"/>
            </a:xfrm>
            <a:custGeom>
              <a:avLst/>
              <a:gdLst>
                <a:gd name="T0" fmla="*/ 1350 w 1442"/>
                <a:gd name="T1" fmla="*/ 0 h 941"/>
                <a:gd name="T2" fmla="*/ 1350 w 1442"/>
                <a:gd name="T3" fmla="*/ 0 h 941"/>
                <a:gd name="T4" fmla="*/ 1442 w 1442"/>
                <a:gd name="T5" fmla="*/ 158 h 941"/>
                <a:gd name="T6" fmla="*/ 92 w 1442"/>
                <a:gd name="T7" fmla="*/ 941 h 941"/>
                <a:gd name="T8" fmla="*/ 0 w 1442"/>
                <a:gd name="T9" fmla="*/ 784 h 941"/>
                <a:gd name="T10" fmla="*/ 1350 w 1442"/>
                <a:gd name="T11" fmla="*/ 0 h 941"/>
              </a:gdLst>
              <a:ahLst/>
              <a:cxnLst>
                <a:cxn ang="0">
                  <a:pos x="T0" y="T1"/>
                </a:cxn>
                <a:cxn ang="0">
                  <a:pos x="T2" y="T3"/>
                </a:cxn>
                <a:cxn ang="0">
                  <a:pos x="T4" y="T5"/>
                </a:cxn>
                <a:cxn ang="0">
                  <a:pos x="T6" y="T7"/>
                </a:cxn>
                <a:cxn ang="0">
                  <a:pos x="T8" y="T9"/>
                </a:cxn>
                <a:cxn ang="0">
                  <a:pos x="T10" y="T11"/>
                </a:cxn>
              </a:cxnLst>
              <a:rect l="0" t="0" r="r" b="b"/>
              <a:pathLst>
                <a:path w="1442" h="941">
                  <a:moveTo>
                    <a:pt x="1350" y="0"/>
                  </a:moveTo>
                  <a:lnTo>
                    <a:pt x="1350" y="0"/>
                  </a:lnTo>
                  <a:lnTo>
                    <a:pt x="1442" y="158"/>
                  </a:lnTo>
                  <a:lnTo>
                    <a:pt x="92" y="941"/>
                  </a:lnTo>
                  <a:lnTo>
                    <a:pt x="0" y="784"/>
                  </a:lnTo>
                  <a:lnTo>
                    <a:pt x="135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Text Placeholder 2">
            <a:extLst>
              <a:ext uri="{FF2B5EF4-FFF2-40B4-BE49-F238E27FC236}">
                <a16:creationId xmlns:a16="http://schemas.microsoft.com/office/drawing/2014/main" id="{003D1149-F528-11A5-661D-88F78B1929E8}"/>
              </a:ext>
            </a:extLst>
          </p:cNvPr>
          <p:cNvSpPr>
            <a:spLocks noGrp="1"/>
          </p:cNvSpPr>
          <p:nvPr>
            <p:ph type="body" sz="quarter" idx="12"/>
          </p:nvPr>
        </p:nvSpPr>
        <p:spPr/>
        <p:txBody>
          <a:bodyPr/>
          <a:lstStyle/>
          <a:p>
            <a:r>
              <a:rPr lang="en-GB"/>
              <a:t>What do we do</a:t>
            </a:r>
          </a:p>
        </p:txBody>
      </p:sp>
      <p:sp>
        <p:nvSpPr>
          <p:cNvPr id="26" name="Google Shape;3922;p5">
            <a:extLst>
              <a:ext uri="{FF2B5EF4-FFF2-40B4-BE49-F238E27FC236}">
                <a16:creationId xmlns:a16="http://schemas.microsoft.com/office/drawing/2014/main" id="{37A8CCE5-DF31-ECE3-83EE-E50E2AFC9B85}"/>
              </a:ext>
            </a:extLst>
          </p:cNvPr>
          <p:cNvSpPr txBox="1"/>
          <p:nvPr/>
        </p:nvSpPr>
        <p:spPr>
          <a:xfrm>
            <a:off x="563766" y="4799051"/>
            <a:ext cx="3562587" cy="1052923"/>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Insight led CX transformation</a:t>
            </a:r>
            <a:endParaRPr kumimoji="0" lang="en-GB" sz="1100" b="0" i="0" u="none" strike="noStrike" kern="0" cap="none" spc="0" normalizeH="0" baseline="0" noProof="0">
              <a:ln>
                <a:noFill/>
              </a:ln>
              <a:solidFill>
                <a:srgbClr val="E7E6E6"/>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Channel optimisation through contact analytics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Applied data science, </a:t>
            </a:r>
            <a:r>
              <a:rPr kumimoji="0" lang="en-GB" sz="1100" b="0" i="0" u="none" strike="noStrike" kern="0" cap="none" spc="0" normalizeH="0" baseline="0" noProof="0">
                <a:ln>
                  <a:noFill/>
                </a:ln>
                <a:solidFill>
                  <a:srgbClr val="E7E6E6"/>
                </a:solidFill>
                <a:effectLst/>
                <a:uLnTx/>
                <a:uFillTx/>
                <a:latin typeface="Arial"/>
                <a:ea typeface="+mn-ea"/>
                <a:cs typeface="Arial"/>
                <a:sym typeface="Arial"/>
              </a:rPr>
              <a:t>personalisation</a:t>
            </a: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 &amp; </a:t>
            </a:r>
            <a:r>
              <a:rPr kumimoji="0" lang="en-GB" sz="1100" b="0" i="0" u="none" strike="noStrike" kern="0" cap="none" spc="0" normalizeH="0" baseline="0" noProof="0">
                <a:ln>
                  <a:noFill/>
                </a:ln>
                <a:solidFill>
                  <a:srgbClr val="E7E6E6"/>
                </a:solidFill>
                <a:effectLst/>
                <a:uLnTx/>
                <a:uFillTx/>
                <a:latin typeface="Arial"/>
                <a:ea typeface="+mn-ea"/>
                <a:cs typeface="Arial"/>
                <a:sym typeface="Arial"/>
              </a:rPr>
              <a:t>optimisation</a:t>
            </a: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 to drive better customer outcomes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Partnerships to accelerate insight: Hypercube, McKinsey / Quantum Black</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27" name="Google Shape;3923;p5">
            <a:extLst>
              <a:ext uri="{FF2B5EF4-FFF2-40B4-BE49-F238E27FC236}">
                <a16:creationId xmlns:a16="http://schemas.microsoft.com/office/drawing/2014/main" id="{296D5C5C-F497-6935-1844-57BAB763DF37}"/>
              </a:ext>
            </a:extLst>
          </p:cNvPr>
          <p:cNvSpPr/>
          <p:nvPr/>
        </p:nvSpPr>
        <p:spPr>
          <a:xfrm>
            <a:off x="7781596" y="5872770"/>
            <a:ext cx="3428948" cy="218300"/>
          </a:xfrm>
          <a:custGeom>
            <a:avLst/>
            <a:gdLst/>
            <a:ahLst/>
            <a:cxnLst/>
            <a:rect l="l" t="t" r="r" b="b"/>
            <a:pathLst>
              <a:path w="3039110" h="230504" extrusionOk="0">
                <a:moveTo>
                  <a:pt x="3038589" y="230276"/>
                </a:moveTo>
                <a:lnTo>
                  <a:pt x="209334" y="230276"/>
                </a:lnTo>
                <a:lnTo>
                  <a:pt x="0"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28" name="Google Shape;3924;p5">
            <a:extLst>
              <a:ext uri="{FF2B5EF4-FFF2-40B4-BE49-F238E27FC236}">
                <a16:creationId xmlns:a16="http://schemas.microsoft.com/office/drawing/2014/main" id="{2EF543B6-2D47-CAC3-A949-BCC670BF06AC}"/>
              </a:ext>
            </a:extLst>
          </p:cNvPr>
          <p:cNvSpPr/>
          <p:nvPr/>
        </p:nvSpPr>
        <p:spPr>
          <a:xfrm flipV="1">
            <a:off x="8299401" y="4239209"/>
            <a:ext cx="3679239" cy="58254"/>
          </a:xfrm>
          <a:custGeom>
            <a:avLst/>
            <a:gdLst/>
            <a:ahLst/>
            <a:cxnLst/>
            <a:rect l="l" t="t" r="r" b="b"/>
            <a:pathLst>
              <a:path w="2393315" h="120000" extrusionOk="0">
                <a:moveTo>
                  <a:pt x="2392946" y="0"/>
                </a:moveTo>
                <a:lnTo>
                  <a:pt x="0"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29" name="Google Shape;3925;p5">
            <a:extLst>
              <a:ext uri="{FF2B5EF4-FFF2-40B4-BE49-F238E27FC236}">
                <a16:creationId xmlns:a16="http://schemas.microsoft.com/office/drawing/2014/main" id="{6CD5761D-AFE4-6520-3E71-3B283A9A2442}"/>
              </a:ext>
            </a:extLst>
          </p:cNvPr>
          <p:cNvSpPr/>
          <p:nvPr/>
        </p:nvSpPr>
        <p:spPr>
          <a:xfrm>
            <a:off x="7409350" y="1752551"/>
            <a:ext cx="3620513" cy="340013"/>
          </a:xfrm>
          <a:custGeom>
            <a:avLst/>
            <a:gdLst/>
            <a:ahLst/>
            <a:cxnLst/>
            <a:rect l="l" t="t" r="r" b="b"/>
            <a:pathLst>
              <a:path w="2964815" h="297180" extrusionOk="0">
                <a:moveTo>
                  <a:pt x="2964256" y="0"/>
                </a:moveTo>
                <a:lnTo>
                  <a:pt x="270002" y="0"/>
                </a:lnTo>
                <a:lnTo>
                  <a:pt x="0" y="297002"/>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0" name="Google Shape;3926;p5">
            <a:extLst>
              <a:ext uri="{FF2B5EF4-FFF2-40B4-BE49-F238E27FC236}">
                <a16:creationId xmlns:a16="http://schemas.microsoft.com/office/drawing/2014/main" id="{B7DE91CB-CB68-9D94-4DB1-2AC232DD8891}"/>
              </a:ext>
            </a:extLst>
          </p:cNvPr>
          <p:cNvSpPr txBox="1"/>
          <p:nvPr/>
        </p:nvSpPr>
        <p:spPr>
          <a:xfrm>
            <a:off x="7940598" y="1849425"/>
            <a:ext cx="3269946" cy="714369"/>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02083C"/>
                </a:solidFill>
                <a:effectLst/>
                <a:uLnTx/>
                <a:uFillTx/>
                <a:latin typeface="Arial"/>
                <a:ea typeface="Arial"/>
                <a:cs typeface="Arial"/>
                <a:sym typeface="Arial"/>
              </a:rPr>
              <a:t>Delighting Customers</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More accessible, choice across multi-channel</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Increased ease - right first time, every time </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Increased loyalty and satisfaction (NPS scores)</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p:txBody>
      </p:sp>
      <p:sp>
        <p:nvSpPr>
          <p:cNvPr id="31" name="Google Shape;3927;p5">
            <a:extLst>
              <a:ext uri="{FF2B5EF4-FFF2-40B4-BE49-F238E27FC236}">
                <a16:creationId xmlns:a16="http://schemas.microsoft.com/office/drawing/2014/main" id="{F6D2E1B4-5E3E-A800-AAE8-D739E6F1D5F9}"/>
              </a:ext>
            </a:extLst>
          </p:cNvPr>
          <p:cNvSpPr txBox="1"/>
          <p:nvPr/>
        </p:nvSpPr>
        <p:spPr>
          <a:xfrm>
            <a:off x="8299401" y="3096573"/>
            <a:ext cx="3892598" cy="104131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Outcome focused</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Making change happen</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Lead in innovating across people &amp; process </a:t>
            </a:r>
            <a:br>
              <a:rPr kumimoji="0" lang="en-GB" sz="1100" b="0" i="0" u="none" strike="noStrike" kern="0" cap="none" spc="0" normalizeH="0" baseline="0" noProof="0">
                <a:ln>
                  <a:noFill/>
                </a:ln>
                <a:solidFill>
                  <a:srgbClr val="E7E6E6"/>
                </a:solidFill>
                <a:effectLst/>
                <a:uLnTx/>
                <a:uFillTx/>
                <a:latin typeface="Arial"/>
                <a:ea typeface="Arial"/>
                <a:cs typeface="Arial"/>
                <a:sym typeface="Arial"/>
              </a:rPr>
            </a:b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with technology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Commit to outcomes contractually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mn-ea"/>
                <a:cs typeface="Arial"/>
                <a:sym typeface="Arial"/>
              </a:rPr>
              <a:t>P</a:t>
            </a: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artnerships create flexibility, evolving with your business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32" name="Google Shape;3928;p5">
            <a:extLst>
              <a:ext uri="{FF2B5EF4-FFF2-40B4-BE49-F238E27FC236}">
                <a16:creationId xmlns:a16="http://schemas.microsoft.com/office/drawing/2014/main" id="{68BB4A76-6C52-6486-2D2B-179BBE194752}"/>
              </a:ext>
            </a:extLst>
          </p:cNvPr>
          <p:cNvSpPr txBox="1"/>
          <p:nvPr/>
        </p:nvSpPr>
        <p:spPr>
          <a:xfrm>
            <a:off x="8299401" y="5037637"/>
            <a:ext cx="3049724" cy="883646"/>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Digitally enabled</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Insight-led optimisation of your digital assets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Building / introducing new assets e.g. integrated channel platforms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Adoption campaigns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33" name="Google Shape;3929;p5">
            <a:extLst>
              <a:ext uri="{FF2B5EF4-FFF2-40B4-BE49-F238E27FC236}">
                <a16:creationId xmlns:a16="http://schemas.microsoft.com/office/drawing/2014/main" id="{37E83FA5-0AE5-80CF-F971-3D3F2206A0E8}"/>
              </a:ext>
            </a:extLst>
          </p:cNvPr>
          <p:cNvSpPr txBox="1"/>
          <p:nvPr/>
        </p:nvSpPr>
        <p:spPr>
          <a:xfrm>
            <a:off x="1050337" y="1928281"/>
            <a:ext cx="3269946" cy="1052923"/>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Solving client business problems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Improved customer experience</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Grow customer revenues &amp; productivity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Lower cost-to-serve by reducing failure &amp; increasing </a:t>
            </a:r>
            <a:r>
              <a:rPr kumimoji="0" lang="en-GB" sz="1100" b="0" i="0" u="none" strike="noStrike" kern="0" cap="none" spc="0" normalizeH="0" baseline="0" noProof="0">
                <a:ln>
                  <a:noFill/>
                </a:ln>
                <a:solidFill>
                  <a:srgbClr val="E7E6E6"/>
                </a:solidFill>
                <a:effectLst/>
                <a:uLnTx/>
                <a:uFillTx/>
                <a:latin typeface="Arial"/>
                <a:ea typeface="+mn-ea"/>
                <a:cs typeface="Arial"/>
                <a:sym typeface="Arial"/>
              </a:rPr>
              <a:t>first call resolution</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End-to-end experience management </a:t>
            </a:r>
            <a:endParaRPr kumimoji="0" sz="1100" b="0" i="0" u="none" strike="noStrike" kern="0" cap="none" spc="0" normalizeH="0" baseline="0" noProof="0">
              <a:ln>
                <a:noFill/>
              </a:ln>
              <a:solidFill>
                <a:srgbClr val="E7E6E6"/>
              </a:solidFill>
              <a:effectLst/>
              <a:uLnTx/>
              <a:uFillTx/>
              <a:latin typeface="Arial"/>
              <a:ea typeface="Arial"/>
              <a:cs typeface="Arial"/>
              <a:sym typeface="Arial"/>
            </a:endParaRPr>
          </a:p>
        </p:txBody>
      </p:sp>
      <p:sp>
        <p:nvSpPr>
          <p:cNvPr id="34" name="Google Shape;3930;p5">
            <a:extLst>
              <a:ext uri="{FF2B5EF4-FFF2-40B4-BE49-F238E27FC236}">
                <a16:creationId xmlns:a16="http://schemas.microsoft.com/office/drawing/2014/main" id="{01043FC3-7D5D-6AF5-E49A-4B985CECF818}"/>
              </a:ext>
            </a:extLst>
          </p:cNvPr>
          <p:cNvSpPr txBox="1"/>
          <p:nvPr/>
        </p:nvSpPr>
        <p:spPr>
          <a:xfrm>
            <a:off x="989869" y="3303291"/>
            <a:ext cx="2637228" cy="883646"/>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Amazing people</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Developing highly skilled practitioners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Engaging and developing capability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Effective customer service agents with augmented technology</a:t>
            </a:r>
            <a:endParaRPr kumimoji="0" sz="1100" b="0" i="0" u="none" strike="noStrike" kern="0" cap="none" spc="0" normalizeH="0" baseline="0" noProof="0">
              <a:ln>
                <a:noFill/>
              </a:ln>
              <a:solidFill>
                <a:srgbClr val="E7E6E6"/>
              </a:solidFill>
              <a:effectLst/>
              <a:uLnTx/>
              <a:uFillTx/>
              <a:latin typeface="Arial"/>
              <a:ea typeface="Arial"/>
              <a:cs typeface="Arial"/>
              <a:sym typeface="Arial"/>
            </a:endParaRPr>
          </a:p>
        </p:txBody>
      </p:sp>
      <p:sp>
        <p:nvSpPr>
          <p:cNvPr id="35" name="Google Shape;3931;p5">
            <a:extLst>
              <a:ext uri="{FF2B5EF4-FFF2-40B4-BE49-F238E27FC236}">
                <a16:creationId xmlns:a16="http://schemas.microsoft.com/office/drawing/2014/main" id="{5DB41CBD-2063-14E2-4573-90950F7A27BA}"/>
              </a:ext>
            </a:extLst>
          </p:cNvPr>
          <p:cNvSpPr/>
          <p:nvPr/>
        </p:nvSpPr>
        <p:spPr>
          <a:xfrm>
            <a:off x="563766" y="5774015"/>
            <a:ext cx="3884781" cy="246181"/>
          </a:xfrm>
          <a:custGeom>
            <a:avLst/>
            <a:gdLst/>
            <a:ahLst/>
            <a:cxnLst/>
            <a:rect l="l" t="t" r="r" b="b"/>
            <a:pathLst>
              <a:path w="3034029" h="225425" extrusionOk="0">
                <a:moveTo>
                  <a:pt x="0" y="225221"/>
                </a:moveTo>
                <a:lnTo>
                  <a:pt x="2829255" y="225221"/>
                </a:lnTo>
                <a:lnTo>
                  <a:pt x="3034004"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6" name="Google Shape;3932;p5">
            <a:extLst>
              <a:ext uri="{FF2B5EF4-FFF2-40B4-BE49-F238E27FC236}">
                <a16:creationId xmlns:a16="http://schemas.microsoft.com/office/drawing/2014/main" id="{B19EF5C4-70E3-F5C4-C0F6-C35C6D0EBA70}"/>
              </a:ext>
            </a:extLst>
          </p:cNvPr>
          <p:cNvSpPr/>
          <p:nvPr/>
        </p:nvSpPr>
        <p:spPr>
          <a:xfrm>
            <a:off x="941832" y="4297464"/>
            <a:ext cx="2818145" cy="104578"/>
          </a:xfrm>
          <a:custGeom>
            <a:avLst/>
            <a:gdLst/>
            <a:ahLst/>
            <a:cxnLst/>
            <a:rect l="l" t="t" r="r" b="b"/>
            <a:pathLst>
              <a:path w="2393315" h="120000" extrusionOk="0">
                <a:moveTo>
                  <a:pt x="0" y="0"/>
                </a:moveTo>
                <a:lnTo>
                  <a:pt x="2392946"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7" name="Google Shape;3933;p5">
            <a:extLst>
              <a:ext uri="{FF2B5EF4-FFF2-40B4-BE49-F238E27FC236}">
                <a16:creationId xmlns:a16="http://schemas.microsoft.com/office/drawing/2014/main" id="{8A88C088-D207-9182-5A2F-848EE7CBD18D}"/>
              </a:ext>
            </a:extLst>
          </p:cNvPr>
          <p:cNvSpPr/>
          <p:nvPr/>
        </p:nvSpPr>
        <p:spPr>
          <a:xfrm>
            <a:off x="1057989" y="1752551"/>
            <a:ext cx="3620513" cy="362904"/>
          </a:xfrm>
          <a:custGeom>
            <a:avLst/>
            <a:gdLst/>
            <a:ahLst/>
            <a:cxnLst/>
            <a:rect l="l" t="t" r="r" b="b"/>
            <a:pathLst>
              <a:path w="2964815" h="297180" extrusionOk="0">
                <a:moveTo>
                  <a:pt x="0" y="0"/>
                </a:moveTo>
                <a:lnTo>
                  <a:pt x="2694254" y="0"/>
                </a:lnTo>
                <a:lnTo>
                  <a:pt x="2964256" y="297002"/>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pic>
        <p:nvPicPr>
          <p:cNvPr id="38" name="Graphic 37">
            <a:extLst>
              <a:ext uri="{FF2B5EF4-FFF2-40B4-BE49-F238E27FC236}">
                <a16:creationId xmlns:a16="http://schemas.microsoft.com/office/drawing/2014/main" id="{70AF15F0-4DEA-2816-BD71-47418271285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96874" y="2737942"/>
            <a:ext cx="486523" cy="486523"/>
          </a:xfrm>
          <a:prstGeom prst="rect">
            <a:avLst/>
          </a:prstGeom>
        </p:spPr>
      </p:pic>
      <p:pic>
        <p:nvPicPr>
          <p:cNvPr id="39" name="Graphic 38">
            <a:extLst>
              <a:ext uri="{FF2B5EF4-FFF2-40B4-BE49-F238E27FC236}">
                <a16:creationId xmlns:a16="http://schemas.microsoft.com/office/drawing/2014/main" id="{65E22959-83B8-D547-E0E2-178B6117F39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14006" y="3911606"/>
            <a:ext cx="395344" cy="364336"/>
          </a:xfrm>
          <a:prstGeom prst="rect">
            <a:avLst/>
          </a:prstGeom>
        </p:spPr>
      </p:pic>
      <p:pic>
        <p:nvPicPr>
          <p:cNvPr id="40" name="Graphic 39">
            <a:extLst>
              <a:ext uri="{FF2B5EF4-FFF2-40B4-BE49-F238E27FC236}">
                <a16:creationId xmlns:a16="http://schemas.microsoft.com/office/drawing/2014/main" id="{53F2F66D-458A-3D9D-82DB-70FF3D8D4E7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96874" y="4831760"/>
            <a:ext cx="486523" cy="486523"/>
          </a:xfrm>
          <a:prstGeom prst="rect">
            <a:avLst/>
          </a:prstGeom>
        </p:spPr>
      </p:pic>
      <p:pic>
        <p:nvPicPr>
          <p:cNvPr id="41" name="Graphic 40">
            <a:extLst>
              <a:ext uri="{FF2B5EF4-FFF2-40B4-BE49-F238E27FC236}">
                <a16:creationId xmlns:a16="http://schemas.microsoft.com/office/drawing/2014/main" id="{2429F5A5-18E9-9F99-417A-49BD31B8B6D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96455" y="4961956"/>
            <a:ext cx="407281" cy="407281"/>
          </a:xfrm>
          <a:prstGeom prst="rect">
            <a:avLst/>
          </a:prstGeom>
        </p:spPr>
      </p:pic>
      <p:pic>
        <p:nvPicPr>
          <p:cNvPr id="42" name="Graphic 41">
            <a:extLst>
              <a:ext uri="{FF2B5EF4-FFF2-40B4-BE49-F238E27FC236}">
                <a16:creationId xmlns:a16="http://schemas.microsoft.com/office/drawing/2014/main" id="{5C406C45-13B3-7234-D45E-F340453F187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618796" y="3872992"/>
            <a:ext cx="395344" cy="395344"/>
          </a:xfrm>
          <a:prstGeom prst="rect">
            <a:avLst/>
          </a:prstGeom>
        </p:spPr>
      </p:pic>
      <p:pic>
        <p:nvPicPr>
          <p:cNvPr id="43" name="Graphic 42">
            <a:extLst>
              <a:ext uri="{FF2B5EF4-FFF2-40B4-BE49-F238E27FC236}">
                <a16:creationId xmlns:a16="http://schemas.microsoft.com/office/drawing/2014/main" id="{23D876BF-D11E-0AD9-A03D-1A69079315F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164625" y="2824850"/>
            <a:ext cx="407281" cy="407281"/>
          </a:xfrm>
          <a:prstGeom prst="rect">
            <a:avLst/>
          </a:prstGeom>
        </p:spPr>
      </p:pic>
      <p:pic>
        <p:nvPicPr>
          <p:cNvPr id="2865" name="Picture 2864" descr="A picture containing drawing&#10;&#10;Description automatically generated">
            <a:extLst>
              <a:ext uri="{FF2B5EF4-FFF2-40B4-BE49-F238E27FC236}">
                <a16:creationId xmlns:a16="http://schemas.microsoft.com/office/drawing/2014/main" id="{41C31827-B21E-180C-6A9F-3D1B7A48560F}"/>
              </a:ext>
            </a:extLst>
          </p:cNvPr>
          <p:cNvPicPr>
            <a:picLocks noChangeAspect="1"/>
          </p:cNvPicPr>
          <p:nvPr/>
        </p:nvPicPr>
        <p:blipFill>
          <a:blip r:embed="rId14"/>
          <a:stretch>
            <a:fillRect/>
          </a:stretch>
        </p:blipFill>
        <p:spPr>
          <a:xfrm>
            <a:off x="10398083" y="264562"/>
            <a:ext cx="1458956" cy="425210"/>
          </a:xfrm>
          <a:prstGeom prst="rect">
            <a:avLst/>
          </a:prstGeom>
        </p:spPr>
      </p:pic>
    </p:spTree>
    <p:extLst>
      <p:ext uri="{BB962C8B-B14F-4D97-AF65-F5344CB8AC3E}">
        <p14:creationId xmlns:p14="http://schemas.microsoft.com/office/powerpoint/2010/main" val="2174098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0" name="Group 427">
            <a:extLst>
              <a:ext uri="{FF2B5EF4-FFF2-40B4-BE49-F238E27FC236}">
                <a16:creationId xmlns:a16="http://schemas.microsoft.com/office/drawing/2014/main" id="{BA9FA062-F198-3C80-1538-2F0AFF663A8E}"/>
              </a:ext>
            </a:extLst>
          </p:cNvPr>
          <p:cNvGrpSpPr>
            <a:grpSpLocks noChangeAspect="1"/>
          </p:cNvGrpSpPr>
          <p:nvPr/>
        </p:nvGrpSpPr>
        <p:grpSpPr bwMode="auto">
          <a:xfrm>
            <a:off x="3759200" y="1752600"/>
            <a:ext cx="4495800" cy="4584700"/>
            <a:chOff x="2368" y="1104"/>
            <a:chExt cx="2832" cy="2888"/>
          </a:xfrm>
        </p:grpSpPr>
        <p:sp>
          <p:nvSpPr>
            <p:cNvPr id="2451" name="AutoShape 426">
              <a:extLst>
                <a:ext uri="{FF2B5EF4-FFF2-40B4-BE49-F238E27FC236}">
                  <a16:creationId xmlns:a16="http://schemas.microsoft.com/office/drawing/2014/main" id="{A0027CB1-2B16-6C62-05DB-FA5844B1061F}"/>
                </a:ext>
              </a:extLst>
            </p:cNvPr>
            <p:cNvSpPr>
              <a:spLocks noChangeAspect="1" noChangeArrowheads="1" noTextEdit="1"/>
            </p:cNvSpPr>
            <p:nvPr/>
          </p:nvSpPr>
          <p:spPr bwMode="auto">
            <a:xfrm>
              <a:off x="2368" y="1104"/>
              <a:ext cx="2832" cy="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52" name="Group 628">
              <a:extLst>
                <a:ext uri="{FF2B5EF4-FFF2-40B4-BE49-F238E27FC236}">
                  <a16:creationId xmlns:a16="http://schemas.microsoft.com/office/drawing/2014/main" id="{7252E065-B16C-6545-ACBB-431BD13669FB}"/>
                </a:ext>
              </a:extLst>
            </p:cNvPr>
            <p:cNvGrpSpPr>
              <a:grpSpLocks/>
            </p:cNvGrpSpPr>
            <p:nvPr/>
          </p:nvGrpSpPr>
          <p:grpSpPr bwMode="auto">
            <a:xfrm>
              <a:off x="2428" y="1187"/>
              <a:ext cx="2748" cy="2761"/>
              <a:chOff x="2428" y="1187"/>
              <a:chExt cx="2748" cy="2761"/>
            </a:xfrm>
          </p:grpSpPr>
          <p:sp>
            <p:nvSpPr>
              <p:cNvPr id="2665" name="Freeform 428">
                <a:extLst>
                  <a:ext uri="{FF2B5EF4-FFF2-40B4-BE49-F238E27FC236}">
                    <a16:creationId xmlns:a16="http://schemas.microsoft.com/office/drawing/2014/main" id="{46E18C33-0D3F-E386-E9CB-A6DA94BCDE98}"/>
                  </a:ext>
                </a:extLst>
              </p:cNvPr>
              <p:cNvSpPr>
                <a:spLocks/>
              </p:cNvSpPr>
              <p:nvPr/>
            </p:nvSpPr>
            <p:spPr bwMode="auto">
              <a:xfrm>
                <a:off x="2892" y="1488"/>
                <a:ext cx="865" cy="980"/>
              </a:xfrm>
              <a:custGeom>
                <a:avLst/>
                <a:gdLst>
                  <a:gd name="T0" fmla="*/ 0 w 1440"/>
                  <a:gd name="T1" fmla="*/ 835 h 1628"/>
                  <a:gd name="T2" fmla="*/ 0 w 1440"/>
                  <a:gd name="T3" fmla="*/ 835 h 1628"/>
                  <a:gd name="T4" fmla="*/ 1377 w 1440"/>
                  <a:gd name="T5" fmla="*/ 1628 h 1628"/>
                  <a:gd name="T6" fmla="*/ 1434 w 1440"/>
                  <a:gd name="T7" fmla="*/ 1163 h 1628"/>
                  <a:gd name="T8" fmla="*/ 1440 w 1440"/>
                  <a:gd name="T9" fmla="*/ 0 h 1628"/>
                  <a:gd name="T10" fmla="*/ 0 w 1440"/>
                  <a:gd name="T11" fmla="*/ 835 h 1628"/>
                </a:gdLst>
                <a:ahLst/>
                <a:cxnLst>
                  <a:cxn ang="0">
                    <a:pos x="T0" y="T1"/>
                  </a:cxn>
                  <a:cxn ang="0">
                    <a:pos x="T2" y="T3"/>
                  </a:cxn>
                  <a:cxn ang="0">
                    <a:pos x="T4" y="T5"/>
                  </a:cxn>
                  <a:cxn ang="0">
                    <a:pos x="T6" y="T7"/>
                  </a:cxn>
                  <a:cxn ang="0">
                    <a:pos x="T8" y="T9"/>
                  </a:cxn>
                  <a:cxn ang="0">
                    <a:pos x="T10" y="T11"/>
                  </a:cxn>
                </a:cxnLst>
                <a:rect l="0" t="0" r="r" b="b"/>
                <a:pathLst>
                  <a:path w="1440" h="1628">
                    <a:moveTo>
                      <a:pt x="0" y="835"/>
                    </a:moveTo>
                    <a:lnTo>
                      <a:pt x="0" y="835"/>
                    </a:lnTo>
                    <a:lnTo>
                      <a:pt x="1377" y="1628"/>
                    </a:lnTo>
                    <a:lnTo>
                      <a:pt x="1434" y="1163"/>
                    </a:lnTo>
                    <a:lnTo>
                      <a:pt x="1440" y="0"/>
                    </a:lnTo>
                    <a:cubicBezTo>
                      <a:pt x="1440" y="0"/>
                      <a:pt x="489" y="64"/>
                      <a:pt x="0" y="835"/>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6" name="Freeform 429">
                <a:extLst>
                  <a:ext uri="{FF2B5EF4-FFF2-40B4-BE49-F238E27FC236}">
                    <a16:creationId xmlns:a16="http://schemas.microsoft.com/office/drawing/2014/main" id="{2E207055-D36C-D43E-3087-25976CE5A5FB}"/>
                  </a:ext>
                </a:extLst>
              </p:cNvPr>
              <p:cNvSpPr>
                <a:spLocks/>
              </p:cNvSpPr>
              <p:nvPr/>
            </p:nvSpPr>
            <p:spPr bwMode="auto">
              <a:xfrm>
                <a:off x="3840" y="1484"/>
                <a:ext cx="873" cy="956"/>
              </a:xfrm>
              <a:custGeom>
                <a:avLst/>
                <a:gdLst>
                  <a:gd name="T0" fmla="*/ 0 w 1454"/>
                  <a:gd name="T1" fmla="*/ 0 h 1588"/>
                  <a:gd name="T2" fmla="*/ 0 w 1454"/>
                  <a:gd name="T3" fmla="*/ 0 h 1588"/>
                  <a:gd name="T4" fmla="*/ 23 w 1454"/>
                  <a:gd name="T5" fmla="*/ 1588 h 1588"/>
                  <a:gd name="T6" fmla="*/ 451 w 1454"/>
                  <a:gd name="T7" fmla="*/ 1399 h 1588"/>
                  <a:gd name="T8" fmla="*/ 1454 w 1454"/>
                  <a:gd name="T9" fmla="*/ 810 h 1588"/>
                  <a:gd name="T10" fmla="*/ 0 w 1454"/>
                  <a:gd name="T11" fmla="*/ 0 h 1588"/>
                </a:gdLst>
                <a:ahLst/>
                <a:cxnLst>
                  <a:cxn ang="0">
                    <a:pos x="T0" y="T1"/>
                  </a:cxn>
                  <a:cxn ang="0">
                    <a:pos x="T2" y="T3"/>
                  </a:cxn>
                  <a:cxn ang="0">
                    <a:pos x="T4" y="T5"/>
                  </a:cxn>
                  <a:cxn ang="0">
                    <a:pos x="T6" y="T7"/>
                  </a:cxn>
                  <a:cxn ang="0">
                    <a:pos x="T8" y="T9"/>
                  </a:cxn>
                  <a:cxn ang="0">
                    <a:pos x="T10" y="T11"/>
                  </a:cxn>
                </a:cxnLst>
                <a:rect l="0" t="0" r="r" b="b"/>
                <a:pathLst>
                  <a:path w="1454" h="1588">
                    <a:moveTo>
                      <a:pt x="0" y="0"/>
                    </a:moveTo>
                    <a:lnTo>
                      <a:pt x="0" y="0"/>
                    </a:lnTo>
                    <a:lnTo>
                      <a:pt x="23" y="1588"/>
                    </a:lnTo>
                    <a:lnTo>
                      <a:pt x="451" y="1399"/>
                    </a:lnTo>
                    <a:lnTo>
                      <a:pt x="1454" y="810"/>
                    </a:lnTo>
                    <a:cubicBezTo>
                      <a:pt x="1454" y="810"/>
                      <a:pt x="913" y="25"/>
                      <a:pt x="0"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7" name="Freeform 430">
                <a:extLst>
                  <a:ext uri="{FF2B5EF4-FFF2-40B4-BE49-F238E27FC236}">
                    <a16:creationId xmlns:a16="http://schemas.microsoft.com/office/drawing/2014/main" id="{4DD5814F-A5D5-0206-FD90-3A3AE2FA9A19}"/>
                  </a:ext>
                </a:extLst>
              </p:cNvPr>
              <p:cNvSpPr>
                <a:spLocks/>
              </p:cNvSpPr>
              <p:nvPr/>
            </p:nvSpPr>
            <p:spPr bwMode="auto">
              <a:xfrm>
                <a:off x="3924" y="2066"/>
                <a:ext cx="1080" cy="1003"/>
              </a:xfrm>
              <a:custGeom>
                <a:avLst/>
                <a:gdLst>
                  <a:gd name="T0" fmla="*/ 1379 w 1798"/>
                  <a:gd name="T1" fmla="*/ 0 h 1665"/>
                  <a:gd name="T2" fmla="*/ 1379 w 1798"/>
                  <a:gd name="T3" fmla="*/ 0 h 1665"/>
                  <a:gd name="T4" fmla="*/ 0 w 1798"/>
                  <a:gd name="T5" fmla="*/ 790 h 1665"/>
                  <a:gd name="T6" fmla="*/ 373 w 1798"/>
                  <a:gd name="T7" fmla="*/ 1073 h 1665"/>
                  <a:gd name="T8" fmla="*/ 1374 w 1798"/>
                  <a:gd name="T9" fmla="*/ 1665 h 1665"/>
                  <a:gd name="T10" fmla="*/ 1379 w 1798"/>
                  <a:gd name="T11" fmla="*/ 0 h 1665"/>
                </a:gdLst>
                <a:ahLst/>
                <a:cxnLst>
                  <a:cxn ang="0">
                    <a:pos x="T0" y="T1"/>
                  </a:cxn>
                  <a:cxn ang="0">
                    <a:pos x="T2" y="T3"/>
                  </a:cxn>
                  <a:cxn ang="0">
                    <a:pos x="T4" y="T5"/>
                  </a:cxn>
                  <a:cxn ang="0">
                    <a:pos x="T6" y="T7"/>
                  </a:cxn>
                  <a:cxn ang="0">
                    <a:pos x="T8" y="T9"/>
                  </a:cxn>
                  <a:cxn ang="0">
                    <a:pos x="T10" y="T11"/>
                  </a:cxn>
                </a:cxnLst>
                <a:rect l="0" t="0" r="r" b="b"/>
                <a:pathLst>
                  <a:path w="1798" h="1665">
                    <a:moveTo>
                      <a:pt x="1379" y="0"/>
                    </a:moveTo>
                    <a:lnTo>
                      <a:pt x="1379" y="0"/>
                    </a:lnTo>
                    <a:lnTo>
                      <a:pt x="0" y="790"/>
                    </a:lnTo>
                    <a:lnTo>
                      <a:pt x="373" y="1073"/>
                    </a:lnTo>
                    <a:lnTo>
                      <a:pt x="1374" y="1665"/>
                    </a:lnTo>
                    <a:cubicBezTo>
                      <a:pt x="1374" y="1665"/>
                      <a:pt x="1798" y="812"/>
                      <a:pt x="1379"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8" name="Freeform 431">
                <a:extLst>
                  <a:ext uri="{FF2B5EF4-FFF2-40B4-BE49-F238E27FC236}">
                    <a16:creationId xmlns:a16="http://schemas.microsoft.com/office/drawing/2014/main" id="{E85D3094-F61C-4640-D203-6752E09C4F28}"/>
                  </a:ext>
                </a:extLst>
              </p:cNvPr>
              <p:cNvSpPr>
                <a:spLocks/>
              </p:cNvSpPr>
              <p:nvPr/>
            </p:nvSpPr>
            <p:spPr bwMode="auto">
              <a:xfrm>
                <a:off x="2588" y="2081"/>
                <a:ext cx="1080" cy="1002"/>
              </a:xfrm>
              <a:custGeom>
                <a:avLst/>
                <a:gdLst>
                  <a:gd name="T0" fmla="*/ 427 w 1798"/>
                  <a:gd name="T1" fmla="*/ 0 h 1664"/>
                  <a:gd name="T2" fmla="*/ 427 w 1798"/>
                  <a:gd name="T3" fmla="*/ 0 h 1664"/>
                  <a:gd name="T4" fmla="*/ 1798 w 1798"/>
                  <a:gd name="T5" fmla="*/ 802 h 1664"/>
                  <a:gd name="T6" fmla="*/ 1423 w 1798"/>
                  <a:gd name="T7" fmla="*/ 1082 h 1664"/>
                  <a:gd name="T8" fmla="*/ 416 w 1798"/>
                  <a:gd name="T9" fmla="*/ 1664 h 1664"/>
                  <a:gd name="T10" fmla="*/ 427 w 1798"/>
                  <a:gd name="T11" fmla="*/ 0 h 1664"/>
                </a:gdLst>
                <a:ahLst/>
                <a:cxnLst>
                  <a:cxn ang="0">
                    <a:pos x="T0" y="T1"/>
                  </a:cxn>
                  <a:cxn ang="0">
                    <a:pos x="T2" y="T3"/>
                  </a:cxn>
                  <a:cxn ang="0">
                    <a:pos x="T4" y="T5"/>
                  </a:cxn>
                  <a:cxn ang="0">
                    <a:pos x="T6" y="T7"/>
                  </a:cxn>
                  <a:cxn ang="0">
                    <a:pos x="T8" y="T9"/>
                  </a:cxn>
                  <a:cxn ang="0">
                    <a:pos x="T10" y="T11"/>
                  </a:cxn>
                </a:cxnLst>
                <a:rect l="0" t="0" r="r" b="b"/>
                <a:pathLst>
                  <a:path w="1798" h="1664">
                    <a:moveTo>
                      <a:pt x="427" y="0"/>
                    </a:moveTo>
                    <a:lnTo>
                      <a:pt x="427" y="0"/>
                    </a:lnTo>
                    <a:lnTo>
                      <a:pt x="1798" y="802"/>
                    </a:lnTo>
                    <a:lnTo>
                      <a:pt x="1423" y="1082"/>
                    </a:lnTo>
                    <a:lnTo>
                      <a:pt x="416" y="1664"/>
                    </a:lnTo>
                    <a:cubicBezTo>
                      <a:pt x="416" y="1664"/>
                      <a:pt x="0" y="807"/>
                      <a:pt x="427"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9" name="Freeform 432">
                <a:extLst>
                  <a:ext uri="{FF2B5EF4-FFF2-40B4-BE49-F238E27FC236}">
                    <a16:creationId xmlns:a16="http://schemas.microsoft.com/office/drawing/2014/main" id="{9C2E66B1-5E21-DD4A-1A2A-E051F94DB6F7}"/>
                  </a:ext>
                </a:extLst>
              </p:cNvPr>
              <p:cNvSpPr>
                <a:spLocks/>
              </p:cNvSpPr>
              <p:nvPr/>
            </p:nvSpPr>
            <p:spPr bwMode="auto">
              <a:xfrm>
                <a:off x="2889" y="2674"/>
                <a:ext cx="872" cy="979"/>
              </a:xfrm>
              <a:custGeom>
                <a:avLst/>
                <a:gdLst>
                  <a:gd name="T0" fmla="*/ 0 w 1451"/>
                  <a:gd name="T1" fmla="*/ 811 h 1626"/>
                  <a:gd name="T2" fmla="*/ 0 w 1451"/>
                  <a:gd name="T3" fmla="*/ 811 h 1626"/>
                  <a:gd name="T4" fmla="*/ 1365 w 1451"/>
                  <a:gd name="T5" fmla="*/ 0 h 1626"/>
                  <a:gd name="T6" fmla="*/ 1428 w 1451"/>
                  <a:gd name="T7" fmla="*/ 463 h 1626"/>
                  <a:gd name="T8" fmla="*/ 1451 w 1451"/>
                  <a:gd name="T9" fmla="*/ 1626 h 1626"/>
                  <a:gd name="T10" fmla="*/ 0 w 1451"/>
                  <a:gd name="T11" fmla="*/ 811 h 1626"/>
                </a:gdLst>
                <a:ahLst/>
                <a:cxnLst>
                  <a:cxn ang="0">
                    <a:pos x="T0" y="T1"/>
                  </a:cxn>
                  <a:cxn ang="0">
                    <a:pos x="T2" y="T3"/>
                  </a:cxn>
                  <a:cxn ang="0">
                    <a:pos x="T4" y="T5"/>
                  </a:cxn>
                  <a:cxn ang="0">
                    <a:pos x="T6" y="T7"/>
                  </a:cxn>
                  <a:cxn ang="0">
                    <a:pos x="T8" y="T9"/>
                  </a:cxn>
                  <a:cxn ang="0">
                    <a:pos x="T10" y="T11"/>
                  </a:cxn>
                </a:cxnLst>
                <a:rect l="0" t="0" r="r" b="b"/>
                <a:pathLst>
                  <a:path w="1451" h="1626">
                    <a:moveTo>
                      <a:pt x="0" y="811"/>
                    </a:moveTo>
                    <a:lnTo>
                      <a:pt x="0" y="811"/>
                    </a:lnTo>
                    <a:lnTo>
                      <a:pt x="1365" y="0"/>
                    </a:lnTo>
                    <a:lnTo>
                      <a:pt x="1428" y="463"/>
                    </a:lnTo>
                    <a:lnTo>
                      <a:pt x="1451" y="1626"/>
                    </a:lnTo>
                    <a:cubicBezTo>
                      <a:pt x="1451" y="1626"/>
                      <a:pt x="499" y="1576"/>
                      <a:pt x="0" y="811"/>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0" name="Freeform 433">
                <a:extLst>
                  <a:ext uri="{FF2B5EF4-FFF2-40B4-BE49-F238E27FC236}">
                    <a16:creationId xmlns:a16="http://schemas.microsoft.com/office/drawing/2014/main" id="{85739FEC-267A-0E91-C3AE-996E886610EF}"/>
                  </a:ext>
                </a:extLst>
              </p:cNvPr>
              <p:cNvSpPr>
                <a:spLocks/>
              </p:cNvSpPr>
              <p:nvPr/>
            </p:nvSpPr>
            <p:spPr bwMode="auto">
              <a:xfrm>
                <a:off x="3846" y="2677"/>
                <a:ext cx="866" cy="980"/>
              </a:xfrm>
              <a:custGeom>
                <a:avLst/>
                <a:gdLst>
                  <a:gd name="T0" fmla="*/ 1440 w 1440"/>
                  <a:gd name="T1" fmla="*/ 793 h 1628"/>
                  <a:gd name="T2" fmla="*/ 1440 w 1440"/>
                  <a:gd name="T3" fmla="*/ 793 h 1628"/>
                  <a:gd name="T4" fmla="*/ 63 w 1440"/>
                  <a:gd name="T5" fmla="*/ 0 h 1628"/>
                  <a:gd name="T6" fmla="*/ 6 w 1440"/>
                  <a:gd name="T7" fmla="*/ 465 h 1628"/>
                  <a:gd name="T8" fmla="*/ 0 w 1440"/>
                  <a:gd name="T9" fmla="*/ 1628 h 1628"/>
                  <a:gd name="T10" fmla="*/ 1440 w 1440"/>
                  <a:gd name="T11" fmla="*/ 793 h 1628"/>
                </a:gdLst>
                <a:ahLst/>
                <a:cxnLst>
                  <a:cxn ang="0">
                    <a:pos x="T0" y="T1"/>
                  </a:cxn>
                  <a:cxn ang="0">
                    <a:pos x="T2" y="T3"/>
                  </a:cxn>
                  <a:cxn ang="0">
                    <a:pos x="T4" y="T5"/>
                  </a:cxn>
                  <a:cxn ang="0">
                    <a:pos x="T6" y="T7"/>
                  </a:cxn>
                  <a:cxn ang="0">
                    <a:pos x="T8" y="T9"/>
                  </a:cxn>
                  <a:cxn ang="0">
                    <a:pos x="T10" y="T11"/>
                  </a:cxn>
                </a:cxnLst>
                <a:rect l="0" t="0" r="r" b="b"/>
                <a:pathLst>
                  <a:path w="1440" h="1628">
                    <a:moveTo>
                      <a:pt x="1440" y="793"/>
                    </a:moveTo>
                    <a:lnTo>
                      <a:pt x="1440" y="793"/>
                    </a:lnTo>
                    <a:lnTo>
                      <a:pt x="63" y="0"/>
                    </a:lnTo>
                    <a:lnTo>
                      <a:pt x="6" y="465"/>
                    </a:lnTo>
                    <a:lnTo>
                      <a:pt x="0" y="1628"/>
                    </a:lnTo>
                    <a:cubicBezTo>
                      <a:pt x="0" y="1628"/>
                      <a:pt x="951" y="1565"/>
                      <a:pt x="1440" y="793"/>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1" name="Freeform 434">
                <a:extLst>
                  <a:ext uri="{FF2B5EF4-FFF2-40B4-BE49-F238E27FC236}">
                    <a16:creationId xmlns:a16="http://schemas.microsoft.com/office/drawing/2014/main" id="{4B45D775-B76A-AAB4-7668-3FF883D8946B}"/>
                  </a:ext>
                </a:extLst>
              </p:cNvPr>
              <p:cNvSpPr>
                <a:spLocks/>
              </p:cNvSpPr>
              <p:nvPr/>
            </p:nvSpPr>
            <p:spPr bwMode="auto">
              <a:xfrm>
                <a:off x="2640" y="3202"/>
                <a:ext cx="1117" cy="746"/>
              </a:xfrm>
              <a:custGeom>
                <a:avLst/>
                <a:gdLst>
                  <a:gd name="T0" fmla="*/ 293 w 1860"/>
                  <a:gd name="T1" fmla="*/ 0 h 1240"/>
                  <a:gd name="T2" fmla="*/ 25 w 1860"/>
                  <a:gd name="T3" fmla="*/ 207 h 1240"/>
                  <a:gd name="T4" fmla="*/ 77 w 1860"/>
                  <a:gd name="T5" fmla="*/ 283 h 1240"/>
                  <a:gd name="T6" fmla="*/ 132 w 1860"/>
                  <a:gd name="T7" fmla="*/ 356 h 1240"/>
                  <a:gd name="T8" fmla="*/ 190 w 1860"/>
                  <a:gd name="T9" fmla="*/ 428 h 1240"/>
                  <a:gd name="T10" fmla="*/ 250 w 1860"/>
                  <a:gd name="T11" fmla="*/ 496 h 1240"/>
                  <a:gd name="T12" fmla="*/ 313 w 1860"/>
                  <a:gd name="T13" fmla="*/ 563 h 1240"/>
                  <a:gd name="T14" fmla="*/ 379 w 1860"/>
                  <a:gd name="T15" fmla="*/ 626 h 1240"/>
                  <a:gd name="T16" fmla="*/ 447 w 1860"/>
                  <a:gd name="T17" fmla="*/ 688 h 1240"/>
                  <a:gd name="T18" fmla="*/ 518 w 1860"/>
                  <a:gd name="T19" fmla="*/ 746 h 1240"/>
                  <a:gd name="T20" fmla="*/ 591 w 1860"/>
                  <a:gd name="T21" fmla="*/ 801 h 1240"/>
                  <a:gd name="T22" fmla="*/ 666 w 1860"/>
                  <a:gd name="T23" fmla="*/ 854 h 1240"/>
                  <a:gd name="T24" fmla="*/ 744 w 1860"/>
                  <a:gd name="T25" fmla="*/ 904 h 1240"/>
                  <a:gd name="T26" fmla="*/ 823 w 1860"/>
                  <a:gd name="T27" fmla="*/ 950 h 1240"/>
                  <a:gd name="T28" fmla="*/ 905 w 1860"/>
                  <a:gd name="T29" fmla="*/ 994 h 1240"/>
                  <a:gd name="T30" fmla="*/ 988 w 1860"/>
                  <a:gd name="T31" fmla="*/ 1034 h 1240"/>
                  <a:gd name="T32" fmla="*/ 1073 w 1860"/>
                  <a:gd name="T33" fmla="*/ 1071 h 1240"/>
                  <a:gd name="T34" fmla="*/ 1160 w 1860"/>
                  <a:gd name="T35" fmla="*/ 1105 h 1240"/>
                  <a:gd name="T36" fmla="*/ 1249 w 1860"/>
                  <a:gd name="T37" fmla="*/ 1135 h 1240"/>
                  <a:gd name="T38" fmla="*/ 1339 w 1860"/>
                  <a:gd name="T39" fmla="*/ 1161 h 1240"/>
                  <a:gd name="T40" fmla="*/ 1431 w 1860"/>
                  <a:gd name="T41" fmla="*/ 1184 h 1240"/>
                  <a:gd name="T42" fmla="*/ 1524 w 1860"/>
                  <a:gd name="T43" fmla="*/ 1203 h 1240"/>
                  <a:gd name="T44" fmla="*/ 1619 w 1860"/>
                  <a:gd name="T45" fmla="*/ 1219 h 1240"/>
                  <a:gd name="T46" fmla="*/ 1715 w 1860"/>
                  <a:gd name="T47" fmla="*/ 1230 h 1240"/>
                  <a:gd name="T48" fmla="*/ 1811 w 1860"/>
                  <a:gd name="T49" fmla="*/ 1238 h 1240"/>
                  <a:gd name="T50" fmla="*/ 1860 w 1860"/>
                  <a:gd name="T51" fmla="*/ 902 h 1240"/>
                  <a:gd name="T52" fmla="*/ 1762 w 1860"/>
                  <a:gd name="T53" fmla="*/ 896 h 1240"/>
                  <a:gd name="T54" fmla="*/ 1665 w 1860"/>
                  <a:gd name="T55" fmla="*/ 885 h 1240"/>
                  <a:gd name="T56" fmla="*/ 1570 w 1860"/>
                  <a:gd name="T57" fmla="*/ 869 h 1240"/>
                  <a:gd name="T58" fmla="*/ 1476 w 1860"/>
                  <a:gd name="T59" fmla="*/ 848 h 1240"/>
                  <a:gd name="T60" fmla="*/ 1384 w 1860"/>
                  <a:gd name="T61" fmla="*/ 823 h 1240"/>
                  <a:gd name="T62" fmla="*/ 1294 w 1860"/>
                  <a:gd name="T63" fmla="*/ 794 h 1240"/>
                  <a:gd name="T64" fmla="*/ 1206 w 1860"/>
                  <a:gd name="T65" fmla="*/ 761 h 1240"/>
                  <a:gd name="T66" fmla="*/ 1120 w 1860"/>
                  <a:gd name="T67" fmla="*/ 724 h 1240"/>
                  <a:gd name="T68" fmla="*/ 1036 w 1860"/>
                  <a:gd name="T69" fmla="*/ 682 h 1240"/>
                  <a:gd name="T70" fmla="*/ 954 w 1860"/>
                  <a:gd name="T71" fmla="*/ 637 h 1240"/>
                  <a:gd name="T72" fmla="*/ 875 w 1860"/>
                  <a:gd name="T73" fmla="*/ 588 h 1240"/>
                  <a:gd name="T74" fmla="*/ 799 w 1860"/>
                  <a:gd name="T75" fmla="*/ 535 h 1240"/>
                  <a:gd name="T76" fmla="*/ 725 w 1860"/>
                  <a:gd name="T77" fmla="*/ 479 h 1240"/>
                  <a:gd name="T78" fmla="*/ 654 w 1860"/>
                  <a:gd name="T79" fmla="*/ 420 h 1240"/>
                  <a:gd name="T80" fmla="*/ 586 w 1860"/>
                  <a:gd name="T81" fmla="*/ 357 h 1240"/>
                  <a:gd name="T82" fmla="*/ 521 w 1860"/>
                  <a:gd name="T83" fmla="*/ 292 h 1240"/>
                  <a:gd name="T84" fmla="*/ 459 w 1860"/>
                  <a:gd name="T85" fmla="*/ 223 h 1240"/>
                  <a:gd name="T86" fmla="*/ 400 w 1860"/>
                  <a:gd name="T87" fmla="*/ 151 h 1240"/>
                  <a:gd name="T88" fmla="*/ 345 w 1860"/>
                  <a:gd name="T89" fmla="*/ 77 h 1240"/>
                  <a:gd name="T90" fmla="*/ 293 w 1860"/>
                  <a:gd name="T91"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0" h="1240">
                    <a:moveTo>
                      <a:pt x="293" y="0"/>
                    </a:moveTo>
                    <a:lnTo>
                      <a:pt x="293" y="0"/>
                    </a:lnTo>
                    <a:lnTo>
                      <a:pt x="0" y="169"/>
                    </a:lnTo>
                    <a:lnTo>
                      <a:pt x="25" y="207"/>
                    </a:lnTo>
                    <a:lnTo>
                      <a:pt x="51" y="245"/>
                    </a:lnTo>
                    <a:lnTo>
                      <a:pt x="77" y="283"/>
                    </a:lnTo>
                    <a:lnTo>
                      <a:pt x="104" y="320"/>
                    </a:lnTo>
                    <a:lnTo>
                      <a:pt x="132" y="356"/>
                    </a:lnTo>
                    <a:lnTo>
                      <a:pt x="161" y="392"/>
                    </a:lnTo>
                    <a:lnTo>
                      <a:pt x="190" y="428"/>
                    </a:lnTo>
                    <a:lnTo>
                      <a:pt x="220" y="462"/>
                    </a:lnTo>
                    <a:lnTo>
                      <a:pt x="250" y="496"/>
                    </a:lnTo>
                    <a:lnTo>
                      <a:pt x="281" y="530"/>
                    </a:lnTo>
                    <a:lnTo>
                      <a:pt x="313" y="563"/>
                    </a:lnTo>
                    <a:lnTo>
                      <a:pt x="346" y="595"/>
                    </a:lnTo>
                    <a:lnTo>
                      <a:pt x="379" y="626"/>
                    </a:lnTo>
                    <a:lnTo>
                      <a:pt x="413" y="657"/>
                    </a:lnTo>
                    <a:lnTo>
                      <a:pt x="447" y="688"/>
                    </a:lnTo>
                    <a:lnTo>
                      <a:pt x="482" y="717"/>
                    </a:lnTo>
                    <a:lnTo>
                      <a:pt x="518" y="746"/>
                    </a:lnTo>
                    <a:lnTo>
                      <a:pt x="554" y="774"/>
                    </a:lnTo>
                    <a:lnTo>
                      <a:pt x="591" y="801"/>
                    </a:lnTo>
                    <a:lnTo>
                      <a:pt x="628" y="828"/>
                    </a:lnTo>
                    <a:lnTo>
                      <a:pt x="666" y="854"/>
                    </a:lnTo>
                    <a:lnTo>
                      <a:pt x="705" y="879"/>
                    </a:lnTo>
                    <a:lnTo>
                      <a:pt x="744" y="904"/>
                    </a:lnTo>
                    <a:lnTo>
                      <a:pt x="783" y="928"/>
                    </a:lnTo>
                    <a:lnTo>
                      <a:pt x="823" y="950"/>
                    </a:lnTo>
                    <a:lnTo>
                      <a:pt x="864" y="973"/>
                    </a:lnTo>
                    <a:lnTo>
                      <a:pt x="905" y="994"/>
                    </a:lnTo>
                    <a:lnTo>
                      <a:pt x="946" y="1014"/>
                    </a:lnTo>
                    <a:lnTo>
                      <a:pt x="988" y="1034"/>
                    </a:lnTo>
                    <a:lnTo>
                      <a:pt x="1030" y="1053"/>
                    </a:lnTo>
                    <a:lnTo>
                      <a:pt x="1073" y="1071"/>
                    </a:lnTo>
                    <a:lnTo>
                      <a:pt x="1116" y="1088"/>
                    </a:lnTo>
                    <a:lnTo>
                      <a:pt x="1160" y="1105"/>
                    </a:lnTo>
                    <a:lnTo>
                      <a:pt x="1204" y="1120"/>
                    </a:lnTo>
                    <a:lnTo>
                      <a:pt x="1249" y="1135"/>
                    </a:lnTo>
                    <a:lnTo>
                      <a:pt x="1294" y="1148"/>
                    </a:lnTo>
                    <a:lnTo>
                      <a:pt x="1339" y="1161"/>
                    </a:lnTo>
                    <a:lnTo>
                      <a:pt x="1385" y="1173"/>
                    </a:lnTo>
                    <a:lnTo>
                      <a:pt x="1431" y="1184"/>
                    </a:lnTo>
                    <a:lnTo>
                      <a:pt x="1477" y="1194"/>
                    </a:lnTo>
                    <a:lnTo>
                      <a:pt x="1524" y="1203"/>
                    </a:lnTo>
                    <a:lnTo>
                      <a:pt x="1571" y="1211"/>
                    </a:lnTo>
                    <a:lnTo>
                      <a:pt x="1619" y="1219"/>
                    </a:lnTo>
                    <a:lnTo>
                      <a:pt x="1666" y="1225"/>
                    </a:lnTo>
                    <a:lnTo>
                      <a:pt x="1715" y="1230"/>
                    </a:lnTo>
                    <a:lnTo>
                      <a:pt x="1763" y="1234"/>
                    </a:lnTo>
                    <a:lnTo>
                      <a:pt x="1811" y="1238"/>
                    </a:lnTo>
                    <a:lnTo>
                      <a:pt x="1860" y="1240"/>
                    </a:lnTo>
                    <a:lnTo>
                      <a:pt x="1860" y="902"/>
                    </a:lnTo>
                    <a:lnTo>
                      <a:pt x="1811" y="900"/>
                    </a:lnTo>
                    <a:lnTo>
                      <a:pt x="1762" y="896"/>
                    </a:lnTo>
                    <a:lnTo>
                      <a:pt x="1713" y="891"/>
                    </a:lnTo>
                    <a:lnTo>
                      <a:pt x="1665" y="885"/>
                    </a:lnTo>
                    <a:lnTo>
                      <a:pt x="1617" y="877"/>
                    </a:lnTo>
                    <a:lnTo>
                      <a:pt x="1570" y="869"/>
                    </a:lnTo>
                    <a:lnTo>
                      <a:pt x="1523" y="859"/>
                    </a:lnTo>
                    <a:lnTo>
                      <a:pt x="1476" y="848"/>
                    </a:lnTo>
                    <a:lnTo>
                      <a:pt x="1430" y="836"/>
                    </a:lnTo>
                    <a:lnTo>
                      <a:pt x="1384" y="823"/>
                    </a:lnTo>
                    <a:lnTo>
                      <a:pt x="1339" y="809"/>
                    </a:lnTo>
                    <a:lnTo>
                      <a:pt x="1294" y="794"/>
                    </a:lnTo>
                    <a:lnTo>
                      <a:pt x="1250" y="778"/>
                    </a:lnTo>
                    <a:lnTo>
                      <a:pt x="1206" y="761"/>
                    </a:lnTo>
                    <a:lnTo>
                      <a:pt x="1162" y="743"/>
                    </a:lnTo>
                    <a:lnTo>
                      <a:pt x="1120" y="724"/>
                    </a:lnTo>
                    <a:lnTo>
                      <a:pt x="1077" y="703"/>
                    </a:lnTo>
                    <a:lnTo>
                      <a:pt x="1036" y="682"/>
                    </a:lnTo>
                    <a:lnTo>
                      <a:pt x="995" y="660"/>
                    </a:lnTo>
                    <a:lnTo>
                      <a:pt x="954" y="637"/>
                    </a:lnTo>
                    <a:lnTo>
                      <a:pt x="914" y="613"/>
                    </a:lnTo>
                    <a:lnTo>
                      <a:pt x="875" y="588"/>
                    </a:lnTo>
                    <a:lnTo>
                      <a:pt x="837" y="562"/>
                    </a:lnTo>
                    <a:lnTo>
                      <a:pt x="799" y="535"/>
                    </a:lnTo>
                    <a:lnTo>
                      <a:pt x="761" y="508"/>
                    </a:lnTo>
                    <a:lnTo>
                      <a:pt x="725" y="479"/>
                    </a:lnTo>
                    <a:lnTo>
                      <a:pt x="689" y="450"/>
                    </a:lnTo>
                    <a:lnTo>
                      <a:pt x="654" y="420"/>
                    </a:lnTo>
                    <a:lnTo>
                      <a:pt x="619" y="389"/>
                    </a:lnTo>
                    <a:lnTo>
                      <a:pt x="586" y="357"/>
                    </a:lnTo>
                    <a:lnTo>
                      <a:pt x="553" y="325"/>
                    </a:lnTo>
                    <a:lnTo>
                      <a:pt x="521" y="292"/>
                    </a:lnTo>
                    <a:lnTo>
                      <a:pt x="489" y="258"/>
                    </a:lnTo>
                    <a:lnTo>
                      <a:pt x="459" y="223"/>
                    </a:lnTo>
                    <a:lnTo>
                      <a:pt x="429" y="188"/>
                    </a:lnTo>
                    <a:lnTo>
                      <a:pt x="400" y="151"/>
                    </a:lnTo>
                    <a:lnTo>
                      <a:pt x="372" y="115"/>
                    </a:lnTo>
                    <a:lnTo>
                      <a:pt x="345" y="77"/>
                    </a:lnTo>
                    <a:lnTo>
                      <a:pt x="319" y="39"/>
                    </a:lnTo>
                    <a:lnTo>
                      <a:pt x="293"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2" name="Freeform 435">
                <a:extLst>
                  <a:ext uri="{FF2B5EF4-FFF2-40B4-BE49-F238E27FC236}">
                    <a16:creationId xmlns:a16="http://schemas.microsoft.com/office/drawing/2014/main" id="{5B268F5E-5BA1-5133-ED29-EEC3C0B1F6F4}"/>
                  </a:ext>
                </a:extLst>
              </p:cNvPr>
              <p:cNvSpPr>
                <a:spLocks/>
              </p:cNvSpPr>
              <p:nvPr/>
            </p:nvSpPr>
            <p:spPr bwMode="auto">
              <a:xfrm>
                <a:off x="2428" y="1921"/>
                <a:ext cx="340" cy="1297"/>
              </a:xfrm>
              <a:custGeom>
                <a:avLst/>
                <a:gdLst>
                  <a:gd name="T0" fmla="*/ 271 w 566"/>
                  <a:gd name="T1" fmla="*/ 0 h 2154"/>
                  <a:gd name="T2" fmla="*/ 227 w 566"/>
                  <a:gd name="T3" fmla="*/ 85 h 2154"/>
                  <a:gd name="T4" fmla="*/ 188 w 566"/>
                  <a:gd name="T5" fmla="*/ 172 h 2154"/>
                  <a:gd name="T6" fmla="*/ 151 w 566"/>
                  <a:gd name="T7" fmla="*/ 261 h 2154"/>
                  <a:gd name="T8" fmla="*/ 119 w 566"/>
                  <a:gd name="T9" fmla="*/ 351 h 2154"/>
                  <a:gd name="T10" fmla="*/ 90 w 566"/>
                  <a:gd name="T11" fmla="*/ 443 h 2154"/>
                  <a:gd name="T12" fmla="*/ 65 w 566"/>
                  <a:gd name="T13" fmla="*/ 537 h 2154"/>
                  <a:gd name="T14" fmla="*/ 44 w 566"/>
                  <a:gd name="T15" fmla="*/ 633 h 2154"/>
                  <a:gd name="T16" fmla="*/ 27 w 566"/>
                  <a:gd name="T17" fmla="*/ 729 h 2154"/>
                  <a:gd name="T18" fmla="*/ 14 w 566"/>
                  <a:gd name="T19" fmla="*/ 827 h 2154"/>
                  <a:gd name="T20" fmla="*/ 5 w 566"/>
                  <a:gd name="T21" fmla="*/ 927 h 2154"/>
                  <a:gd name="T22" fmla="*/ 1 w 566"/>
                  <a:gd name="T23" fmla="*/ 1027 h 2154"/>
                  <a:gd name="T24" fmla="*/ 1 w 566"/>
                  <a:gd name="T25" fmla="*/ 1129 h 2154"/>
                  <a:gd name="T26" fmla="*/ 5 w 566"/>
                  <a:gd name="T27" fmla="*/ 1229 h 2154"/>
                  <a:gd name="T28" fmla="*/ 14 w 566"/>
                  <a:gd name="T29" fmla="*/ 1328 h 2154"/>
                  <a:gd name="T30" fmla="*/ 27 w 566"/>
                  <a:gd name="T31" fmla="*/ 1426 h 2154"/>
                  <a:gd name="T32" fmla="*/ 44 w 566"/>
                  <a:gd name="T33" fmla="*/ 1523 h 2154"/>
                  <a:gd name="T34" fmla="*/ 64 w 566"/>
                  <a:gd name="T35" fmla="*/ 1618 h 2154"/>
                  <a:gd name="T36" fmla="*/ 89 w 566"/>
                  <a:gd name="T37" fmla="*/ 1711 h 2154"/>
                  <a:gd name="T38" fmla="*/ 118 w 566"/>
                  <a:gd name="T39" fmla="*/ 1803 h 2154"/>
                  <a:gd name="T40" fmla="*/ 151 w 566"/>
                  <a:gd name="T41" fmla="*/ 1894 h 2154"/>
                  <a:gd name="T42" fmla="*/ 187 w 566"/>
                  <a:gd name="T43" fmla="*/ 1982 h 2154"/>
                  <a:gd name="T44" fmla="*/ 226 w 566"/>
                  <a:gd name="T45" fmla="*/ 2069 h 2154"/>
                  <a:gd name="T46" fmla="*/ 270 w 566"/>
                  <a:gd name="T47" fmla="*/ 2154 h 2154"/>
                  <a:gd name="T48" fmla="*/ 544 w 566"/>
                  <a:gd name="T49" fmla="*/ 1943 h 2154"/>
                  <a:gd name="T50" fmla="*/ 505 w 566"/>
                  <a:gd name="T51" fmla="*/ 1860 h 2154"/>
                  <a:gd name="T52" fmla="*/ 470 w 566"/>
                  <a:gd name="T53" fmla="*/ 1774 h 2154"/>
                  <a:gd name="T54" fmla="*/ 438 w 566"/>
                  <a:gd name="T55" fmla="*/ 1687 h 2154"/>
                  <a:gd name="T56" fmla="*/ 411 w 566"/>
                  <a:gd name="T57" fmla="*/ 1598 h 2154"/>
                  <a:gd name="T58" fmla="*/ 388 w 566"/>
                  <a:gd name="T59" fmla="*/ 1507 h 2154"/>
                  <a:gd name="T60" fmla="*/ 370 w 566"/>
                  <a:gd name="T61" fmla="*/ 1414 h 2154"/>
                  <a:gd name="T62" fmla="*/ 356 w 566"/>
                  <a:gd name="T63" fmla="*/ 1320 h 2154"/>
                  <a:gd name="T64" fmla="*/ 346 w 566"/>
                  <a:gd name="T65" fmla="*/ 1224 h 2154"/>
                  <a:gd name="T66" fmla="*/ 342 w 566"/>
                  <a:gd name="T67" fmla="*/ 1127 h 2154"/>
                  <a:gd name="T68" fmla="*/ 342 w 566"/>
                  <a:gd name="T69" fmla="*/ 1029 h 2154"/>
                  <a:gd name="T70" fmla="*/ 346 w 566"/>
                  <a:gd name="T71" fmla="*/ 932 h 2154"/>
                  <a:gd name="T72" fmla="*/ 356 w 566"/>
                  <a:gd name="T73" fmla="*/ 836 h 2154"/>
                  <a:gd name="T74" fmla="*/ 370 w 566"/>
                  <a:gd name="T75" fmla="*/ 741 h 2154"/>
                  <a:gd name="T76" fmla="*/ 389 w 566"/>
                  <a:gd name="T77" fmla="*/ 649 h 2154"/>
                  <a:gd name="T78" fmla="*/ 412 w 566"/>
                  <a:gd name="T79" fmla="*/ 557 h 2154"/>
                  <a:gd name="T80" fmla="*/ 439 w 566"/>
                  <a:gd name="T81" fmla="*/ 468 h 2154"/>
                  <a:gd name="T82" fmla="*/ 470 w 566"/>
                  <a:gd name="T83" fmla="*/ 380 h 2154"/>
                  <a:gd name="T84" fmla="*/ 506 w 566"/>
                  <a:gd name="T85" fmla="*/ 294 h 2154"/>
                  <a:gd name="T86" fmla="*/ 545 w 566"/>
                  <a:gd name="T87" fmla="*/ 211 h 2154"/>
                  <a:gd name="T88" fmla="*/ 271 w 566"/>
                  <a:gd name="T89" fmla="*/ 0 h 2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6" h="2154">
                    <a:moveTo>
                      <a:pt x="271" y="0"/>
                    </a:moveTo>
                    <a:lnTo>
                      <a:pt x="271" y="0"/>
                    </a:lnTo>
                    <a:lnTo>
                      <a:pt x="249" y="42"/>
                    </a:lnTo>
                    <a:lnTo>
                      <a:pt x="227" y="85"/>
                    </a:lnTo>
                    <a:lnTo>
                      <a:pt x="207" y="128"/>
                    </a:lnTo>
                    <a:lnTo>
                      <a:pt x="188" y="172"/>
                    </a:lnTo>
                    <a:lnTo>
                      <a:pt x="169" y="216"/>
                    </a:lnTo>
                    <a:lnTo>
                      <a:pt x="151" y="261"/>
                    </a:lnTo>
                    <a:lnTo>
                      <a:pt x="134" y="306"/>
                    </a:lnTo>
                    <a:lnTo>
                      <a:pt x="119" y="351"/>
                    </a:lnTo>
                    <a:lnTo>
                      <a:pt x="104" y="397"/>
                    </a:lnTo>
                    <a:lnTo>
                      <a:pt x="90" y="443"/>
                    </a:lnTo>
                    <a:lnTo>
                      <a:pt x="77" y="490"/>
                    </a:lnTo>
                    <a:lnTo>
                      <a:pt x="65" y="537"/>
                    </a:lnTo>
                    <a:lnTo>
                      <a:pt x="54" y="585"/>
                    </a:lnTo>
                    <a:lnTo>
                      <a:pt x="44" y="633"/>
                    </a:lnTo>
                    <a:lnTo>
                      <a:pt x="35" y="681"/>
                    </a:lnTo>
                    <a:lnTo>
                      <a:pt x="27" y="729"/>
                    </a:lnTo>
                    <a:lnTo>
                      <a:pt x="20" y="778"/>
                    </a:lnTo>
                    <a:lnTo>
                      <a:pt x="14" y="827"/>
                    </a:lnTo>
                    <a:lnTo>
                      <a:pt x="9" y="877"/>
                    </a:lnTo>
                    <a:lnTo>
                      <a:pt x="5" y="927"/>
                    </a:lnTo>
                    <a:lnTo>
                      <a:pt x="2" y="977"/>
                    </a:lnTo>
                    <a:lnTo>
                      <a:pt x="1" y="1027"/>
                    </a:lnTo>
                    <a:lnTo>
                      <a:pt x="0" y="1078"/>
                    </a:lnTo>
                    <a:lnTo>
                      <a:pt x="1" y="1129"/>
                    </a:lnTo>
                    <a:lnTo>
                      <a:pt x="2" y="1179"/>
                    </a:lnTo>
                    <a:lnTo>
                      <a:pt x="5" y="1229"/>
                    </a:lnTo>
                    <a:lnTo>
                      <a:pt x="9" y="1279"/>
                    </a:lnTo>
                    <a:lnTo>
                      <a:pt x="14" y="1328"/>
                    </a:lnTo>
                    <a:lnTo>
                      <a:pt x="20" y="1377"/>
                    </a:lnTo>
                    <a:lnTo>
                      <a:pt x="27" y="1426"/>
                    </a:lnTo>
                    <a:lnTo>
                      <a:pt x="35" y="1475"/>
                    </a:lnTo>
                    <a:lnTo>
                      <a:pt x="44" y="1523"/>
                    </a:lnTo>
                    <a:lnTo>
                      <a:pt x="54" y="1570"/>
                    </a:lnTo>
                    <a:lnTo>
                      <a:pt x="64" y="1618"/>
                    </a:lnTo>
                    <a:lnTo>
                      <a:pt x="76" y="1665"/>
                    </a:lnTo>
                    <a:lnTo>
                      <a:pt x="89" y="1711"/>
                    </a:lnTo>
                    <a:lnTo>
                      <a:pt x="103" y="1758"/>
                    </a:lnTo>
                    <a:lnTo>
                      <a:pt x="118" y="1803"/>
                    </a:lnTo>
                    <a:lnTo>
                      <a:pt x="134" y="1849"/>
                    </a:lnTo>
                    <a:lnTo>
                      <a:pt x="151" y="1894"/>
                    </a:lnTo>
                    <a:lnTo>
                      <a:pt x="168" y="1938"/>
                    </a:lnTo>
                    <a:lnTo>
                      <a:pt x="187" y="1982"/>
                    </a:lnTo>
                    <a:lnTo>
                      <a:pt x="206" y="2026"/>
                    </a:lnTo>
                    <a:lnTo>
                      <a:pt x="226" y="2069"/>
                    </a:lnTo>
                    <a:lnTo>
                      <a:pt x="248" y="2112"/>
                    </a:lnTo>
                    <a:lnTo>
                      <a:pt x="270" y="2154"/>
                    </a:lnTo>
                    <a:lnTo>
                      <a:pt x="565" y="1984"/>
                    </a:lnTo>
                    <a:lnTo>
                      <a:pt x="544" y="1943"/>
                    </a:lnTo>
                    <a:lnTo>
                      <a:pt x="524" y="1902"/>
                    </a:lnTo>
                    <a:lnTo>
                      <a:pt x="505" y="1860"/>
                    </a:lnTo>
                    <a:lnTo>
                      <a:pt x="487" y="1817"/>
                    </a:lnTo>
                    <a:lnTo>
                      <a:pt x="470" y="1774"/>
                    </a:lnTo>
                    <a:lnTo>
                      <a:pt x="454" y="1731"/>
                    </a:lnTo>
                    <a:lnTo>
                      <a:pt x="438" y="1687"/>
                    </a:lnTo>
                    <a:lnTo>
                      <a:pt x="424" y="1643"/>
                    </a:lnTo>
                    <a:lnTo>
                      <a:pt x="411" y="1598"/>
                    </a:lnTo>
                    <a:lnTo>
                      <a:pt x="399" y="1552"/>
                    </a:lnTo>
                    <a:lnTo>
                      <a:pt x="388" y="1507"/>
                    </a:lnTo>
                    <a:lnTo>
                      <a:pt x="379" y="1460"/>
                    </a:lnTo>
                    <a:lnTo>
                      <a:pt x="370" y="1414"/>
                    </a:lnTo>
                    <a:lnTo>
                      <a:pt x="362" y="1367"/>
                    </a:lnTo>
                    <a:lnTo>
                      <a:pt x="356" y="1320"/>
                    </a:lnTo>
                    <a:lnTo>
                      <a:pt x="351" y="1272"/>
                    </a:lnTo>
                    <a:lnTo>
                      <a:pt x="346" y="1224"/>
                    </a:lnTo>
                    <a:lnTo>
                      <a:pt x="343" y="1176"/>
                    </a:lnTo>
                    <a:lnTo>
                      <a:pt x="342" y="1127"/>
                    </a:lnTo>
                    <a:lnTo>
                      <a:pt x="341" y="1078"/>
                    </a:lnTo>
                    <a:lnTo>
                      <a:pt x="342" y="1029"/>
                    </a:lnTo>
                    <a:lnTo>
                      <a:pt x="343" y="980"/>
                    </a:lnTo>
                    <a:lnTo>
                      <a:pt x="346" y="932"/>
                    </a:lnTo>
                    <a:lnTo>
                      <a:pt x="351" y="884"/>
                    </a:lnTo>
                    <a:lnTo>
                      <a:pt x="356" y="836"/>
                    </a:lnTo>
                    <a:lnTo>
                      <a:pt x="362" y="789"/>
                    </a:lnTo>
                    <a:lnTo>
                      <a:pt x="370" y="741"/>
                    </a:lnTo>
                    <a:lnTo>
                      <a:pt x="379" y="695"/>
                    </a:lnTo>
                    <a:lnTo>
                      <a:pt x="389" y="649"/>
                    </a:lnTo>
                    <a:lnTo>
                      <a:pt x="400" y="603"/>
                    </a:lnTo>
                    <a:lnTo>
                      <a:pt x="412" y="557"/>
                    </a:lnTo>
                    <a:lnTo>
                      <a:pt x="425" y="512"/>
                    </a:lnTo>
                    <a:lnTo>
                      <a:pt x="439" y="468"/>
                    </a:lnTo>
                    <a:lnTo>
                      <a:pt x="454" y="424"/>
                    </a:lnTo>
                    <a:lnTo>
                      <a:pt x="470" y="380"/>
                    </a:lnTo>
                    <a:lnTo>
                      <a:pt x="488" y="337"/>
                    </a:lnTo>
                    <a:lnTo>
                      <a:pt x="506" y="294"/>
                    </a:lnTo>
                    <a:lnTo>
                      <a:pt x="525" y="252"/>
                    </a:lnTo>
                    <a:lnTo>
                      <a:pt x="545" y="211"/>
                    </a:lnTo>
                    <a:lnTo>
                      <a:pt x="566" y="170"/>
                    </a:lnTo>
                    <a:lnTo>
                      <a:pt x="271"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3" name="Freeform 436">
                <a:extLst>
                  <a:ext uri="{FF2B5EF4-FFF2-40B4-BE49-F238E27FC236}">
                    <a16:creationId xmlns:a16="http://schemas.microsoft.com/office/drawing/2014/main" id="{11902F3D-7F4C-4EB4-AB93-21AECB79BBDB}"/>
                  </a:ext>
                </a:extLst>
              </p:cNvPr>
              <p:cNvSpPr>
                <a:spLocks/>
              </p:cNvSpPr>
              <p:nvPr/>
            </p:nvSpPr>
            <p:spPr bwMode="auto">
              <a:xfrm>
                <a:off x="2636" y="1191"/>
                <a:ext cx="1121" cy="750"/>
              </a:xfrm>
              <a:custGeom>
                <a:avLst/>
                <a:gdLst>
                  <a:gd name="T0" fmla="*/ 1866 w 1866"/>
                  <a:gd name="T1" fmla="*/ 0 h 1246"/>
                  <a:gd name="T2" fmla="*/ 1768 w 1866"/>
                  <a:gd name="T3" fmla="*/ 5 h 1246"/>
                  <a:gd name="T4" fmla="*/ 1671 w 1866"/>
                  <a:gd name="T5" fmla="*/ 15 h 1246"/>
                  <a:gd name="T6" fmla="*/ 1576 w 1866"/>
                  <a:gd name="T7" fmla="*/ 28 h 1246"/>
                  <a:gd name="T8" fmla="*/ 1482 w 1866"/>
                  <a:gd name="T9" fmla="*/ 46 h 1246"/>
                  <a:gd name="T10" fmla="*/ 1389 w 1866"/>
                  <a:gd name="T11" fmla="*/ 67 h 1246"/>
                  <a:gd name="T12" fmla="*/ 1297 w 1866"/>
                  <a:gd name="T13" fmla="*/ 92 h 1246"/>
                  <a:gd name="T14" fmla="*/ 1208 w 1866"/>
                  <a:gd name="T15" fmla="*/ 120 h 1246"/>
                  <a:gd name="T16" fmla="*/ 1119 w 1866"/>
                  <a:gd name="T17" fmla="*/ 152 h 1246"/>
                  <a:gd name="T18" fmla="*/ 1033 w 1866"/>
                  <a:gd name="T19" fmla="*/ 188 h 1246"/>
                  <a:gd name="T20" fmla="*/ 948 w 1866"/>
                  <a:gd name="T21" fmla="*/ 227 h 1246"/>
                  <a:gd name="T22" fmla="*/ 865 w 1866"/>
                  <a:gd name="T23" fmla="*/ 269 h 1246"/>
                  <a:gd name="T24" fmla="*/ 785 w 1866"/>
                  <a:gd name="T25" fmla="*/ 314 h 1246"/>
                  <a:gd name="T26" fmla="*/ 706 w 1866"/>
                  <a:gd name="T27" fmla="*/ 362 h 1246"/>
                  <a:gd name="T28" fmla="*/ 629 w 1866"/>
                  <a:gd name="T29" fmla="*/ 414 h 1246"/>
                  <a:gd name="T30" fmla="*/ 555 w 1866"/>
                  <a:gd name="T31" fmla="*/ 468 h 1246"/>
                  <a:gd name="T32" fmla="*/ 483 w 1866"/>
                  <a:gd name="T33" fmla="*/ 526 h 1246"/>
                  <a:gd name="T34" fmla="*/ 413 w 1866"/>
                  <a:gd name="T35" fmla="*/ 586 h 1246"/>
                  <a:gd name="T36" fmla="*/ 346 w 1866"/>
                  <a:gd name="T37" fmla="*/ 648 h 1246"/>
                  <a:gd name="T38" fmla="*/ 281 w 1866"/>
                  <a:gd name="T39" fmla="*/ 714 h 1246"/>
                  <a:gd name="T40" fmla="*/ 220 w 1866"/>
                  <a:gd name="T41" fmla="*/ 782 h 1246"/>
                  <a:gd name="T42" fmla="*/ 160 w 1866"/>
                  <a:gd name="T43" fmla="*/ 852 h 1246"/>
                  <a:gd name="T44" fmla="*/ 104 w 1866"/>
                  <a:gd name="T45" fmla="*/ 925 h 1246"/>
                  <a:gd name="T46" fmla="*/ 50 w 1866"/>
                  <a:gd name="T47" fmla="*/ 1000 h 1246"/>
                  <a:gd name="T48" fmla="*/ 0 w 1866"/>
                  <a:gd name="T49" fmla="*/ 1077 h 1246"/>
                  <a:gd name="T50" fmla="*/ 319 w 1866"/>
                  <a:gd name="T51" fmla="*/ 1207 h 1246"/>
                  <a:gd name="T52" fmla="*/ 372 w 1866"/>
                  <a:gd name="T53" fmla="*/ 1131 h 1246"/>
                  <a:gd name="T54" fmla="*/ 430 w 1866"/>
                  <a:gd name="T55" fmla="*/ 1058 h 1246"/>
                  <a:gd name="T56" fmla="*/ 490 w 1866"/>
                  <a:gd name="T57" fmla="*/ 987 h 1246"/>
                  <a:gd name="T58" fmla="*/ 554 w 1866"/>
                  <a:gd name="T59" fmla="*/ 919 h 1246"/>
                  <a:gd name="T60" fmla="*/ 620 w 1866"/>
                  <a:gd name="T61" fmla="*/ 855 h 1246"/>
                  <a:gd name="T62" fmla="*/ 690 w 1866"/>
                  <a:gd name="T63" fmla="*/ 793 h 1246"/>
                  <a:gd name="T64" fmla="*/ 763 w 1866"/>
                  <a:gd name="T65" fmla="*/ 735 h 1246"/>
                  <a:gd name="T66" fmla="*/ 838 w 1866"/>
                  <a:gd name="T67" fmla="*/ 681 h 1246"/>
                  <a:gd name="T68" fmla="*/ 916 w 1866"/>
                  <a:gd name="T69" fmla="*/ 630 h 1246"/>
                  <a:gd name="T70" fmla="*/ 997 w 1866"/>
                  <a:gd name="T71" fmla="*/ 582 h 1246"/>
                  <a:gd name="T72" fmla="*/ 1080 w 1866"/>
                  <a:gd name="T73" fmla="*/ 539 h 1246"/>
                  <a:gd name="T74" fmla="*/ 1165 w 1866"/>
                  <a:gd name="T75" fmla="*/ 499 h 1246"/>
                  <a:gd name="T76" fmla="*/ 1253 w 1866"/>
                  <a:gd name="T77" fmla="*/ 463 h 1246"/>
                  <a:gd name="T78" fmla="*/ 1342 w 1866"/>
                  <a:gd name="T79" fmla="*/ 432 h 1246"/>
                  <a:gd name="T80" fmla="*/ 1434 w 1866"/>
                  <a:gd name="T81" fmla="*/ 405 h 1246"/>
                  <a:gd name="T82" fmla="*/ 1527 w 1866"/>
                  <a:gd name="T83" fmla="*/ 382 h 1246"/>
                  <a:gd name="T84" fmla="*/ 1622 w 1866"/>
                  <a:gd name="T85" fmla="*/ 364 h 1246"/>
                  <a:gd name="T86" fmla="*/ 1719 w 1866"/>
                  <a:gd name="T87" fmla="*/ 350 h 1246"/>
                  <a:gd name="T88" fmla="*/ 1817 w 1866"/>
                  <a:gd name="T89" fmla="*/ 341 h 1246"/>
                  <a:gd name="T90" fmla="*/ 1866 w 1866"/>
                  <a:gd name="T91" fmla="*/ 0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6" h="1246">
                    <a:moveTo>
                      <a:pt x="1866" y="0"/>
                    </a:moveTo>
                    <a:lnTo>
                      <a:pt x="1866" y="0"/>
                    </a:lnTo>
                    <a:lnTo>
                      <a:pt x="1817" y="2"/>
                    </a:lnTo>
                    <a:lnTo>
                      <a:pt x="1768" y="5"/>
                    </a:lnTo>
                    <a:lnTo>
                      <a:pt x="1720" y="10"/>
                    </a:lnTo>
                    <a:lnTo>
                      <a:pt x="1671" y="15"/>
                    </a:lnTo>
                    <a:lnTo>
                      <a:pt x="1623" y="21"/>
                    </a:lnTo>
                    <a:lnTo>
                      <a:pt x="1576" y="28"/>
                    </a:lnTo>
                    <a:lnTo>
                      <a:pt x="1529" y="37"/>
                    </a:lnTo>
                    <a:lnTo>
                      <a:pt x="1482" y="46"/>
                    </a:lnTo>
                    <a:lnTo>
                      <a:pt x="1435" y="56"/>
                    </a:lnTo>
                    <a:lnTo>
                      <a:pt x="1389" y="67"/>
                    </a:lnTo>
                    <a:lnTo>
                      <a:pt x="1343" y="79"/>
                    </a:lnTo>
                    <a:lnTo>
                      <a:pt x="1297" y="92"/>
                    </a:lnTo>
                    <a:lnTo>
                      <a:pt x="1252" y="106"/>
                    </a:lnTo>
                    <a:lnTo>
                      <a:pt x="1208" y="120"/>
                    </a:lnTo>
                    <a:lnTo>
                      <a:pt x="1163" y="136"/>
                    </a:lnTo>
                    <a:lnTo>
                      <a:pt x="1119" y="152"/>
                    </a:lnTo>
                    <a:lnTo>
                      <a:pt x="1076" y="170"/>
                    </a:lnTo>
                    <a:lnTo>
                      <a:pt x="1033" y="188"/>
                    </a:lnTo>
                    <a:lnTo>
                      <a:pt x="990" y="207"/>
                    </a:lnTo>
                    <a:lnTo>
                      <a:pt x="948" y="227"/>
                    </a:lnTo>
                    <a:lnTo>
                      <a:pt x="907" y="247"/>
                    </a:lnTo>
                    <a:lnTo>
                      <a:pt x="865" y="269"/>
                    </a:lnTo>
                    <a:lnTo>
                      <a:pt x="825" y="291"/>
                    </a:lnTo>
                    <a:lnTo>
                      <a:pt x="785" y="314"/>
                    </a:lnTo>
                    <a:lnTo>
                      <a:pt x="745" y="338"/>
                    </a:lnTo>
                    <a:lnTo>
                      <a:pt x="706" y="362"/>
                    </a:lnTo>
                    <a:lnTo>
                      <a:pt x="667" y="388"/>
                    </a:lnTo>
                    <a:lnTo>
                      <a:pt x="629" y="414"/>
                    </a:lnTo>
                    <a:lnTo>
                      <a:pt x="592" y="441"/>
                    </a:lnTo>
                    <a:lnTo>
                      <a:pt x="555" y="468"/>
                    </a:lnTo>
                    <a:lnTo>
                      <a:pt x="519" y="497"/>
                    </a:lnTo>
                    <a:lnTo>
                      <a:pt x="483" y="526"/>
                    </a:lnTo>
                    <a:lnTo>
                      <a:pt x="448" y="555"/>
                    </a:lnTo>
                    <a:lnTo>
                      <a:pt x="413" y="586"/>
                    </a:lnTo>
                    <a:lnTo>
                      <a:pt x="379" y="617"/>
                    </a:lnTo>
                    <a:lnTo>
                      <a:pt x="346" y="648"/>
                    </a:lnTo>
                    <a:lnTo>
                      <a:pt x="313" y="681"/>
                    </a:lnTo>
                    <a:lnTo>
                      <a:pt x="281" y="714"/>
                    </a:lnTo>
                    <a:lnTo>
                      <a:pt x="250" y="747"/>
                    </a:lnTo>
                    <a:lnTo>
                      <a:pt x="220" y="782"/>
                    </a:lnTo>
                    <a:lnTo>
                      <a:pt x="190" y="817"/>
                    </a:lnTo>
                    <a:lnTo>
                      <a:pt x="160" y="852"/>
                    </a:lnTo>
                    <a:lnTo>
                      <a:pt x="132" y="888"/>
                    </a:lnTo>
                    <a:lnTo>
                      <a:pt x="104" y="925"/>
                    </a:lnTo>
                    <a:lnTo>
                      <a:pt x="77" y="962"/>
                    </a:lnTo>
                    <a:lnTo>
                      <a:pt x="50" y="1000"/>
                    </a:lnTo>
                    <a:lnTo>
                      <a:pt x="25" y="1038"/>
                    </a:lnTo>
                    <a:lnTo>
                      <a:pt x="0" y="1077"/>
                    </a:lnTo>
                    <a:lnTo>
                      <a:pt x="293" y="1246"/>
                    </a:lnTo>
                    <a:lnTo>
                      <a:pt x="319" y="1207"/>
                    </a:lnTo>
                    <a:lnTo>
                      <a:pt x="345" y="1169"/>
                    </a:lnTo>
                    <a:lnTo>
                      <a:pt x="372" y="1131"/>
                    </a:lnTo>
                    <a:lnTo>
                      <a:pt x="401" y="1094"/>
                    </a:lnTo>
                    <a:lnTo>
                      <a:pt x="430" y="1058"/>
                    </a:lnTo>
                    <a:lnTo>
                      <a:pt x="459" y="1022"/>
                    </a:lnTo>
                    <a:lnTo>
                      <a:pt x="490" y="987"/>
                    </a:lnTo>
                    <a:lnTo>
                      <a:pt x="521" y="953"/>
                    </a:lnTo>
                    <a:lnTo>
                      <a:pt x="554" y="919"/>
                    </a:lnTo>
                    <a:lnTo>
                      <a:pt x="587" y="887"/>
                    </a:lnTo>
                    <a:lnTo>
                      <a:pt x="620" y="855"/>
                    </a:lnTo>
                    <a:lnTo>
                      <a:pt x="655" y="824"/>
                    </a:lnTo>
                    <a:lnTo>
                      <a:pt x="690" y="793"/>
                    </a:lnTo>
                    <a:lnTo>
                      <a:pt x="726" y="764"/>
                    </a:lnTo>
                    <a:lnTo>
                      <a:pt x="763" y="735"/>
                    </a:lnTo>
                    <a:lnTo>
                      <a:pt x="800" y="708"/>
                    </a:lnTo>
                    <a:lnTo>
                      <a:pt x="838" y="681"/>
                    </a:lnTo>
                    <a:lnTo>
                      <a:pt x="877" y="655"/>
                    </a:lnTo>
                    <a:lnTo>
                      <a:pt x="916" y="630"/>
                    </a:lnTo>
                    <a:lnTo>
                      <a:pt x="956" y="606"/>
                    </a:lnTo>
                    <a:lnTo>
                      <a:pt x="997" y="582"/>
                    </a:lnTo>
                    <a:lnTo>
                      <a:pt x="1038" y="560"/>
                    </a:lnTo>
                    <a:lnTo>
                      <a:pt x="1080" y="539"/>
                    </a:lnTo>
                    <a:lnTo>
                      <a:pt x="1122" y="518"/>
                    </a:lnTo>
                    <a:lnTo>
                      <a:pt x="1165" y="499"/>
                    </a:lnTo>
                    <a:lnTo>
                      <a:pt x="1209" y="481"/>
                    </a:lnTo>
                    <a:lnTo>
                      <a:pt x="1253" y="463"/>
                    </a:lnTo>
                    <a:lnTo>
                      <a:pt x="1297" y="447"/>
                    </a:lnTo>
                    <a:lnTo>
                      <a:pt x="1342" y="432"/>
                    </a:lnTo>
                    <a:lnTo>
                      <a:pt x="1388" y="418"/>
                    </a:lnTo>
                    <a:lnTo>
                      <a:pt x="1434" y="405"/>
                    </a:lnTo>
                    <a:lnTo>
                      <a:pt x="1480" y="393"/>
                    </a:lnTo>
                    <a:lnTo>
                      <a:pt x="1527" y="382"/>
                    </a:lnTo>
                    <a:lnTo>
                      <a:pt x="1574" y="372"/>
                    </a:lnTo>
                    <a:lnTo>
                      <a:pt x="1622" y="364"/>
                    </a:lnTo>
                    <a:lnTo>
                      <a:pt x="1670" y="356"/>
                    </a:lnTo>
                    <a:lnTo>
                      <a:pt x="1719" y="350"/>
                    </a:lnTo>
                    <a:lnTo>
                      <a:pt x="1767" y="345"/>
                    </a:lnTo>
                    <a:lnTo>
                      <a:pt x="1817" y="341"/>
                    </a:lnTo>
                    <a:lnTo>
                      <a:pt x="1866" y="338"/>
                    </a:lnTo>
                    <a:lnTo>
                      <a:pt x="1866"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4" name="Freeform 437">
                <a:extLst>
                  <a:ext uri="{FF2B5EF4-FFF2-40B4-BE49-F238E27FC236}">
                    <a16:creationId xmlns:a16="http://schemas.microsoft.com/office/drawing/2014/main" id="{D5169E75-ECFF-17CE-8886-97887C2E00AB}"/>
                  </a:ext>
                </a:extLst>
              </p:cNvPr>
              <p:cNvSpPr>
                <a:spLocks/>
              </p:cNvSpPr>
              <p:nvPr/>
            </p:nvSpPr>
            <p:spPr bwMode="auto">
              <a:xfrm>
                <a:off x="3850" y="1187"/>
                <a:ext cx="1117" cy="751"/>
              </a:xfrm>
              <a:custGeom>
                <a:avLst/>
                <a:gdLst>
                  <a:gd name="T0" fmla="*/ 0 w 1859"/>
                  <a:gd name="T1" fmla="*/ 0 h 1247"/>
                  <a:gd name="T2" fmla="*/ 45 w 1859"/>
                  <a:gd name="T3" fmla="*/ 341 h 1247"/>
                  <a:gd name="T4" fmla="*/ 137 w 1859"/>
                  <a:gd name="T5" fmla="*/ 349 h 1247"/>
                  <a:gd name="T6" fmla="*/ 228 w 1859"/>
                  <a:gd name="T7" fmla="*/ 362 h 1247"/>
                  <a:gd name="T8" fmla="*/ 319 w 1859"/>
                  <a:gd name="T9" fmla="*/ 379 h 1247"/>
                  <a:gd name="T10" fmla="*/ 410 w 1859"/>
                  <a:gd name="T11" fmla="*/ 400 h 1247"/>
                  <a:gd name="T12" fmla="*/ 500 w 1859"/>
                  <a:gd name="T13" fmla="*/ 426 h 1247"/>
                  <a:gd name="T14" fmla="*/ 589 w 1859"/>
                  <a:gd name="T15" fmla="*/ 456 h 1247"/>
                  <a:gd name="T16" fmla="*/ 678 w 1859"/>
                  <a:gd name="T17" fmla="*/ 491 h 1247"/>
                  <a:gd name="T18" fmla="*/ 765 w 1859"/>
                  <a:gd name="T19" fmla="*/ 531 h 1247"/>
                  <a:gd name="T20" fmla="*/ 851 w 1859"/>
                  <a:gd name="T21" fmla="*/ 575 h 1247"/>
                  <a:gd name="T22" fmla="*/ 936 w 1859"/>
                  <a:gd name="T23" fmla="*/ 624 h 1247"/>
                  <a:gd name="T24" fmla="*/ 1017 w 1859"/>
                  <a:gd name="T25" fmla="*/ 677 h 1247"/>
                  <a:gd name="T26" fmla="*/ 1095 w 1859"/>
                  <a:gd name="T27" fmla="*/ 733 h 1247"/>
                  <a:gd name="T28" fmla="*/ 1170 w 1859"/>
                  <a:gd name="T29" fmla="*/ 792 h 1247"/>
                  <a:gd name="T30" fmla="*/ 1241 w 1859"/>
                  <a:gd name="T31" fmla="*/ 855 h 1247"/>
                  <a:gd name="T32" fmla="*/ 1309 w 1859"/>
                  <a:gd name="T33" fmla="*/ 920 h 1247"/>
                  <a:gd name="T34" fmla="*/ 1373 w 1859"/>
                  <a:gd name="T35" fmla="*/ 989 h 1247"/>
                  <a:gd name="T36" fmla="*/ 1433 w 1859"/>
                  <a:gd name="T37" fmla="*/ 1059 h 1247"/>
                  <a:gd name="T38" fmla="*/ 1489 w 1859"/>
                  <a:gd name="T39" fmla="*/ 1133 h 1247"/>
                  <a:gd name="T40" fmla="*/ 1542 w 1859"/>
                  <a:gd name="T41" fmla="*/ 1208 h 1247"/>
                  <a:gd name="T42" fmla="*/ 1859 w 1859"/>
                  <a:gd name="T43" fmla="*/ 1078 h 1247"/>
                  <a:gd name="T44" fmla="*/ 1808 w 1859"/>
                  <a:gd name="T45" fmla="*/ 998 h 1247"/>
                  <a:gd name="T46" fmla="*/ 1752 w 1859"/>
                  <a:gd name="T47" fmla="*/ 920 h 1247"/>
                  <a:gd name="T48" fmla="*/ 1694 w 1859"/>
                  <a:gd name="T49" fmla="*/ 845 h 1247"/>
                  <a:gd name="T50" fmla="*/ 1632 w 1859"/>
                  <a:gd name="T51" fmla="*/ 772 h 1247"/>
                  <a:gd name="T52" fmla="*/ 1566 w 1859"/>
                  <a:gd name="T53" fmla="*/ 701 h 1247"/>
                  <a:gd name="T54" fmla="*/ 1498 w 1859"/>
                  <a:gd name="T55" fmla="*/ 632 h 1247"/>
                  <a:gd name="T56" fmla="*/ 1426 w 1859"/>
                  <a:gd name="T57" fmla="*/ 566 h 1247"/>
                  <a:gd name="T58" fmla="*/ 1350 w 1859"/>
                  <a:gd name="T59" fmla="*/ 503 h 1247"/>
                  <a:gd name="T60" fmla="*/ 1272 w 1859"/>
                  <a:gd name="T61" fmla="*/ 443 h 1247"/>
                  <a:gd name="T62" fmla="*/ 1191 w 1859"/>
                  <a:gd name="T63" fmla="*/ 386 h 1247"/>
                  <a:gd name="T64" fmla="*/ 1106 w 1859"/>
                  <a:gd name="T65" fmla="*/ 332 h 1247"/>
                  <a:gd name="T66" fmla="*/ 1018 w 1859"/>
                  <a:gd name="T67" fmla="*/ 282 h 1247"/>
                  <a:gd name="T68" fmla="*/ 930 w 1859"/>
                  <a:gd name="T69" fmla="*/ 235 h 1247"/>
                  <a:gd name="T70" fmla="*/ 840 w 1859"/>
                  <a:gd name="T71" fmla="*/ 193 h 1247"/>
                  <a:gd name="T72" fmla="*/ 749 w 1859"/>
                  <a:gd name="T73" fmla="*/ 155 h 1247"/>
                  <a:gd name="T74" fmla="*/ 657 w 1859"/>
                  <a:gd name="T75" fmla="*/ 121 h 1247"/>
                  <a:gd name="T76" fmla="*/ 564 w 1859"/>
                  <a:gd name="T77" fmla="*/ 92 h 1247"/>
                  <a:gd name="T78" fmla="*/ 471 w 1859"/>
                  <a:gd name="T79" fmla="*/ 67 h 1247"/>
                  <a:gd name="T80" fmla="*/ 377 w 1859"/>
                  <a:gd name="T81" fmla="*/ 45 h 1247"/>
                  <a:gd name="T82" fmla="*/ 283 w 1859"/>
                  <a:gd name="T83" fmla="*/ 28 h 1247"/>
                  <a:gd name="T84" fmla="*/ 189 w 1859"/>
                  <a:gd name="T85" fmla="*/ 15 h 1247"/>
                  <a:gd name="T86" fmla="*/ 94 w 1859"/>
                  <a:gd name="T87" fmla="*/ 6 h 1247"/>
                  <a:gd name="T88" fmla="*/ 0 w 1859"/>
                  <a:gd name="T89"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9" h="1247">
                    <a:moveTo>
                      <a:pt x="0" y="0"/>
                    </a:moveTo>
                    <a:lnTo>
                      <a:pt x="0" y="0"/>
                    </a:lnTo>
                    <a:lnTo>
                      <a:pt x="0" y="339"/>
                    </a:lnTo>
                    <a:lnTo>
                      <a:pt x="45" y="341"/>
                    </a:lnTo>
                    <a:lnTo>
                      <a:pt x="91" y="345"/>
                    </a:lnTo>
                    <a:lnTo>
                      <a:pt x="137" y="349"/>
                    </a:lnTo>
                    <a:lnTo>
                      <a:pt x="183" y="355"/>
                    </a:lnTo>
                    <a:lnTo>
                      <a:pt x="228" y="362"/>
                    </a:lnTo>
                    <a:lnTo>
                      <a:pt x="274" y="370"/>
                    </a:lnTo>
                    <a:lnTo>
                      <a:pt x="319" y="379"/>
                    </a:lnTo>
                    <a:lnTo>
                      <a:pt x="365" y="389"/>
                    </a:lnTo>
                    <a:lnTo>
                      <a:pt x="410" y="400"/>
                    </a:lnTo>
                    <a:lnTo>
                      <a:pt x="455" y="412"/>
                    </a:lnTo>
                    <a:lnTo>
                      <a:pt x="500" y="426"/>
                    </a:lnTo>
                    <a:lnTo>
                      <a:pt x="545" y="440"/>
                    </a:lnTo>
                    <a:lnTo>
                      <a:pt x="589" y="456"/>
                    </a:lnTo>
                    <a:lnTo>
                      <a:pt x="634" y="473"/>
                    </a:lnTo>
                    <a:lnTo>
                      <a:pt x="678" y="491"/>
                    </a:lnTo>
                    <a:lnTo>
                      <a:pt x="721" y="511"/>
                    </a:lnTo>
                    <a:lnTo>
                      <a:pt x="765" y="531"/>
                    </a:lnTo>
                    <a:lnTo>
                      <a:pt x="808" y="552"/>
                    </a:lnTo>
                    <a:lnTo>
                      <a:pt x="851" y="575"/>
                    </a:lnTo>
                    <a:lnTo>
                      <a:pt x="894" y="599"/>
                    </a:lnTo>
                    <a:lnTo>
                      <a:pt x="936" y="624"/>
                    </a:lnTo>
                    <a:lnTo>
                      <a:pt x="977" y="650"/>
                    </a:lnTo>
                    <a:lnTo>
                      <a:pt x="1017" y="677"/>
                    </a:lnTo>
                    <a:lnTo>
                      <a:pt x="1057" y="705"/>
                    </a:lnTo>
                    <a:lnTo>
                      <a:pt x="1095" y="733"/>
                    </a:lnTo>
                    <a:lnTo>
                      <a:pt x="1133" y="762"/>
                    </a:lnTo>
                    <a:lnTo>
                      <a:pt x="1170" y="792"/>
                    </a:lnTo>
                    <a:lnTo>
                      <a:pt x="1206" y="823"/>
                    </a:lnTo>
                    <a:lnTo>
                      <a:pt x="1241" y="855"/>
                    </a:lnTo>
                    <a:lnTo>
                      <a:pt x="1275" y="887"/>
                    </a:lnTo>
                    <a:lnTo>
                      <a:pt x="1309" y="920"/>
                    </a:lnTo>
                    <a:lnTo>
                      <a:pt x="1341" y="954"/>
                    </a:lnTo>
                    <a:lnTo>
                      <a:pt x="1373" y="989"/>
                    </a:lnTo>
                    <a:lnTo>
                      <a:pt x="1403" y="1024"/>
                    </a:lnTo>
                    <a:lnTo>
                      <a:pt x="1433" y="1059"/>
                    </a:lnTo>
                    <a:lnTo>
                      <a:pt x="1461" y="1096"/>
                    </a:lnTo>
                    <a:lnTo>
                      <a:pt x="1489" y="1133"/>
                    </a:lnTo>
                    <a:lnTo>
                      <a:pt x="1516" y="1170"/>
                    </a:lnTo>
                    <a:lnTo>
                      <a:pt x="1542" y="1208"/>
                    </a:lnTo>
                    <a:lnTo>
                      <a:pt x="1567" y="1247"/>
                    </a:lnTo>
                    <a:lnTo>
                      <a:pt x="1859" y="1078"/>
                    </a:lnTo>
                    <a:lnTo>
                      <a:pt x="1834" y="1038"/>
                    </a:lnTo>
                    <a:lnTo>
                      <a:pt x="1808" y="998"/>
                    </a:lnTo>
                    <a:lnTo>
                      <a:pt x="1780" y="959"/>
                    </a:lnTo>
                    <a:lnTo>
                      <a:pt x="1752" y="920"/>
                    </a:lnTo>
                    <a:lnTo>
                      <a:pt x="1723" y="882"/>
                    </a:lnTo>
                    <a:lnTo>
                      <a:pt x="1694" y="845"/>
                    </a:lnTo>
                    <a:lnTo>
                      <a:pt x="1663" y="808"/>
                    </a:lnTo>
                    <a:lnTo>
                      <a:pt x="1632" y="772"/>
                    </a:lnTo>
                    <a:lnTo>
                      <a:pt x="1599" y="736"/>
                    </a:lnTo>
                    <a:lnTo>
                      <a:pt x="1566" y="701"/>
                    </a:lnTo>
                    <a:lnTo>
                      <a:pt x="1532" y="666"/>
                    </a:lnTo>
                    <a:lnTo>
                      <a:pt x="1498" y="632"/>
                    </a:lnTo>
                    <a:lnTo>
                      <a:pt x="1462" y="599"/>
                    </a:lnTo>
                    <a:lnTo>
                      <a:pt x="1426" y="566"/>
                    </a:lnTo>
                    <a:lnTo>
                      <a:pt x="1388" y="535"/>
                    </a:lnTo>
                    <a:lnTo>
                      <a:pt x="1350" y="503"/>
                    </a:lnTo>
                    <a:lnTo>
                      <a:pt x="1312" y="473"/>
                    </a:lnTo>
                    <a:lnTo>
                      <a:pt x="1272" y="443"/>
                    </a:lnTo>
                    <a:lnTo>
                      <a:pt x="1232" y="414"/>
                    </a:lnTo>
                    <a:lnTo>
                      <a:pt x="1191" y="386"/>
                    </a:lnTo>
                    <a:lnTo>
                      <a:pt x="1149" y="359"/>
                    </a:lnTo>
                    <a:lnTo>
                      <a:pt x="1106" y="332"/>
                    </a:lnTo>
                    <a:lnTo>
                      <a:pt x="1062" y="306"/>
                    </a:lnTo>
                    <a:lnTo>
                      <a:pt x="1018" y="282"/>
                    </a:lnTo>
                    <a:lnTo>
                      <a:pt x="974" y="258"/>
                    </a:lnTo>
                    <a:lnTo>
                      <a:pt x="930" y="235"/>
                    </a:lnTo>
                    <a:lnTo>
                      <a:pt x="885" y="214"/>
                    </a:lnTo>
                    <a:lnTo>
                      <a:pt x="840" y="193"/>
                    </a:lnTo>
                    <a:lnTo>
                      <a:pt x="794" y="174"/>
                    </a:lnTo>
                    <a:lnTo>
                      <a:pt x="749" y="155"/>
                    </a:lnTo>
                    <a:lnTo>
                      <a:pt x="703" y="138"/>
                    </a:lnTo>
                    <a:lnTo>
                      <a:pt x="657" y="121"/>
                    </a:lnTo>
                    <a:lnTo>
                      <a:pt x="611" y="106"/>
                    </a:lnTo>
                    <a:lnTo>
                      <a:pt x="564" y="92"/>
                    </a:lnTo>
                    <a:lnTo>
                      <a:pt x="518" y="79"/>
                    </a:lnTo>
                    <a:lnTo>
                      <a:pt x="471" y="67"/>
                    </a:lnTo>
                    <a:lnTo>
                      <a:pt x="424" y="55"/>
                    </a:lnTo>
                    <a:lnTo>
                      <a:pt x="377" y="45"/>
                    </a:lnTo>
                    <a:lnTo>
                      <a:pt x="330" y="36"/>
                    </a:lnTo>
                    <a:lnTo>
                      <a:pt x="283" y="28"/>
                    </a:lnTo>
                    <a:lnTo>
                      <a:pt x="236" y="21"/>
                    </a:lnTo>
                    <a:lnTo>
                      <a:pt x="189" y="15"/>
                    </a:lnTo>
                    <a:lnTo>
                      <a:pt x="142" y="10"/>
                    </a:lnTo>
                    <a:lnTo>
                      <a:pt x="94" y="6"/>
                    </a:lnTo>
                    <a:lnTo>
                      <a:pt x="47" y="2"/>
                    </a:lnTo>
                    <a:lnTo>
                      <a:pt x="0"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5" name="Freeform 438">
                <a:extLst>
                  <a:ext uri="{FF2B5EF4-FFF2-40B4-BE49-F238E27FC236}">
                    <a16:creationId xmlns:a16="http://schemas.microsoft.com/office/drawing/2014/main" id="{92649EF9-BF12-EACB-D43F-04A1247B5CBD}"/>
                  </a:ext>
                </a:extLst>
              </p:cNvPr>
              <p:cNvSpPr>
                <a:spLocks/>
              </p:cNvSpPr>
              <p:nvPr/>
            </p:nvSpPr>
            <p:spPr bwMode="auto">
              <a:xfrm>
                <a:off x="3846" y="3197"/>
                <a:ext cx="1121" cy="751"/>
              </a:xfrm>
              <a:custGeom>
                <a:avLst/>
                <a:gdLst>
                  <a:gd name="T0" fmla="*/ 1573 w 1866"/>
                  <a:gd name="T1" fmla="*/ 0 h 1247"/>
                  <a:gd name="T2" fmla="*/ 1521 w 1866"/>
                  <a:gd name="T3" fmla="*/ 78 h 1247"/>
                  <a:gd name="T4" fmla="*/ 1466 w 1866"/>
                  <a:gd name="T5" fmla="*/ 153 h 1247"/>
                  <a:gd name="T6" fmla="*/ 1407 w 1866"/>
                  <a:gd name="T7" fmla="*/ 225 h 1247"/>
                  <a:gd name="T8" fmla="*/ 1345 w 1866"/>
                  <a:gd name="T9" fmla="*/ 294 h 1247"/>
                  <a:gd name="T10" fmla="*/ 1279 w 1866"/>
                  <a:gd name="T11" fmla="*/ 360 h 1247"/>
                  <a:gd name="T12" fmla="*/ 1211 w 1866"/>
                  <a:gd name="T13" fmla="*/ 423 h 1247"/>
                  <a:gd name="T14" fmla="*/ 1140 w 1866"/>
                  <a:gd name="T15" fmla="*/ 483 h 1247"/>
                  <a:gd name="T16" fmla="*/ 1066 w 1866"/>
                  <a:gd name="T17" fmla="*/ 539 h 1247"/>
                  <a:gd name="T18" fmla="*/ 989 w 1866"/>
                  <a:gd name="T19" fmla="*/ 592 h 1247"/>
                  <a:gd name="T20" fmla="*/ 910 w 1866"/>
                  <a:gd name="T21" fmla="*/ 641 h 1247"/>
                  <a:gd name="T22" fmla="*/ 828 w 1866"/>
                  <a:gd name="T23" fmla="*/ 686 h 1247"/>
                  <a:gd name="T24" fmla="*/ 744 w 1866"/>
                  <a:gd name="T25" fmla="*/ 728 h 1247"/>
                  <a:gd name="T26" fmla="*/ 657 w 1866"/>
                  <a:gd name="T27" fmla="*/ 766 h 1247"/>
                  <a:gd name="T28" fmla="*/ 569 w 1866"/>
                  <a:gd name="T29" fmla="*/ 799 h 1247"/>
                  <a:gd name="T30" fmla="*/ 478 w 1866"/>
                  <a:gd name="T31" fmla="*/ 829 h 1247"/>
                  <a:gd name="T32" fmla="*/ 386 w 1866"/>
                  <a:gd name="T33" fmla="*/ 854 h 1247"/>
                  <a:gd name="T34" fmla="*/ 292 w 1866"/>
                  <a:gd name="T35" fmla="*/ 874 h 1247"/>
                  <a:gd name="T36" fmla="*/ 196 w 1866"/>
                  <a:gd name="T37" fmla="*/ 890 h 1247"/>
                  <a:gd name="T38" fmla="*/ 99 w 1866"/>
                  <a:gd name="T39" fmla="*/ 902 h 1247"/>
                  <a:gd name="T40" fmla="*/ 0 w 1866"/>
                  <a:gd name="T41" fmla="*/ 908 h 1247"/>
                  <a:gd name="T42" fmla="*/ 49 w 1866"/>
                  <a:gd name="T43" fmla="*/ 1244 h 1247"/>
                  <a:gd name="T44" fmla="*/ 146 w 1866"/>
                  <a:gd name="T45" fmla="*/ 1237 h 1247"/>
                  <a:gd name="T46" fmla="*/ 243 w 1866"/>
                  <a:gd name="T47" fmla="*/ 1225 h 1247"/>
                  <a:gd name="T48" fmla="*/ 338 w 1866"/>
                  <a:gd name="T49" fmla="*/ 1210 h 1247"/>
                  <a:gd name="T50" fmla="*/ 431 w 1866"/>
                  <a:gd name="T51" fmla="*/ 1191 h 1247"/>
                  <a:gd name="T52" fmla="*/ 523 w 1866"/>
                  <a:gd name="T53" fmla="*/ 1168 h 1247"/>
                  <a:gd name="T54" fmla="*/ 614 w 1866"/>
                  <a:gd name="T55" fmla="*/ 1141 h 1247"/>
                  <a:gd name="T56" fmla="*/ 703 w 1866"/>
                  <a:gd name="T57" fmla="*/ 1111 h 1247"/>
                  <a:gd name="T58" fmla="*/ 790 w 1866"/>
                  <a:gd name="T59" fmla="*/ 1077 h 1247"/>
                  <a:gd name="T60" fmla="*/ 876 w 1866"/>
                  <a:gd name="T61" fmla="*/ 1040 h 1247"/>
                  <a:gd name="T62" fmla="*/ 959 w 1866"/>
                  <a:gd name="T63" fmla="*/ 999 h 1247"/>
                  <a:gd name="T64" fmla="*/ 1041 w 1866"/>
                  <a:gd name="T65" fmla="*/ 956 h 1247"/>
                  <a:gd name="T66" fmla="*/ 1121 w 1866"/>
                  <a:gd name="T67" fmla="*/ 909 h 1247"/>
                  <a:gd name="T68" fmla="*/ 1199 w 1866"/>
                  <a:gd name="T69" fmla="*/ 859 h 1247"/>
                  <a:gd name="T70" fmla="*/ 1274 w 1866"/>
                  <a:gd name="T71" fmla="*/ 806 h 1247"/>
                  <a:gd name="T72" fmla="*/ 1347 w 1866"/>
                  <a:gd name="T73" fmla="*/ 750 h 1247"/>
                  <a:gd name="T74" fmla="*/ 1418 w 1866"/>
                  <a:gd name="T75" fmla="*/ 691 h 1247"/>
                  <a:gd name="T76" fmla="*/ 1487 w 1866"/>
                  <a:gd name="T77" fmla="*/ 630 h 1247"/>
                  <a:gd name="T78" fmla="*/ 1553 w 1866"/>
                  <a:gd name="T79" fmla="*/ 566 h 1247"/>
                  <a:gd name="T80" fmla="*/ 1616 w 1866"/>
                  <a:gd name="T81" fmla="*/ 499 h 1247"/>
                  <a:gd name="T82" fmla="*/ 1677 w 1866"/>
                  <a:gd name="T83" fmla="*/ 430 h 1247"/>
                  <a:gd name="T84" fmla="*/ 1734 w 1866"/>
                  <a:gd name="T85" fmla="*/ 358 h 1247"/>
                  <a:gd name="T86" fmla="*/ 1789 w 1866"/>
                  <a:gd name="T87" fmla="*/ 285 h 1247"/>
                  <a:gd name="T88" fmla="*/ 1841 w 1866"/>
                  <a:gd name="T89" fmla="*/ 208 h 1247"/>
                  <a:gd name="T90" fmla="*/ 1573 w 1866"/>
                  <a:gd name="T91"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6" h="1247">
                    <a:moveTo>
                      <a:pt x="1573" y="0"/>
                    </a:moveTo>
                    <a:lnTo>
                      <a:pt x="1573" y="0"/>
                    </a:lnTo>
                    <a:lnTo>
                      <a:pt x="1547" y="39"/>
                    </a:lnTo>
                    <a:lnTo>
                      <a:pt x="1521" y="78"/>
                    </a:lnTo>
                    <a:lnTo>
                      <a:pt x="1494" y="116"/>
                    </a:lnTo>
                    <a:lnTo>
                      <a:pt x="1466" y="153"/>
                    </a:lnTo>
                    <a:lnTo>
                      <a:pt x="1437" y="189"/>
                    </a:lnTo>
                    <a:lnTo>
                      <a:pt x="1407" y="225"/>
                    </a:lnTo>
                    <a:lnTo>
                      <a:pt x="1376" y="260"/>
                    </a:lnTo>
                    <a:lnTo>
                      <a:pt x="1345" y="294"/>
                    </a:lnTo>
                    <a:lnTo>
                      <a:pt x="1312" y="327"/>
                    </a:lnTo>
                    <a:lnTo>
                      <a:pt x="1279" y="360"/>
                    </a:lnTo>
                    <a:lnTo>
                      <a:pt x="1246" y="392"/>
                    </a:lnTo>
                    <a:lnTo>
                      <a:pt x="1211" y="423"/>
                    </a:lnTo>
                    <a:lnTo>
                      <a:pt x="1176" y="453"/>
                    </a:lnTo>
                    <a:lnTo>
                      <a:pt x="1140" y="483"/>
                    </a:lnTo>
                    <a:lnTo>
                      <a:pt x="1103" y="511"/>
                    </a:lnTo>
                    <a:lnTo>
                      <a:pt x="1066" y="539"/>
                    </a:lnTo>
                    <a:lnTo>
                      <a:pt x="1028" y="566"/>
                    </a:lnTo>
                    <a:lnTo>
                      <a:pt x="989" y="592"/>
                    </a:lnTo>
                    <a:lnTo>
                      <a:pt x="950" y="617"/>
                    </a:lnTo>
                    <a:lnTo>
                      <a:pt x="910" y="641"/>
                    </a:lnTo>
                    <a:lnTo>
                      <a:pt x="869" y="664"/>
                    </a:lnTo>
                    <a:lnTo>
                      <a:pt x="828" y="686"/>
                    </a:lnTo>
                    <a:lnTo>
                      <a:pt x="786" y="708"/>
                    </a:lnTo>
                    <a:lnTo>
                      <a:pt x="744" y="728"/>
                    </a:lnTo>
                    <a:lnTo>
                      <a:pt x="701" y="747"/>
                    </a:lnTo>
                    <a:lnTo>
                      <a:pt x="657" y="766"/>
                    </a:lnTo>
                    <a:lnTo>
                      <a:pt x="613" y="783"/>
                    </a:lnTo>
                    <a:lnTo>
                      <a:pt x="569" y="799"/>
                    </a:lnTo>
                    <a:lnTo>
                      <a:pt x="524" y="815"/>
                    </a:lnTo>
                    <a:lnTo>
                      <a:pt x="478" y="829"/>
                    </a:lnTo>
                    <a:lnTo>
                      <a:pt x="432" y="842"/>
                    </a:lnTo>
                    <a:lnTo>
                      <a:pt x="386" y="854"/>
                    </a:lnTo>
                    <a:lnTo>
                      <a:pt x="339" y="865"/>
                    </a:lnTo>
                    <a:lnTo>
                      <a:pt x="292" y="874"/>
                    </a:lnTo>
                    <a:lnTo>
                      <a:pt x="244" y="883"/>
                    </a:lnTo>
                    <a:lnTo>
                      <a:pt x="196" y="890"/>
                    </a:lnTo>
                    <a:lnTo>
                      <a:pt x="148" y="897"/>
                    </a:lnTo>
                    <a:lnTo>
                      <a:pt x="99" y="902"/>
                    </a:lnTo>
                    <a:lnTo>
                      <a:pt x="50" y="905"/>
                    </a:lnTo>
                    <a:lnTo>
                      <a:pt x="0" y="908"/>
                    </a:lnTo>
                    <a:lnTo>
                      <a:pt x="0" y="1247"/>
                    </a:lnTo>
                    <a:lnTo>
                      <a:pt x="49" y="1244"/>
                    </a:lnTo>
                    <a:lnTo>
                      <a:pt x="98" y="1241"/>
                    </a:lnTo>
                    <a:lnTo>
                      <a:pt x="146" y="1237"/>
                    </a:lnTo>
                    <a:lnTo>
                      <a:pt x="195" y="1232"/>
                    </a:lnTo>
                    <a:lnTo>
                      <a:pt x="243" y="1225"/>
                    </a:lnTo>
                    <a:lnTo>
                      <a:pt x="290" y="1218"/>
                    </a:lnTo>
                    <a:lnTo>
                      <a:pt x="338" y="1210"/>
                    </a:lnTo>
                    <a:lnTo>
                      <a:pt x="384" y="1201"/>
                    </a:lnTo>
                    <a:lnTo>
                      <a:pt x="431" y="1191"/>
                    </a:lnTo>
                    <a:lnTo>
                      <a:pt x="477" y="1180"/>
                    </a:lnTo>
                    <a:lnTo>
                      <a:pt x="523" y="1168"/>
                    </a:lnTo>
                    <a:lnTo>
                      <a:pt x="569" y="1155"/>
                    </a:lnTo>
                    <a:lnTo>
                      <a:pt x="614" y="1141"/>
                    </a:lnTo>
                    <a:lnTo>
                      <a:pt x="659" y="1126"/>
                    </a:lnTo>
                    <a:lnTo>
                      <a:pt x="703" y="1111"/>
                    </a:lnTo>
                    <a:lnTo>
                      <a:pt x="747" y="1094"/>
                    </a:lnTo>
                    <a:lnTo>
                      <a:pt x="790" y="1077"/>
                    </a:lnTo>
                    <a:lnTo>
                      <a:pt x="833" y="1059"/>
                    </a:lnTo>
                    <a:lnTo>
                      <a:pt x="876" y="1040"/>
                    </a:lnTo>
                    <a:lnTo>
                      <a:pt x="918" y="1020"/>
                    </a:lnTo>
                    <a:lnTo>
                      <a:pt x="959" y="999"/>
                    </a:lnTo>
                    <a:lnTo>
                      <a:pt x="1001" y="978"/>
                    </a:lnTo>
                    <a:lnTo>
                      <a:pt x="1041" y="956"/>
                    </a:lnTo>
                    <a:lnTo>
                      <a:pt x="1081" y="933"/>
                    </a:lnTo>
                    <a:lnTo>
                      <a:pt x="1121" y="909"/>
                    </a:lnTo>
                    <a:lnTo>
                      <a:pt x="1160" y="884"/>
                    </a:lnTo>
                    <a:lnTo>
                      <a:pt x="1199" y="859"/>
                    </a:lnTo>
                    <a:lnTo>
                      <a:pt x="1237" y="833"/>
                    </a:lnTo>
                    <a:lnTo>
                      <a:pt x="1274" y="806"/>
                    </a:lnTo>
                    <a:lnTo>
                      <a:pt x="1311" y="778"/>
                    </a:lnTo>
                    <a:lnTo>
                      <a:pt x="1347" y="750"/>
                    </a:lnTo>
                    <a:lnTo>
                      <a:pt x="1383" y="721"/>
                    </a:lnTo>
                    <a:lnTo>
                      <a:pt x="1418" y="691"/>
                    </a:lnTo>
                    <a:lnTo>
                      <a:pt x="1453" y="661"/>
                    </a:lnTo>
                    <a:lnTo>
                      <a:pt x="1487" y="630"/>
                    </a:lnTo>
                    <a:lnTo>
                      <a:pt x="1520" y="598"/>
                    </a:lnTo>
                    <a:lnTo>
                      <a:pt x="1553" y="566"/>
                    </a:lnTo>
                    <a:lnTo>
                      <a:pt x="1585" y="533"/>
                    </a:lnTo>
                    <a:lnTo>
                      <a:pt x="1616" y="499"/>
                    </a:lnTo>
                    <a:lnTo>
                      <a:pt x="1647" y="465"/>
                    </a:lnTo>
                    <a:lnTo>
                      <a:pt x="1677" y="430"/>
                    </a:lnTo>
                    <a:lnTo>
                      <a:pt x="1706" y="394"/>
                    </a:lnTo>
                    <a:lnTo>
                      <a:pt x="1734" y="358"/>
                    </a:lnTo>
                    <a:lnTo>
                      <a:pt x="1762" y="322"/>
                    </a:lnTo>
                    <a:lnTo>
                      <a:pt x="1789" y="285"/>
                    </a:lnTo>
                    <a:lnTo>
                      <a:pt x="1816" y="247"/>
                    </a:lnTo>
                    <a:lnTo>
                      <a:pt x="1841" y="208"/>
                    </a:lnTo>
                    <a:lnTo>
                      <a:pt x="1866" y="170"/>
                    </a:lnTo>
                    <a:lnTo>
                      <a:pt x="1573"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6" name="Freeform 439">
                <a:extLst>
                  <a:ext uri="{FF2B5EF4-FFF2-40B4-BE49-F238E27FC236}">
                    <a16:creationId xmlns:a16="http://schemas.microsoft.com/office/drawing/2014/main" id="{7144244A-D11A-4586-821B-74D08B0DA79E}"/>
                  </a:ext>
                </a:extLst>
              </p:cNvPr>
              <p:cNvSpPr>
                <a:spLocks/>
              </p:cNvSpPr>
              <p:nvPr/>
            </p:nvSpPr>
            <p:spPr bwMode="auto">
              <a:xfrm>
                <a:off x="4839" y="1921"/>
                <a:ext cx="337" cy="1296"/>
              </a:xfrm>
              <a:custGeom>
                <a:avLst/>
                <a:gdLst>
                  <a:gd name="T0" fmla="*/ 293 w 560"/>
                  <a:gd name="T1" fmla="*/ 0 h 2153"/>
                  <a:gd name="T2" fmla="*/ 22 w 560"/>
                  <a:gd name="T3" fmla="*/ 210 h 2153"/>
                  <a:gd name="T4" fmla="*/ 61 w 560"/>
                  <a:gd name="T5" fmla="*/ 294 h 2153"/>
                  <a:gd name="T6" fmla="*/ 96 w 560"/>
                  <a:gd name="T7" fmla="*/ 379 h 2153"/>
                  <a:gd name="T8" fmla="*/ 127 w 560"/>
                  <a:gd name="T9" fmla="*/ 467 h 2153"/>
                  <a:gd name="T10" fmla="*/ 153 w 560"/>
                  <a:gd name="T11" fmla="*/ 556 h 2153"/>
                  <a:gd name="T12" fmla="*/ 176 w 560"/>
                  <a:gd name="T13" fmla="*/ 647 h 2153"/>
                  <a:gd name="T14" fmla="*/ 194 w 560"/>
                  <a:gd name="T15" fmla="*/ 740 h 2153"/>
                  <a:gd name="T16" fmla="*/ 208 w 560"/>
                  <a:gd name="T17" fmla="*/ 834 h 2153"/>
                  <a:gd name="T18" fmla="*/ 218 w 560"/>
                  <a:gd name="T19" fmla="*/ 930 h 2153"/>
                  <a:gd name="T20" fmla="*/ 222 w 560"/>
                  <a:gd name="T21" fmla="*/ 1027 h 2153"/>
                  <a:gd name="T22" fmla="*/ 222 w 560"/>
                  <a:gd name="T23" fmla="*/ 1125 h 2153"/>
                  <a:gd name="T24" fmla="*/ 218 w 560"/>
                  <a:gd name="T25" fmla="*/ 1222 h 2153"/>
                  <a:gd name="T26" fmla="*/ 208 w 560"/>
                  <a:gd name="T27" fmla="*/ 1318 h 2153"/>
                  <a:gd name="T28" fmla="*/ 194 w 560"/>
                  <a:gd name="T29" fmla="*/ 1412 h 2153"/>
                  <a:gd name="T30" fmla="*/ 176 w 560"/>
                  <a:gd name="T31" fmla="*/ 1505 h 2153"/>
                  <a:gd name="T32" fmla="*/ 153 w 560"/>
                  <a:gd name="T33" fmla="*/ 1596 h 2153"/>
                  <a:gd name="T34" fmla="*/ 126 w 560"/>
                  <a:gd name="T35" fmla="*/ 1686 h 2153"/>
                  <a:gd name="T36" fmla="*/ 95 w 560"/>
                  <a:gd name="T37" fmla="*/ 1774 h 2153"/>
                  <a:gd name="T38" fmla="*/ 60 w 560"/>
                  <a:gd name="T39" fmla="*/ 1859 h 2153"/>
                  <a:gd name="T40" fmla="*/ 21 w 560"/>
                  <a:gd name="T41" fmla="*/ 1943 h 2153"/>
                  <a:gd name="T42" fmla="*/ 292 w 560"/>
                  <a:gd name="T43" fmla="*/ 2153 h 2153"/>
                  <a:gd name="T44" fmla="*/ 335 w 560"/>
                  <a:gd name="T45" fmla="*/ 2068 h 2153"/>
                  <a:gd name="T46" fmla="*/ 375 w 560"/>
                  <a:gd name="T47" fmla="*/ 1981 h 2153"/>
                  <a:gd name="T48" fmla="*/ 410 w 560"/>
                  <a:gd name="T49" fmla="*/ 1893 h 2153"/>
                  <a:gd name="T50" fmla="*/ 443 w 560"/>
                  <a:gd name="T51" fmla="*/ 1802 h 2153"/>
                  <a:gd name="T52" fmla="*/ 471 w 560"/>
                  <a:gd name="T53" fmla="*/ 1710 h 2153"/>
                  <a:gd name="T54" fmla="*/ 496 w 560"/>
                  <a:gd name="T55" fmla="*/ 1616 h 2153"/>
                  <a:gd name="T56" fmla="*/ 517 w 560"/>
                  <a:gd name="T57" fmla="*/ 1521 h 2153"/>
                  <a:gd name="T58" fmla="*/ 534 w 560"/>
                  <a:gd name="T59" fmla="*/ 1424 h 2153"/>
                  <a:gd name="T60" fmla="*/ 546 w 560"/>
                  <a:gd name="T61" fmla="*/ 1326 h 2153"/>
                  <a:gd name="T62" fmla="*/ 555 w 560"/>
                  <a:gd name="T63" fmla="*/ 1227 h 2153"/>
                  <a:gd name="T64" fmla="*/ 559 w 560"/>
                  <a:gd name="T65" fmla="*/ 1126 h 2153"/>
                  <a:gd name="T66" fmla="*/ 559 w 560"/>
                  <a:gd name="T67" fmla="*/ 1025 h 2153"/>
                  <a:gd name="T68" fmla="*/ 555 w 560"/>
                  <a:gd name="T69" fmla="*/ 925 h 2153"/>
                  <a:gd name="T70" fmla="*/ 546 w 560"/>
                  <a:gd name="T71" fmla="*/ 826 h 2153"/>
                  <a:gd name="T72" fmla="*/ 534 w 560"/>
                  <a:gd name="T73" fmla="*/ 728 h 2153"/>
                  <a:gd name="T74" fmla="*/ 517 w 560"/>
                  <a:gd name="T75" fmla="*/ 631 h 2153"/>
                  <a:gd name="T76" fmla="*/ 496 w 560"/>
                  <a:gd name="T77" fmla="*/ 536 h 2153"/>
                  <a:gd name="T78" fmla="*/ 472 w 560"/>
                  <a:gd name="T79" fmla="*/ 442 h 2153"/>
                  <a:gd name="T80" fmla="*/ 443 w 560"/>
                  <a:gd name="T81" fmla="*/ 350 h 2153"/>
                  <a:gd name="T82" fmla="*/ 411 w 560"/>
                  <a:gd name="T83" fmla="*/ 260 h 2153"/>
                  <a:gd name="T84" fmla="*/ 375 w 560"/>
                  <a:gd name="T85" fmla="*/ 172 h 2153"/>
                  <a:gd name="T86" fmla="*/ 336 w 560"/>
                  <a:gd name="T87" fmla="*/ 85 h 2153"/>
                  <a:gd name="T88" fmla="*/ 293 w 560"/>
                  <a:gd name="T89" fmla="*/ 0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0" h="2153">
                    <a:moveTo>
                      <a:pt x="293" y="0"/>
                    </a:moveTo>
                    <a:lnTo>
                      <a:pt x="293" y="0"/>
                    </a:lnTo>
                    <a:lnTo>
                      <a:pt x="2" y="170"/>
                    </a:lnTo>
                    <a:lnTo>
                      <a:pt x="22" y="210"/>
                    </a:lnTo>
                    <a:lnTo>
                      <a:pt x="42" y="252"/>
                    </a:lnTo>
                    <a:lnTo>
                      <a:pt x="61" y="294"/>
                    </a:lnTo>
                    <a:lnTo>
                      <a:pt x="79" y="336"/>
                    </a:lnTo>
                    <a:lnTo>
                      <a:pt x="96" y="379"/>
                    </a:lnTo>
                    <a:lnTo>
                      <a:pt x="112" y="423"/>
                    </a:lnTo>
                    <a:lnTo>
                      <a:pt x="127" y="467"/>
                    </a:lnTo>
                    <a:lnTo>
                      <a:pt x="141" y="511"/>
                    </a:lnTo>
                    <a:lnTo>
                      <a:pt x="153" y="556"/>
                    </a:lnTo>
                    <a:lnTo>
                      <a:pt x="165" y="601"/>
                    </a:lnTo>
                    <a:lnTo>
                      <a:pt x="176" y="647"/>
                    </a:lnTo>
                    <a:lnTo>
                      <a:pt x="186" y="693"/>
                    </a:lnTo>
                    <a:lnTo>
                      <a:pt x="194" y="740"/>
                    </a:lnTo>
                    <a:lnTo>
                      <a:pt x="202" y="787"/>
                    </a:lnTo>
                    <a:lnTo>
                      <a:pt x="208" y="834"/>
                    </a:lnTo>
                    <a:lnTo>
                      <a:pt x="214" y="882"/>
                    </a:lnTo>
                    <a:lnTo>
                      <a:pt x="218" y="930"/>
                    </a:lnTo>
                    <a:lnTo>
                      <a:pt x="221" y="978"/>
                    </a:lnTo>
                    <a:lnTo>
                      <a:pt x="222" y="1027"/>
                    </a:lnTo>
                    <a:lnTo>
                      <a:pt x="223" y="1076"/>
                    </a:lnTo>
                    <a:lnTo>
                      <a:pt x="222" y="1125"/>
                    </a:lnTo>
                    <a:lnTo>
                      <a:pt x="221" y="1173"/>
                    </a:lnTo>
                    <a:lnTo>
                      <a:pt x="218" y="1222"/>
                    </a:lnTo>
                    <a:lnTo>
                      <a:pt x="214" y="1270"/>
                    </a:lnTo>
                    <a:lnTo>
                      <a:pt x="208" y="1318"/>
                    </a:lnTo>
                    <a:lnTo>
                      <a:pt x="202" y="1365"/>
                    </a:lnTo>
                    <a:lnTo>
                      <a:pt x="194" y="1412"/>
                    </a:lnTo>
                    <a:lnTo>
                      <a:pt x="186" y="1459"/>
                    </a:lnTo>
                    <a:lnTo>
                      <a:pt x="176" y="1505"/>
                    </a:lnTo>
                    <a:lnTo>
                      <a:pt x="165" y="1551"/>
                    </a:lnTo>
                    <a:lnTo>
                      <a:pt x="153" y="1596"/>
                    </a:lnTo>
                    <a:lnTo>
                      <a:pt x="140" y="1641"/>
                    </a:lnTo>
                    <a:lnTo>
                      <a:pt x="126" y="1686"/>
                    </a:lnTo>
                    <a:lnTo>
                      <a:pt x="111" y="1730"/>
                    </a:lnTo>
                    <a:lnTo>
                      <a:pt x="95" y="1774"/>
                    </a:lnTo>
                    <a:lnTo>
                      <a:pt x="78" y="1817"/>
                    </a:lnTo>
                    <a:lnTo>
                      <a:pt x="60" y="1859"/>
                    </a:lnTo>
                    <a:lnTo>
                      <a:pt x="41" y="1901"/>
                    </a:lnTo>
                    <a:lnTo>
                      <a:pt x="21" y="1943"/>
                    </a:lnTo>
                    <a:lnTo>
                      <a:pt x="0" y="1984"/>
                    </a:lnTo>
                    <a:lnTo>
                      <a:pt x="292" y="2153"/>
                    </a:lnTo>
                    <a:lnTo>
                      <a:pt x="314" y="2111"/>
                    </a:lnTo>
                    <a:lnTo>
                      <a:pt x="335" y="2068"/>
                    </a:lnTo>
                    <a:lnTo>
                      <a:pt x="355" y="2025"/>
                    </a:lnTo>
                    <a:lnTo>
                      <a:pt x="375" y="1981"/>
                    </a:lnTo>
                    <a:lnTo>
                      <a:pt x="393" y="1937"/>
                    </a:lnTo>
                    <a:lnTo>
                      <a:pt x="410" y="1893"/>
                    </a:lnTo>
                    <a:lnTo>
                      <a:pt x="427" y="1848"/>
                    </a:lnTo>
                    <a:lnTo>
                      <a:pt x="443" y="1802"/>
                    </a:lnTo>
                    <a:lnTo>
                      <a:pt x="457" y="1756"/>
                    </a:lnTo>
                    <a:lnTo>
                      <a:pt x="471" y="1710"/>
                    </a:lnTo>
                    <a:lnTo>
                      <a:pt x="484" y="1663"/>
                    </a:lnTo>
                    <a:lnTo>
                      <a:pt x="496" y="1616"/>
                    </a:lnTo>
                    <a:lnTo>
                      <a:pt x="507" y="1569"/>
                    </a:lnTo>
                    <a:lnTo>
                      <a:pt x="517" y="1521"/>
                    </a:lnTo>
                    <a:lnTo>
                      <a:pt x="526" y="1473"/>
                    </a:lnTo>
                    <a:lnTo>
                      <a:pt x="534" y="1424"/>
                    </a:lnTo>
                    <a:lnTo>
                      <a:pt x="540" y="1375"/>
                    </a:lnTo>
                    <a:lnTo>
                      <a:pt x="546" y="1326"/>
                    </a:lnTo>
                    <a:lnTo>
                      <a:pt x="551" y="1277"/>
                    </a:lnTo>
                    <a:lnTo>
                      <a:pt x="555" y="1227"/>
                    </a:lnTo>
                    <a:lnTo>
                      <a:pt x="558" y="1177"/>
                    </a:lnTo>
                    <a:lnTo>
                      <a:pt x="559" y="1126"/>
                    </a:lnTo>
                    <a:lnTo>
                      <a:pt x="560" y="1076"/>
                    </a:lnTo>
                    <a:lnTo>
                      <a:pt x="559" y="1025"/>
                    </a:lnTo>
                    <a:lnTo>
                      <a:pt x="558" y="975"/>
                    </a:lnTo>
                    <a:lnTo>
                      <a:pt x="555" y="925"/>
                    </a:lnTo>
                    <a:lnTo>
                      <a:pt x="551" y="875"/>
                    </a:lnTo>
                    <a:lnTo>
                      <a:pt x="546" y="826"/>
                    </a:lnTo>
                    <a:lnTo>
                      <a:pt x="541" y="776"/>
                    </a:lnTo>
                    <a:lnTo>
                      <a:pt x="534" y="728"/>
                    </a:lnTo>
                    <a:lnTo>
                      <a:pt x="526" y="679"/>
                    </a:lnTo>
                    <a:lnTo>
                      <a:pt x="517" y="631"/>
                    </a:lnTo>
                    <a:lnTo>
                      <a:pt x="507" y="583"/>
                    </a:lnTo>
                    <a:lnTo>
                      <a:pt x="496" y="536"/>
                    </a:lnTo>
                    <a:lnTo>
                      <a:pt x="484" y="489"/>
                    </a:lnTo>
                    <a:lnTo>
                      <a:pt x="472" y="442"/>
                    </a:lnTo>
                    <a:lnTo>
                      <a:pt x="458" y="396"/>
                    </a:lnTo>
                    <a:lnTo>
                      <a:pt x="443" y="350"/>
                    </a:lnTo>
                    <a:lnTo>
                      <a:pt x="428" y="305"/>
                    </a:lnTo>
                    <a:lnTo>
                      <a:pt x="411" y="260"/>
                    </a:lnTo>
                    <a:lnTo>
                      <a:pt x="394" y="216"/>
                    </a:lnTo>
                    <a:lnTo>
                      <a:pt x="375" y="172"/>
                    </a:lnTo>
                    <a:lnTo>
                      <a:pt x="356" y="128"/>
                    </a:lnTo>
                    <a:lnTo>
                      <a:pt x="336" y="85"/>
                    </a:lnTo>
                    <a:lnTo>
                      <a:pt x="315" y="42"/>
                    </a:lnTo>
                    <a:lnTo>
                      <a:pt x="293" y="0"/>
                    </a:lnTo>
                    <a:close/>
                  </a:path>
                </a:pathLst>
              </a:custGeom>
              <a:solidFill>
                <a:schemeClr val="accent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7" name="Rectangle 440">
                <a:extLst>
                  <a:ext uri="{FF2B5EF4-FFF2-40B4-BE49-F238E27FC236}">
                    <a16:creationId xmlns:a16="http://schemas.microsoft.com/office/drawing/2014/main" id="{7D8DF4B0-2054-8381-35A0-DD8E5DF06F3D}"/>
                  </a:ext>
                </a:extLst>
              </p:cNvPr>
              <p:cNvSpPr>
                <a:spLocks noChangeArrowheads="1"/>
              </p:cNvSpPr>
              <p:nvPr/>
            </p:nvSpPr>
            <p:spPr bwMode="auto">
              <a:xfrm rot="18420000">
                <a:off x="2790" y="173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78" name="Rectangle 441">
                <a:extLst>
                  <a:ext uri="{FF2B5EF4-FFF2-40B4-BE49-F238E27FC236}">
                    <a16:creationId xmlns:a16="http://schemas.microsoft.com/office/drawing/2014/main" id="{1AA05559-F201-0C5A-C4D6-F613B97C6B59}"/>
                  </a:ext>
                </a:extLst>
              </p:cNvPr>
              <p:cNvSpPr>
                <a:spLocks noChangeArrowheads="1"/>
              </p:cNvSpPr>
              <p:nvPr/>
            </p:nvSpPr>
            <p:spPr bwMode="auto">
              <a:xfrm rot="18540000">
                <a:off x="2811" y="1691"/>
                <a:ext cx="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79" name="Rectangle 442">
                <a:extLst>
                  <a:ext uri="{FF2B5EF4-FFF2-40B4-BE49-F238E27FC236}">
                    <a16:creationId xmlns:a16="http://schemas.microsoft.com/office/drawing/2014/main" id="{75B6D9AE-4B5B-F57F-B72C-47641C6479C6}"/>
                  </a:ext>
                </a:extLst>
              </p:cNvPr>
              <p:cNvSpPr>
                <a:spLocks noChangeArrowheads="1"/>
              </p:cNvSpPr>
              <p:nvPr/>
            </p:nvSpPr>
            <p:spPr bwMode="auto">
              <a:xfrm rot="18660000">
                <a:off x="2853" y="166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0" name="Rectangle 443">
                <a:extLst>
                  <a:ext uri="{FF2B5EF4-FFF2-40B4-BE49-F238E27FC236}">
                    <a16:creationId xmlns:a16="http://schemas.microsoft.com/office/drawing/2014/main" id="{53186218-FF1F-83A5-C1B1-8C8C7BEB04B2}"/>
                  </a:ext>
                </a:extLst>
              </p:cNvPr>
              <p:cNvSpPr>
                <a:spLocks noChangeArrowheads="1"/>
              </p:cNvSpPr>
              <p:nvPr/>
            </p:nvSpPr>
            <p:spPr bwMode="auto">
              <a:xfrm rot="18780000">
                <a:off x="2876" y="163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V</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1" name="Rectangle 444">
                <a:extLst>
                  <a:ext uri="{FF2B5EF4-FFF2-40B4-BE49-F238E27FC236}">
                    <a16:creationId xmlns:a16="http://schemas.microsoft.com/office/drawing/2014/main" id="{04056A22-CE54-C770-7214-40E8E941A54D}"/>
                  </a:ext>
                </a:extLst>
              </p:cNvPr>
              <p:cNvSpPr>
                <a:spLocks noChangeArrowheads="1"/>
              </p:cNvSpPr>
              <p:nvPr/>
            </p:nvSpPr>
            <p:spPr bwMode="auto">
              <a:xfrm rot="18900000">
                <a:off x="2910" y="1617"/>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2" name="Rectangle 445">
                <a:extLst>
                  <a:ext uri="{FF2B5EF4-FFF2-40B4-BE49-F238E27FC236}">
                    <a16:creationId xmlns:a16="http://schemas.microsoft.com/office/drawing/2014/main" id="{46A7F9CD-8B21-D37F-686A-FB95BE5ED839}"/>
                  </a:ext>
                </a:extLst>
              </p:cNvPr>
              <p:cNvSpPr>
                <a:spLocks noChangeArrowheads="1"/>
              </p:cNvSpPr>
              <p:nvPr/>
            </p:nvSpPr>
            <p:spPr bwMode="auto">
              <a:xfrm rot="18960000">
                <a:off x="2921" y="159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3" name="Rectangle 446">
                <a:extLst>
                  <a:ext uri="{FF2B5EF4-FFF2-40B4-BE49-F238E27FC236}">
                    <a16:creationId xmlns:a16="http://schemas.microsoft.com/office/drawing/2014/main" id="{BFA1DF43-0DE5-39EA-0DBC-1F8561352206}"/>
                  </a:ext>
                </a:extLst>
              </p:cNvPr>
              <p:cNvSpPr>
                <a:spLocks noChangeArrowheads="1"/>
              </p:cNvSpPr>
              <p:nvPr/>
            </p:nvSpPr>
            <p:spPr bwMode="auto">
              <a:xfrm rot="19080000">
                <a:off x="2953" y="156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4" name="Rectangle 447">
                <a:extLst>
                  <a:ext uri="{FF2B5EF4-FFF2-40B4-BE49-F238E27FC236}">
                    <a16:creationId xmlns:a16="http://schemas.microsoft.com/office/drawing/2014/main" id="{93E79B39-B208-C344-1DEC-1613C7D1BAFF}"/>
                  </a:ext>
                </a:extLst>
              </p:cNvPr>
              <p:cNvSpPr>
                <a:spLocks noChangeArrowheads="1"/>
              </p:cNvSpPr>
              <p:nvPr/>
            </p:nvSpPr>
            <p:spPr bwMode="auto">
              <a:xfrm rot="19200000">
                <a:off x="2980" y="152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5" name="Rectangle 448">
                <a:extLst>
                  <a:ext uri="{FF2B5EF4-FFF2-40B4-BE49-F238E27FC236}">
                    <a16:creationId xmlns:a16="http://schemas.microsoft.com/office/drawing/2014/main" id="{8AC89855-9574-9902-C344-7F0D70360B2C}"/>
                  </a:ext>
                </a:extLst>
              </p:cNvPr>
              <p:cNvSpPr>
                <a:spLocks noChangeArrowheads="1"/>
              </p:cNvSpPr>
              <p:nvPr/>
            </p:nvSpPr>
            <p:spPr bwMode="auto">
              <a:xfrm rot="19260000">
                <a:off x="3004" y="151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6" name="Rectangle 449">
                <a:extLst>
                  <a:ext uri="{FF2B5EF4-FFF2-40B4-BE49-F238E27FC236}">
                    <a16:creationId xmlns:a16="http://schemas.microsoft.com/office/drawing/2014/main" id="{6EE289D2-2249-EFEA-9411-FAEEB1084B53}"/>
                  </a:ext>
                </a:extLst>
              </p:cNvPr>
              <p:cNvSpPr>
                <a:spLocks noChangeArrowheads="1"/>
              </p:cNvSpPr>
              <p:nvPr/>
            </p:nvSpPr>
            <p:spPr bwMode="auto">
              <a:xfrm rot="19380000">
                <a:off x="3043" y="148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7" name="Rectangle 450">
                <a:extLst>
                  <a:ext uri="{FF2B5EF4-FFF2-40B4-BE49-F238E27FC236}">
                    <a16:creationId xmlns:a16="http://schemas.microsoft.com/office/drawing/2014/main" id="{0A70459B-3265-284B-8427-7245FFF541C9}"/>
                  </a:ext>
                </a:extLst>
              </p:cNvPr>
              <p:cNvSpPr>
                <a:spLocks noChangeArrowheads="1"/>
              </p:cNvSpPr>
              <p:nvPr/>
            </p:nvSpPr>
            <p:spPr bwMode="auto">
              <a:xfrm rot="19500000">
                <a:off x="3082" y="146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8" name="Rectangle 451">
                <a:extLst>
                  <a:ext uri="{FF2B5EF4-FFF2-40B4-BE49-F238E27FC236}">
                    <a16:creationId xmlns:a16="http://schemas.microsoft.com/office/drawing/2014/main" id="{816069E2-797D-FDCB-855A-CD675F8E75C5}"/>
                  </a:ext>
                </a:extLst>
              </p:cNvPr>
              <p:cNvSpPr>
                <a:spLocks noChangeArrowheads="1"/>
              </p:cNvSpPr>
              <p:nvPr/>
            </p:nvSpPr>
            <p:spPr bwMode="auto">
              <a:xfrm rot="19620000">
                <a:off x="3120" y="144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9" name="Rectangle 452">
                <a:extLst>
                  <a:ext uri="{FF2B5EF4-FFF2-40B4-BE49-F238E27FC236}">
                    <a16:creationId xmlns:a16="http://schemas.microsoft.com/office/drawing/2014/main" id="{71122D42-36A4-8A26-4BF6-304095A806CF}"/>
                  </a:ext>
                </a:extLst>
              </p:cNvPr>
              <p:cNvSpPr>
                <a:spLocks noChangeArrowheads="1"/>
              </p:cNvSpPr>
              <p:nvPr/>
            </p:nvSpPr>
            <p:spPr bwMode="auto">
              <a:xfrm rot="19680000">
                <a:off x="3135" y="1428"/>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0" name="Rectangle 453">
                <a:extLst>
                  <a:ext uri="{FF2B5EF4-FFF2-40B4-BE49-F238E27FC236}">
                    <a16:creationId xmlns:a16="http://schemas.microsoft.com/office/drawing/2014/main" id="{C615A3DA-C3F2-5350-B7E2-B335AC251CC2}"/>
                  </a:ext>
                </a:extLst>
              </p:cNvPr>
              <p:cNvSpPr>
                <a:spLocks noChangeArrowheads="1"/>
              </p:cNvSpPr>
              <p:nvPr/>
            </p:nvSpPr>
            <p:spPr bwMode="auto">
              <a:xfrm rot="19800000">
                <a:off x="3176" y="140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1" name="Rectangle 454">
                <a:extLst>
                  <a:ext uri="{FF2B5EF4-FFF2-40B4-BE49-F238E27FC236}">
                    <a16:creationId xmlns:a16="http://schemas.microsoft.com/office/drawing/2014/main" id="{D64509AE-F406-EF0E-ADFD-C4D094DEF8E8}"/>
                  </a:ext>
                </a:extLst>
              </p:cNvPr>
              <p:cNvSpPr>
                <a:spLocks noChangeArrowheads="1"/>
              </p:cNvSpPr>
              <p:nvPr/>
            </p:nvSpPr>
            <p:spPr bwMode="auto">
              <a:xfrm rot="19920000">
                <a:off x="3215" y="138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2" name="Rectangle 455">
                <a:extLst>
                  <a:ext uri="{FF2B5EF4-FFF2-40B4-BE49-F238E27FC236}">
                    <a16:creationId xmlns:a16="http://schemas.microsoft.com/office/drawing/2014/main" id="{72D81D1E-FF00-AFF6-FA6C-D2DCC07CCC29}"/>
                  </a:ext>
                </a:extLst>
              </p:cNvPr>
              <p:cNvSpPr>
                <a:spLocks noChangeArrowheads="1"/>
              </p:cNvSpPr>
              <p:nvPr/>
            </p:nvSpPr>
            <p:spPr bwMode="auto">
              <a:xfrm rot="20040000">
                <a:off x="3255" y="136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3" name="Rectangle 456">
                <a:extLst>
                  <a:ext uri="{FF2B5EF4-FFF2-40B4-BE49-F238E27FC236}">
                    <a16:creationId xmlns:a16="http://schemas.microsoft.com/office/drawing/2014/main" id="{D8F54C0D-FCBB-7A91-EAFE-7CBF6502D01C}"/>
                  </a:ext>
                </a:extLst>
              </p:cNvPr>
              <p:cNvSpPr>
                <a:spLocks noChangeArrowheads="1"/>
              </p:cNvSpPr>
              <p:nvPr/>
            </p:nvSpPr>
            <p:spPr bwMode="auto">
              <a:xfrm rot="20160000">
                <a:off x="3285" y="13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94" name="Rectangle 457">
                <a:extLst>
                  <a:ext uri="{FF2B5EF4-FFF2-40B4-BE49-F238E27FC236}">
                    <a16:creationId xmlns:a16="http://schemas.microsoft.com/office/drawing/2014/main" id="{A6D04C0B-71A0-220D-47C0-084AA65BAE68}"/>
                  </a:ext>
                </a:extLst>
              </p:cNvPr>
              <p:cNvSpPr>
                <a:spLocks noChangeArrowheads="1"/>
              </p:cNvSpPr>
              <p:nvPr/>
            </p:nvSpPr>
            <p:spPr bwMode="auto">
              <a:xfrm rot="20220000">
                <a:off x="3310" y="133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5" name="Rectangle 458">
                <a:extLst>
                  <a:ext uri="{FF2B5EF4-FFF2-40B4-BE49-F238E27FC236}">
                    <a16:creationId xmlns:a16="http://schemas.microsoft.com/office/drawing/2014/main" id="{9CD4E7CD-8972-DF4F-6BAE-89DF0DF56924}"/>
                  </a:ext>
                </a:extLst>
              </p:cNvPr>
              <p:cNvSpPr>
                <a:spLocks noChangeArrowheads="1"/>
              </p:cNvSpPr>
              <p:nvPr/>
            </p:nvSpPr>
            <p:spPr bwMode="auto">
              <a:xfrm rot="20340000">
                <a:off x="3352" y="132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6" name="Rectangle 459">
                <a:extLst>
                  <a:ext uri="{FF2B5EF4-FFF2-40B4-BE49-F238E27FC236}">
                    <a16:creationId xmlns:a16="http://schemas.microsoft.com/office/drawing/2014/main" id="{C0D1FF5A-5787-77AE-7435-D6DE141BEB77}"/>
                  </a:ext>
                </a:extLst>
              </p:cNvPr>
              <p:cNvSpPr>
                <a:spLocks noChangeArrowheads="1"/>
              </p:cNvSpPr>
              <p:nvPr/>
            </p:nvSpPr>
            <p:spPr bwMode="auto">
              <a:xfrm rot="20520000">
                <a:off x="3398" y="130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7" name="Rectangle 460">
                <a:extLst>
                  <a:ext uri="{FF2B5EF4-FFF2-40B4-BE49-F238E27FC236}">
                    <a16:creationId xmlns:a16="http://schemas.microsoft.com/office/drawing/2014/main" id="{A7B0B4F1-B9FE-63BF-D13F-ED009392ED8E}"/>
                  </a:ext>
                </a:extLst>
              </p:cNvPr>
              <p:cNvSpPr>
                <a:spLocks noChangeArrowheads="1"/>
              </p:cNvSpPr>
              <p:nvPr/>
            </p:nvSpPr>
            <p:spPr bwMode="auto">
              <a:xfrm rot="20640000">
                <a:off x="3447" y="129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8" name="Rectangle 461">
                <a:extLst>
                  <a:ext uri="{FF2B5EF4-FFF2-40B4-BE49-F238E27FC236}">
                    <a16:creationId xmlns:a16="http://schemas.microsoft.com/office/drawing/2014/main" id="{72B9111A-CE0A-4ADE-CC65-60D24A208D93}"/>
                  </a:ext>
                </a:extLst>
              </p:cNvPr>
              <p:cNvSpPr>
                <a:spLocks noChangeArrowheads="1"/>
              </p:cNvSpPr>
              <p:nvPr/>
            </p:nvSpPr>
            <p:spPr bwMode="auto">
              <a:xfrm rot="20760000">
                <a:off x="3493" y="128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9" name="Rectangle 462">
                <a:extLst>
                  <a:ext uri="{FF2B5EF4-FFF2-40B4-BE49-F238E27FC236}">
                    <a16:creationId xmlns:a16="http://schemas.microsoft.com/office/drawing/2014/main" id="{C1D95F59-D97C-C94E-BD62-CD06F0348FFA}"/>
                  </a:ext>
                </a:extLst>
              </p:cNvPr>
              <p:cNvSpPr>
                <a:spLocks noChangeArrowheads="1"/>
              </p:cNvSpPr>
              <p:nvPr/>
            </p:nvSpPr>
            <p:spPr bwMode="auto">
              <a:xfrm rot="20880000">
                <a:off x="3532" y="127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0" name="Rectangle 463">
                <a:extLst>
                  <a:ext uri="{FF2B5EF4-FFF2-40B4-BE49-F238E27FC236}">
                    <a16:creationId xmlns:a16="http://schemas.microsoft.com/office/drawing/2014/main" id="{03266373-3C45-E0FF-5470-B4F7D758CFF0}"/>
                  </a:ext>
                </a:extLst>
              </p:cNvPr>
              <p:cNvSpPr>
                <a:spLocks noChangeArrowheads="1"/>
              </p:cNvSpPr>
              <p:nvPr/>
            </p:nvSpPr>
            <p:spPr bwMode="auto">
              <a:xfrm rot="21000000">
                <a:off x="3577" y="1263"/>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1" name="Rectangle 464">
                <a:extLst>
                  <a:ext uri="{FF2B5EF4-FFF2-40B4-BE49-F238E27FC236}">
                    <a16:creationId xmlns:a16="http://schemas.microsoft.com/office/drawing/2014/main" id="{1E9B0257-0EAB-3E34-CFA0-C9E05D0EF444}"/>
                  </a:ext>
                </a:extLst>
              </p:cNvPr>
              <p:cNvSpPr>
                <a:spLocks noChangeArrowheads="1"/>
              </p:cNvSpPr>
              <p:nvPr/>
            </p:nvSpPr>
            <p:spPr bwMode="auto">
              <a:xfrm rot="21120000">
                <a:off x="3629" y="125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2" name="Rectangle 465">
                <a:extLst>
                  <a:ext uri="{FF2B5EF4-FFF2-40B4-BE49-F238E27FC236}">
                    <a16:creationId xmlns:a16="http://schemas.microsoft.com/office/drawing/2014/main" id="{3C72022A-7A98-35D5-C3DC-5726EC241DE9}"/>
                  </a:ext>
                </a:extLst>
              </p:cNvPr>
              <p:cNvSpPr>
                <a:spLocks noChangeArrowheads="1"/>
              </p:cNvSpPr>
              <p:nvPr/>
            </p:nvSpPr>
            <p:spPr bwMode="auto">
              <a:xfrm rot="21240000">
                <a:off x="3664" y="125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3" name="Rectangle 466">
                <a:extLst>
                  <a:ext uri="{FF2B5EF4-FFF2-40B4-BE49-F238E27FC236}">
                    <a16:creationId xmlns:a16="http://schemas.microsoft.com/office/drawing/2014/main" id="{F6AC5332-2E5B-8D8B-10CC-96C66F66486B}"/>
                  </a:ext>
                </a:extLst>
              </p:cNvPr>
              <p:cNvSpPr>
                <a:spLocks noChangeArrowheads="1"/>
              </p:cNvSpPr>
              <p:nvPr/>
            </p:nvSpPr>
            <p:spPr bwMode="auto">
              <a:xfrm rot="21240000">
                <a:off x="3682" y="12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4" name="Rectangle 467">
                <a:extLst>
                  <a:ext uri="{FF2B5EF4-FFF2-40B4-BE49-F238E27FC236}">
                    <a16:creationId xmlns:a16="http://schemas.microsoft.com/office/drawing/2014/main" id="{B80EFD73-3735-35A0-F604-B3CC9919EEBC}"/>
                  </a:ext>
                </a:extLst>
              </p:cNvPr>
              <p:cNvSpPr>
                <a:spLocks noChangeArrowheads="1"/>
              </p:cNvSpPr>
              <p:nvPr/>
            </p:nvSpPr>
            <p:spPr bwMode="auto">
              <a:xfrm rot="21300000">
                <a:off x="3701"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5" name="Rectangle 468">
                <a:extLst>
                  <a:ext uri="{FF2B5EF4-FFF2-40B4-BE49-F238E27FC236}">
                    <a16:creationId xmlns:a16="http://schemas.microsoft.com/office/drawing/2014/main" id="{A20CBA91-50FB-B518-0FE4-8654B8FB9C19}"/>
                  </a:ext>
                </a:extLst>
              </p:cNvPr>
              <p:cNvSpPr>
                <a:spLocks noChangeArrowheads="1"/>
              </p:cNvSpPr>
              <p:nvPr/>
            </p:nvSpPr>
            <p:spPr bwMode="auto">
              <a:xfrm rot="21360000">
                <a:off x="3719"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6" name="Rectangle 469">
                <a:extLst>
                  <a:ext uri="{FF2B5EF4-FFF2-40B4-BE49-F238E27FC236}">
                    <a16:creationId xmlns:a16="http://schemas.microsoft.com/office/drawing/2014/main" id="{8FD7DD20-63F3-E6B4-9574-3533522DADCC}"/>
                  </a:ext>
                </a:extLst>
              </p:cNvPr>
              <p:cNvSpPr>
                <a:spLocks noChangeArrowheads="1"/>
              </p:cNvSpPr>
              <p:nvPr/>
            </p:nvSpPr>
            <p:spPr bwMode="auto">
              <a:xfrm rot="21420000">
                <a:off x="3737"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7" name="Rectangle 470">
                <a:extLst>
                  <a:ext uri="{FF2B5EF4-FFF2-40B4-BE49-F238E27FC236}">
                    <a16:creationId xmlns:a16="http://schemas.microsoft.com/office/drawing/2014/main" id="{C74ADD73-B548-415C-5BCB-87B365D9C87C}"/>
                  </a:ext>
                </a:extLst>
              </p:cNvPr>
              <p:cNvSpPr>
                <a:spLocks noChangeArrowheads="1"/>
              </p:cNvSpPr>
              <p:nvPr/>
            </p:nvSpPr>
            <p:spPr bwMode="auto">
              <a:xfrm rot="21480000">
                <a:off x="3756"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8" name="Rectangle 471">
                <a:extLst>
                  <a:ext uri="{FF2B5EF4-FFF2-40B4-BE49-F238E27FC236}">
                    <a16:creationId xmlns:a16="http://schemas.microsoft.com/office/drawing/2014/main" id="{FAE070BC-F055-F33A-8902-448E8844F06C}"/>
                  </a:ext>
                </a:extLst>
              </p:cNvPr>
              <p:cNvSpPr>
                <a:spLocks noChangeArrowheads="1"/>
              </p:cNvSpPr>
              <p:nvPr/>
            </p:nvSpPr>
            <p:spPr bwMode="auto">
              <a:xfrm rot="21480000">
                <a:off x="3773"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9" name="Rectangle 472">
                <a:extLst>
                  <a:ext uri="{FF2B5EF4-FFF2-40B4-BE49-F238E27FC236}">
                    <a16:creationId xmlns:a16="http://schemas.microsoft.com/office/drawing/2014/main" id="{4F5CDF76-36A9-C266-E5AF-F9A086D32BB4}"/>
                  </a:ext>
                </a:extLst>
              </p:cNvPr>
              <p:cNvSpPr>
                <a:spLocks noChangeArrowheads="1"/>
              </p:cNvSpPr>
              <p:nvPr/>
            </p:nvSpPr>
            <p:spPr bwMode="auto">
              <a:xfrm rot="21540000">
                <a:off x="3792"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0" name="Rectangle 473">
                <a:extLst>
                  <a:ext uri="{FF2B5EF4-FFF2-40B4-BE49-F238E27FC236}">
                    <a16:creationId xmlns:a16="http://schemas.microsoft.com/office/drawing/2014/main" id="{3FC43E15-AA7F-5354-613E-12228F7D5479}"/>
                  </a:ext>
                </a:extLst>
              </p:cNvPr>
              <p:cNvSpPr>
                <a:spLocks noChangeArrowheads="1"/>
              </p:cNvSpPr>
              <p:nvPr/>
            </p:nvSpPr>
            <p:spPr bwMode="auto">
              <a:xfrm>
                <a:off x="3810"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1" name="Rectangle 474">
                <a:extLst>
                  <a:ext uri="{FF2B5EF4-FFF2-40B4-BE49-F238E27FC236}">
                    <a16:creationId xmlns:a16="http://schemas.microsoft.com/office/drawing/2014/main" id="{EF2ED73E-AB14-0716-F4EE-82D516EDDC6E}"/>
                  </a:ext>
                </a:extLst>
              </p:cNvPr>
              <p:cNvSpPr>
                <a:spLocks noChangeArrowheads="1"/>
              </p:cNvSpPr>
              <p:nvPr/>
            </p:nvSpPr>
            <p:spPr bwMode="auto">
              <a:xfrm rot="60000">
                <a:off x="3829"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2" name="Rectangle 475">
                <a:extLst>
                  <a:ext uri="{FF2B5EF4-FFF2-40B4-BE49-F238E27FC236}">
                    <a16:creationId xmlns:a16="http://schemas.microsoft.com/office/drawing/2014/main" id="{16905857-A2BC-021E-ABB6-FD5C64B72A48}"/>
                  </a:ext>
                </a:extLst>
              </p:cNvPr>
              <p:cNvSpPr>
                <a:spLocks noChangeArrowheads="1"/>
              </p:cNvSpPr>
              <p:nvPr/>
            </p:nvSpPr>
            <p:spPr bwMode="auto">
              <a:xfrm rot="120000">
                <a:off x="3847"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3" name="Rectangle 476">
                <a:extLst>
                  <a:ext uri="{FF2B5EF4-FFF2-40B4-BE49-F238E27FC236}">
                    <a16:creationId xmlns:a16="http://schemas.microsoft.com/office/drawing/2014/main" id="{F0FB40F3-81DF-6971-AAEC-6077279BF143}"/>
                  </a:ext>
                </a:extLst>
              </p:cNvPr>
              <p:cNvSpPr>
                <a:spLocks noChangeArrowheads="1"/>
              </p:cNvSpPr>
              <p:nvPr/>
            </p:nvSpPr>
            <p:spPr bwMode="auto">
              <a:xfrm rot="180000">
                <a:off x="3866" y="124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4" name="Rectangle 477">
                <a:extLst>
                  <a:ext uri="{FF2B5EF4-FFF2-40B4-BE49-F238E27FC236}">
                    <a16:creationId xmlns:a16="http://schemas.microsoft.com/office/drawing/2014/main" id="{DE27949B-6F8F-8794-2F99-9379D5D5FA1C}"/>
                  </a:ext>
                </a:extLst>
              </p:cNvPr>
              <p:cNvSpPr>
                <a:spLocks noChangeArrowheads="1"/>
              </p:cNvSpPr>
              <p:nvPr/>
            </p:nvSpPr>
            <p:spPr bwMode="auto">
              <a:xfrm rot="180000">
                <a:off x="3884" y="12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5" name="Rectangle 478">
                <a:extLst>
                  <a:ext uri="{FF2B5EF4-FFF2-40B4-BE49-F238E27FC236}">
                    <a16:creationId xmlns:a16="http://schemas.microsoft.com/office/drawing/2014/main" id="{1448EE55-6507-1E19-0337-15BB2545BA4E}"/>
                  </a:ext>
                </a:extLst>
              </p:cNvPr>
              <p:cNvSpPr>
                <a:spLocks noChangeArrowheads="1"/>
              </p:cNvSpPr>
              <p:nvPr/>
            </p:nvSpPr>
            <p:spPr bwMode="auto">
              <a:xfrm rot="240000">
                <a:off x="3901" y="12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6" name="Rectangle 479">
                <a:extLst>
                  <a:ext uri="{FF2B5EF4-FFF2-40B4-BE49-F238E27FC236}">
                    <a16:creationId xmlns:a16="http://schemas.microsoft.com/office/drawing/2014/main" id="{F12B844C-FC68-5F3E-59C4-C04A58FB5254}"/>
                  </a:ext>
                </a:extLst>
              </p:cNvPr>
              <p:cNvSpPr>
                <a:spLocks noChangeArrowheads="1"/>
              </p:cNvSpPr>
              <p:nvPr/>
            </p:nvSpPr>
            <p:spPr bwMode="auto">
              <a:xfrm rot="300000">
                <a:off x="3919" y="125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7" name="Rectangle 480">
                <a:extLst>
                  <a:ext uri="{FF2B5EF4-FFF2-40B4-BE49-F238E27FC236}">
                    <a16:creationId xmlns:a16="http://schemas.microsoft.com/office/drawing/2014/main" id="{F4C1CFD8-DA95-1BDD-1037-7FA0BCBAB20F}"/>
                  </a:ext>
                </a:extLst>
              </p:cNvPr>
              <p:cNvSpPr>
                <a:spLocks noChangeArrowheads="1"/>
              </p:cNvSpPr>
              <p:nvPr/>
            </p:nvSpPr>
            <p:spPr bwMode="auto">
              <a:xfrm rot="360000">
                <a:off x="3937" y="125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8" name="Rectangle 481">
                <a:extLst>
                  <a:ext uri="{FF2B5EF4-FFF2-40B4-BE49-F238E27FC236}">
                    <a16:creationId xmlns:a16="http://schemas.microsoft.com/office/drawing/2014/main" id="{FFF44A81-F2D8-E9DB-5E6D-6671A271BD22}"/>
                  </a:ext>
                </a:extLst>
              </p:cNvPr>
              <p:cNvSpPr>
                <a:spLocks noChangeArrowheads="1"/>
              </p:cNvSpPr>
              <p:nvPr/>
            </p:nvSpPr>
            <p:spPr bwMode="auto">
              <a:xfrm rot="420000">
                <a:off x="3956" y="12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9" name="Rectangle 482">
                <a:extLst>
                  <a:ext uri="{FF2B5EF4-FFF2-40B4-BE49-F238E27FC236}">
                    <a16:creationId xmlns:a16="http://schemas.microsoft.com/office/drawing/2014/main" id="{83FCC1E9-31BA-C7A3-329F-273A8E93BE31}"/>
                  </a:ext>
                </a:extLst>
              </p:cNvPr>
              <p:cNvSpPr>
                <a:spLocks noChangeArrowheads="1"/>
              </p:cNvSpPr>
              <p:nvPr/>
            </p:nvSpPr>
            <p:spPr bwMode="auto">
              <a:xfrm rot="420000">
                <a:off x="3975" y="12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0" name="Rectangle 483">
                <a:extLst>
                  <a:ext uri="{FF2B5EF4-FFF2-40B4-BE49-F238E27FC236}">
                    <a16:creationId xmlns:a16="http://schemas.microsoft.com/office/drawing/2014/main" id="{1878E96F-18ED-3A7E-2AE9-EC859DACE9F6}"/>
                  </a:ext>
                </a:extLst>
              </p:cNvPr>
              <p:cNvSpPr>
                <a:spLocks noChangeArrowheads="1"/>
              </p:cNvSpPr>
              <p:nvPr/>
            </p:nvSpPr>
            <p:spPr bwMode="auto">
              <a:xfrm rot="480000">
                <a:off x="3993" y="12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1" name="Rectangle 484">
                <a:extLst>
                  <a:ext uri="{FF2B5EF4-FFF2-40B4-BE49-F238E27FC236}">
                    <a16:creationId xmlns:a16="http://schemas.microsoft.com/office/drawing/2014/main" id="{B1C545E7-6A9A-6647-3CB3-7DB2870BE6E5}"/>
                  </a:ext>
                </a:extLst>
              </p:cNvPr>
              <p:cNvSpPr>
                <a:spLocks noChangeArrowheads="1"/>
              </p:cNvSpPr>
              <p:nvPr/>
            </p:nvSpPr>
            <p:spPr bwMode="auto">
              <a:xfrm rot="540000">
                <a:off x="4010" y="12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2" name="Rectangle 485">
                <a:extLst>
                  <a:ext uri="{FF2B5EF4-FFF2-40B4-BE49-F238E27FC236}">
                    <a16:creationId xmlns:a16="http://schemas.microsoft.com/office/drawing/2014/main" id="{08A3141A-EE4A-98B0-A6FD-742E588C6DFE}"/>
                  </a:ext>
                </a:extLst>
              </p:cNvPr>
              <p:cNvSpPr>
                <a:spLocks noChangeArrowheads="1"/>
              </p:cNvSpPr>
              <p:nvPr/>
            </p:nvSpPr>
            <p:spPr bwMode="auto">
              <a:xfrm rot="600000">
                <a:off x="4029" y="12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3" name="Rectangle 486">
                <a:extLst>
                  <a:ext uri="{FF2B5EF4-FFF2-40B4-BE49-F238E27FC236}">
                    <a16:creationId xmlns:a16="http://schemas.microsoft.com/office/drawing/2014/main" id="{AC3DB859-EFB1-76EF-9474-4D67C07C19DD}"/>
                  </a:ext>
                </a:extLst>
              </p:cNvPr>
              <p:cNvSpPr>
                <a:spLocks noChangeArrowheads="1"/>
              </p:cNvSpPr>
              <p:nvPr/>
            </p:nvSpPr>
            <p:spPr bwMode="auto">
              <a:xfrm rot="660000">
                <a:off x="4047" y="127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4" name="Rectangle 487">
                <a:extLst>
                  <a:ext uri="{FF2B5EF4-FFF2-40B4-BE49-F238E27FC236}">
                    <a16:creationId xmlns:a16="http://schemas.microsoft.com/office/drawing/2014/main" id="{C18BF099-435D-5DD1-F305-3C77BB788476}"/>
                  </a:ext>
                </a:extLst>
              </p:cNvPr>
              <p:cNvSpPr>
                <a:spLocks noChangeArrowheads="1"/>
              </p:cNvSpPr>
              <p:nvPr/>
            </p:nvSpPr>
            <p:spPr bwMode="auto">
              <a:xfrm rot="720000">
                <a:off x="4084" y="129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5" name="Rectangle 488">
                <a:extLst>
                  <a:ext uri="{FF2B5EF4-FFF2-40B4-BE49-F238E27FC236}">
                    <a16:creationId xmlns:a16="http://schemas.microsoft.com/office/drawing/2014/main" id="{8A8EA3B6-1FC0-E98C-262D-9226BC4F2F30}"/>
                  </a:ext>
                </a:extLst>
              </p:cNvPr>
              <p:cNvSpPr>
                <a:spLocks noChangeArrowheads="1"/>
              </p:cNvSpPr>
              <p:nvPr/>
            </p:nvSpPr>
            <p:spPr bwMode="auto">
              <a:xfrm rot="840000">
                <a:off x="4129" y="1304"/>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6" name="Rectangle 489">
                <a:extLst>
                  <a:ext uri="{FF2B5EF4-FFF2-40B4-BE49-F238E27FC236}">
                    <a16:creationId xmlns:a16="http://schemas.microsoft.com/office/drawing/2014/main" id="{F3CCD818-910C-10D2-888A-556F7E53A658}"/>
                  </a:ext>
                </a:extLst>
              </p:cNvPr>
              <p:cNvSpPr>
                <a:spLocks noChangeArrowheads="1"/>
              </p:cNvSpPr>
              <p:nvPr/>
            </p:nvSpPr>
            <p:spPr bwMode="auto">
              <a:xfrm rot="960000">
                <a:off x="4172" y="131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7" name="Rectangle 490">
                <a:extLst>
                  <a:ext uri="{FF2B5EF4-FFF2-40B4-BE49-F238E27FC236}">
                    <a16:creationId xmlns:a16="http://schemas.microsoft.com/office/drawing/2014/main" id="{12BFFBDC-4723-EF76-F785-319601C1DF76}"/>
                  </a:ext>
                </a:extLst>
              </p:cNvPr>
              <p:cNvSpPr>
                <a:spLocks noChangeArrowheads="1"/>
              </p:cNvSpPr>
              <p:nvPr/>
            </p:nvSpPr>
            <p:spPr bwMode="auto">
              <a:xfrm rot="1080000">
                <a:off x="4209" y="1325"/>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8" name="Rectangle 491">
                <a:extLst>
                  <a:ext uri="{FF2B5EF4-FFF2-40B4-BE49-F238E27FC236}">
                    <a16:creationId xmlns:a16="http://schemas.microsoft.com/office/drawing/2014/main" id="{3E0D7797-0647-1329-7B4E-F44129C5B344}"/>
                  </a:ext>
                </a:extLst>
              </p:cNvPr>
              <p:cNvSpPr>
                <a:spLocks noChangeArrowheads="1"/>
              </p:cNvSpPr>
              <p:nvPr/>
            </p:nvSpPr>
            <p:spPr bwMode="auto">
              <a:xfrm rot="1140000">
                <a:off x="4228" y="133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9" name="Rectangle 492">
                <a:extLst>
                  <a:ext uri="{FF2B5EF4-FFF2-40B4-BE49-F238E27FC236}">
                    <a16:creationId xmlns:a16="http://schemas.microsoft.com/office/drawing/2014/main" id="{2CF23DD6-99D1-050E-A349-3BFE7053AFAE}"/>
                  </a:ext>
                </a:extLst>
              </p:cNvPr>
              <p:cNvSpPr>
                <a:spLocks noChangeArrowheads="1"/>
              </p:cNvSpPr>
              <p:nvPr/>
            </p:nvSpPr>
            <p:spPr bwMode="auto">
              <a:xfrm rot="1260000">
                <a:off x="4275" y="1356"/>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H</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0" name="Rectangle 493">
                <a:extLst>
                  <a:ext uri="{FF2B5EF4-FFF2-40B4-BE49-F238E27FC236}">
                    <a16:creationId xmlns:a16="http://schemas.microsoft.com/office/drawing/2014/main" id="{AB62D12F-A838-2DB9-2F30-4ADF110678AE}"/>
                  </a:ext>
                </a:extLst>
              </p:cNvPr>
              <p:cNvSpPr>
                <a:spLocks noChangeArrowheads="1"/>
              </p:cNvSpPr>
              <p:nvPr/>
            </p:nvSpPr>
            <p:spPr bwMode="auto">
              <a:xfrm rot="1380000">
                <a:off x="4318" y="137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1" name="Rectangle 494">
                <a:extLst>
                  <a:ext uri="{FF2B5EF4-FFF2-40B4-BE49-F238E27FC236}">
                    <a16:creationId xmlns:a16="http://schemas.microsoft.com/office/drawing/2014/main" id="{440CE181-9DA0-A672-8F8B-7BCC3E3778C0}"/>
                  </a:ext>
                </a:extLst>
              </p:cNvPr>
              <p:cNvSpPr>
                <a:spLocks noChangeArrowheads="1"/>
              </p:cNvSpPr>
              <p:nvPr/>
            </p:nvSpPr>
            <p:spPr bwMode="auto">
              <a:xfrm rot="1500000">
                <a:off x="4354" y="138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2" name="Rectangle 495">
                <a:extLst>
                  <a:ext uri="{FF2B5EF4-FFF2-40B4-BE49-F238E27FC236}">
                    <a16:creationId xmlns:a16="http://schemas.microsoft.com/office/drawing/2014/main" id="{E4205CE2-69E6-9A54-3C03-7109E303C9EB}"/>
                  </a:ext>
                </a:extLst>
              </p:cNvPr>
              <p:cNvSpPr>
                <a:spLocks noChangeArrowheads="1"/>
              </p:cNvSpPr>
              <p:nvPr/>
            </p:nvSpPr>
            <p:spPr bwMode="auto">
              <a:xfrm rot="1560000">
                <a:off x="4372" y="140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3" name="Rectangle 496">
                <a:extLst>
                  <a:ext uri="{FF2B5EF4-FFF2-40B4-BE49-F238E27FC236}">
                    <a16:creationId xmlns:a16="http://schemas.microsoft.com/office/drawing/2014/main" id="{FD5AF84B-FC10-9686-8D49-48F54B4610D8}"/>
                  </a:ext>
                </a:extLst>
              </p:cNvPr>
              <p:cNvSpPr>
                <a:spLocks noChangeArrowheads="1"/>
              </p:cNvSpPr>
              <p:nvPr/>
            </p:nvSpPr>
            <p:spPr bwMode="auto">
              <a:xfrm rot="1740000">
                <a:off x="4414" y="142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4" name="Rectangle 497">
                <a:extLst>
                  <a:ext uri="{FF2B5EF4-FFF2-40B4-BE49-F238E27FC236}">
                    <a16:creationId xmlns:a16="http://schemas.microsoft.com/office/drawing/2014/main" id="{3E8AF224-197F-3CFF-4FF2-4058EDAA3FE4}"/>
                  </a:ext>
                </a:extLst>
              </p:cNvPr>
              <p:cNvSpPr>
                <a:spLocks noChangeArrowheads="1"/>
              </p:cNvSpPr>
              <p:nvPr/>
            </p:nvSpPr>
            <p:spPr bwMode="auto">
              <a:xfrm rot="1800000">
                <a:off x="4439" y="14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35" name="Rectangle 498">
                <a:extLst>
                  <a:ext uri="{FF2B5EF4-FFF2-40B4-BE49-F238E27FC236}">
                    <a16:creationId xmlns:a16="http://schemas.microsoft.com/office/drawing/2014/main" id="{29035FA8-4E14-59F2-F32A-A489C25D53C9}"/>
                  </a:ext>
                </a:extLst>
              </p:cNvPr>
              <p:cNvSpPr>
                <a:spLocks noChangeArrowheads="1"/>
              </p:cNvSpPr>
              <p:nvPr/>
            </p:nvSpPr>
            <p:spPr bwMode="auto">
              <a:xfrm rot="1920000">
                <a:off x="4472" y="146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C</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6" name="Rectangle 499">
                <a:extLst>
                  <a:ext uri="{FF2B5EF4-FFF2-40B4-BE49-F238E27FC236}">
                    <a16:creationId xmlns:a16="http://schemas.microsoft.com/office/drawing/2014/main" id="{C69740F6-B642-50BC-3848-A39112915724}"/>
                  </a:ext>
                </a:extLst>
              </p:cNvPr>
              <p:cNvSpPr>
                <a:spLocks noChangeArrowheads="1"/>
              </p:cNvSpPr>
              <p:nvPr/>
            </p:nvSpPr>
            <p:spPr bwMode="auto">
              <a:xfrm rot="2040000">
                <a:off x="4512" y="1488"/>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7" name="Rectangle 500">
                <a:extLst>
                  <a:ext uri="{FF2B5EF4-FFF2-40B4-BE49-F238E27FC236}">
                    <a16:creationId xmlns:a16="http://schemas.microsoft.com/office/drawing/2014/main" id="{AFC04DA0-459A-CE0F-63C6-FCA6B664C307}"/>
                  </a:ext>
                </a:extLst>
              </p:cNvPr>
              <p:cNvSpPr>
                <a:spLocks noChangeArrowheads="1"/>
              </p:cNvSpPr>
              <p:nvPr/>
            </p:nvSpPr>
            <p:spPr bwMode="auto">
              <a:xfrm rot="2160000">
                <a:off x="4550" y="1513"/>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8" name="Rectangle 501">
                <a:extLst>
                  <a:ext uri="{FF2B5EF4-FFF2-40B4-BE49-F238E27FC236}">
                    <a16:creationId xmlns:a16="http://schemas.microsoft.com/office/drawing/2014/main" id="{E2325050-4013-7D19-DEF2-476A20AD170D}"/>
                  </a:ext>
                </a:extLst>
              </p:cNvPr>
              <p:cNvSpPr>
                <a:spLocks noChangeArrowheads="1"/>
              </p:cNvSpPr>
              <p:nvPr/>
            </p:nvSpPr>
            <p:spPr bwMode="auto">
              <a:xfrm rot="2280000">
                <a:off x="4586" y="154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9" name="Rectangle 502">
                <a:extLst>
                  <a:ext uri="{FF2B5EF4-FFF2-40B4-BE49-F238E27FC236}">
                    <a16:creationId xmlns:a16="http://schemas.microsoft.com/office/drawing/2014/main" id="{32755948-5DCD-531F-12E4-C5CFA7A617E4}"/>
                  </a:ext>
                </a:extLst>
              </p:cNvPr>
              <p:cNvSpPr>
                <a:spLocks noChangeArrowheads="1"/>
              </p:cNvSpPr>
              <p:nvPr/>
            </p:nvSpPr>
            <p:spPr bwMode="auto">
              <a:xfrm rot="2400000">
                <a:off x="4615" y="156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0" name="Rectangle 503">
                <a:extLst>
                  <a:ext uri="{FF2B5EF4-FFF2-40B4-BE49-F238E27FC236}">
                    <a16:creationId xmlns:a16="http://schemas.microsoft.com/office/drawing/2014/main" id="{6072FF5C-DE61-671F-4C55-13BB3FE119D0}"/>
                  </a:ext>
                </a:extLst>
              </p:cNvPr>
              <p:cNvSpPr>
                <a:spLocks noChangeArrowheads="1"/>
              </p:cNvSpPr>
              <p:nvPr/>
            </p:nvSpPr>
            <p:spPr bwMode="auto">
              <a:xfrm rot="2520000">
                <a:off x="4654" y="1606"/>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1" name="Rectangle 504">
                <a:extLst>
                  <a:ext uri="{FF2B5EF4-FFF2-40B4-BE49-F238E27FC236}">
                    <a16:creationId xmlns:a16="http://schemas.microsoft.com/office/drawing/2014/main" id="{4A9A0656-2840-CF6E-F508-F0B82B43EF1F}"/>
                  </a:ext>
                </a:extLst>
              </p:cNvPr>
              <p:cNvSpPr>
                <a:spLocks noChangeArrowheads="1"/>
              </p:cNvSpPr>
              <p:nvPr/>
            </p:nvSpPr>
            <p:spPr bwMode="auto">
              <a:xfrm rot="2640000">
                <a:off x="4692" y="163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2" name="Rectangle 505">
                <a:extLst>
                  <a:ext uri="{FF2B5EF4-FFF2-40B4-BE49-F238E27FC236}">
                    <a16:creationId xmlns:a16="http://schemas.microsoft.com/office/drawing/2014/main" id="{142220B2-DFB8-8BC2-F11C-E47AF68871F0}"/>
                  </a:ext>
                </a:extLst>
              </p:cNvPr>
              <p:cNvSpPr>
                <a:spLocks noChangeArrowheads="1"/>
              </p:cNvSpPr>
              <p:nvPr/>
            </p:nvSpPr>
            <p:spPr bwMode="auto">
              <a:xfrm rot="2760000">
                <a:off x="4723" y="167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3" name="Rectangle 506">
                <a:extLst>
                  <a:ext uri="{FF2B5EF4-FFF2-40B4-BE49-F238E27FC236}">
                    <a16:creationId xmlns:a16="http://schemas.microsoft.com/office/drawing/2014/main" id="{88A69DCC-999F-5C93-2B74-5F87FD88DBB4}"/>
                  </a:ext>
                </a:extLst>
              </p:cNvPr>
              <p:cNvSpPr>
                <a:spLocks noChangeArrowheads="1"/>
              </p:cNvSpPr>
              <p:nvPr/>
            </p:nvSpPr>
            <p:spPr bwMode="auto">
              <a:xfrm rot="2880000">
                <a:off x="4755" y="170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4" name="Rectangle 507">
                <a:extLst>
                  <a:ext uri="{FF2B5EF4-FFF2-40B4-BE49-F238E27FC236}">
                    <a16:creationId xmlns:a16="http://schemas.microsoft.com/office/drawing/2014/main" id="{41694E6A-9690-A560-1284-0991592C2F3C}"/>
                  </a:ext>
                </a:extLst>
              </p:cNvPr>
              <p:cNvSpPr>
                <a:spLocks noChangeArrowheads="1"/>
              </p:cNvSpPr>
              <p:nvPr/>
            </p:nvSpPr>
            <p:spPr bwMode="auto">
              <a:xfrm rot="3000000">
                <a:off x="4768" y="17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5" name="Rectangle 508">
                <a:extLst>
                  <a:ext uri="{FF2B5EF4-FFF2-40B4-BE49-F238E27FC236}">
                    <a16:creationId xmlns:a16="http://schemas.microsoft.com/office/drawing/2014/main" id="{72BD8BD9-D5BC-6542-1AD0-9D141495426E}"/>
                  </a:ext>
                </a:extLst>
              </p:cNvPr>
              <p:cNvSpPr>
                <a:spLocks noChangeArrowheads="1"/>
              </p:cNvSpPr>
              <p:nvPr/>
            </p:nvSpPr>
            <p:spPr bwMode="auto">
              <a:xfrm rot="3060000">
                <a:off x="4780" y="17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6" name="Rectangle 509">
                <a:extLst>
                  <a:ext uri="{FF2B5EF4-FFF2-40B4-BE49-F238E27FC236}">
                    <a16:creationId xmlns:a16="http://schemas.microsoft.com/office/drawing/2014/main" id="{72C1F9E4-084C-5E24-FC2D-CF68DC25A9E9}"/>
                  </a:ext>
                </a:extLst>
              </p:cNvPr>
              <p:cNvSpPr>
                <a:spLocks noChangeArrowheads="1"/>
              </p:cNvSpPr>
              <p:nvPr/>
            </p:nvSpPr>
            <p:spPr bwMode="auto">
              <a:xfrm rot="3060000">
                <a:off x="4791" y="17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7" name="Rectangle 510">
                <a:extLst>
                  <a:ext uri="{FF2B5EF4-FFF2-40B4-BE49-F238E27FC236}">
                    <a16:creationId xmlns:a16="http://schemas.microsoft.com/office/drawing/2014/main" id="{A1A34FB6-8C30-6E5C-D9EE-B1B977E5995B}"/>
                  </a:ext>
                </a:extLst>
              </p:cNvPr>
              <p:cNvSpPr>
                <a:spLocks noChangeArrowheads="1"/>
              </p:cNvSpPr>
              <p:nvPr/>
            </p:nvSpPr>
            <p:spPr bwMode="auto">
              <a:xfrm rot="3120000">
                <a:off x="4802" y="176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8" name="Rectangle 511">
                <a:extLst>
                  <a:ext uri="{FF2B5EF4-FFF2-40B4-BE49-F238E27FC236}">
                    <a16:creationId xmlns:a16="http://schemas.microsoft.com/office/drawing/2014/main" id="{CC13D73F-6369-00FB-FA0A-D7609F25D9A9}"/>
                  </a:ext>
                </a:extLst>
              </p:cNvPr>
              <p:cNvSpPr>
                <a:spLocks noChangeArrowheads="1"/>
              </p:cNvSpPr>
              <p:nvPr/>
            </p:nvSpPr>
            <p:spPr bwMode="auto">
              <a:xfrm rot="3180000">
                <a:off x="4813" y="1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9" name="Rectangle 512">
                <a:extLst>
                  <a:ext uri="{FF2B5EF4-FFF2-40B4-BE49-F238E27FC236}">
                    <a16:creationId xmlns:a16="http://schemas.microsoft.com/office/drawing/2014/main" id="{4AFB3BF3-F3D7-CF0B-F8A9-37BB27E0D2DA}"/>
                  </a:ext>
                </a:extLst>
              </p:cNvPr>
              <p:cNvSpPr>
                <a:spLocks noChangeArrowheads="1"/>
              </p:cNvSpPr>
              <p:nvPr/>
            </p:nvSpPr>
            <p:spPr bwMode="auto">
              <a:xfrm rot="3240000">
                <a:off x="4824" y="1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0" name="Rectangle 513">
                <a:extLst>
                  <a:ext uri="{FF2B5EF4-FFF2-40B4-BE49-F238E27FC236}">
                    <a16:creationId xmlns:a16="http://schemas.microsoft.com/office/drawing/2014/main" id="{79CBF1F0-A8DD-534F-A0F7-DB94C78EF327}"/>
                  </a:ext>
                </a:extLst>
              </p:cNvPr>
              <p:cNvSpPr>
                <a:spLocks noChangeArrowheads="1"/>
              </p:cNvSpPr>
              <p:nvPr/>
            </p:nvSpPr>
            <p:spPr bwMode="auto">
              <a:xfrm rot="3300000">
                <a:off x="4833" y="180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1" name="Rectangle 514">
                <a:extLst>
                  <a:ext uri="{FF2B5EF4-FFF2-40B4-BE49-F238E27FC236}">
                    <a16:creationId xmlns:a16="http://schemas.microsoft.com/office/drawing/2014/main" id="{BFB9D6FE-272E-3C26-2480-5C03E03C128B}"/>
                  </a:ext>
                </a:extLst>
              </p:cNvPr>
              <p:cNvSpPr>
                <a:spLocks noChangeArrowheads="1"/>
              </p:cNvSpPr>
              <p:nvPr/>
            </p:nvSpPr>
            <p:spPr bwMode="auto">
              <a:xfrm rot="3360000">
                <a:off x="4844" y="182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2" name="Rectangle 515">
                <a:extLst>
                  <a:ext uri="{FF2B5EF4-FFF2-40B4-BE49-F238E27FC236}">
                    <a16:creationId xmlns:a16="http://schemas.microsoft.com/office/drawing/2014/main" id="{48C7D163-D0EB-DF10-63DB-DFB096A2462A}"/>
                  </a:ext>
                </a:extLst>
              </p:cNvPr>
              <p:cNvSpPr>
                <a:spLocks noChangeArrowheads="1"/>
              </p:cNvSpPr>
              <p:nvPr/>
            </p:nvSpPr>
            <p:spPr bwMode="auto">
              <a:xfrm rot="3360000">
                <a:off x="4854" y="18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3" name="Rectangle 516">
                <a:extLst>
                  <a:ext uri="{FF2B5EF4-FFF2-40B4-BE49-F238E27FC236}">
                    <a16:creationId xmlns:a16="http://schemas.microsoft.com/office/drawing/2014/main" id="{022ED1F2-C0C2-8B58-F112-8A432C4FC9BF}"/>
                  </a:ext>
                </a:extLst>
              </p:cNvPr>
              <p:cNvSpPr>
                <a:spLocks noChangeArrowheads="1"/>
              </p:cNvSpPr>
              <p:nvPr/>
            </p:nvSpPr>
            <p:spPr bwMode="auto">
              <a:xfrm rot="3420000">
                <a:off x="4863" y="18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4" name="Rectangle 517">
                <a:extLst>
                  <a:ext uri="{FF2B5EF4-FFF2-40B4-BE49-F238E27FC236}">
                    <a16:creationId xmlns:a16="http://schemas.microsoft.com/office/drawing/2014/main" id="{0F2E59B5-CA58-6417-E910-0EAF135E2C60}"/>
                  </a:ext>
                </a:extLst>
              </p:cNvPr>
              <p:cNvSpPr>
                <a:spLocks noChangeArrowheads="1"/>
              </p:cNvSpPr>
              <p:nvPr/>
            </p:nvSpPr>
            <p:spPr bwMode="auto">
              <a:xfrm rot="3480000">
                <a:off x="4873" y="18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5" name="Rectangle 518">
                <a:extLst>
                  <a:ext uri="{FF2B5EF4-FFF2-40B4-BE49-F238E27FC236}">
                    <a16:creationId xmlns:a16="http://schemas.microsoft.com/office/drawing/2014/main" id="{6DFD4204-4B7D-997B-1584-AF0FC0B78EAE}"/>
                  </a:ext>
                </a:extLst>
              </p:cNvPr>
              <p:cNvSpPr>
                <a:spLocks noChangeArrowheads="1"/>
              </p:cNvSpPr>
              <p:nvPr/>
            </p:nvSpPr>
            <p:spPr bwMode="auto">
              <a:xfrm rot="3540000">
                <a:off x="4883" y="18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6" name="Rectangle 519">
                <a:extLst>
                  <a:ext uri="{FF2B5EF4-FFF2-40B4-BE49-F238E27FC236}">
                    <a16:creationId xmlns:a16="http://schemas.microsoft.com/office/drawing/2014/main" id="{CE56B7F2-1E5F-A1F5-FCBE-25C7FFB1B50F}"/>
                  </a:ext>
                </a:extLst>
              </p:cNvPr>
              <p:cNvSpPr>
                <a:spLocks noChangeArrowheads="1"/>
              </p:cNvSpPr>
              <p:nvPr/>
            </p:nvSpPr>
            <p:spPr bwMode="auto">
              <a:xfrm rot="3600000">
                <a:off x="4891" y="19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7" name="Rectangle 520">
                <a:extLst>
                  <a:ext uri="{FF2B5EF4-FFF2-40B4-BE49-F238E27FC236}">
                    <a16:creationId xmlns:a16="http://schemas.microsoft.com/office/drawing/2014/main" id="{AC96C4C3-61D6-12D8-63D1-9C50AA48B237}"/>
                  </a:ext>
                </a:extLst>
              </p:cNvPr>
              <p:cNvSpPr>
                <a:spLocks noChangeArrowheads="1"/>
              </p:cNvSpPr>
              <p:nvPr/>
            </p:nvSpPr>
            <p:spPr bwMode="auto">
              <a:xfrm rot="3600000">
                <a:off x="4900" y="19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8" name="Rectangle 521">
                <a:extLst>
                  <a:ext uri="{FF2B5EF4-FFF2-40B4-BE49-F238E27FC236}">
                    <a16:creationId xmlns:a16="http://schemas.microsoft.com/office/drawing/2014/main" id="{3B109A77-BE2D-CFE2-D30A-3516722DD9D5}"/>
                  </a:ext>
                </a:extLst>
              </p:cNvPr>
              <p:cNvSpPr>
                <a:spLocks noChangeArrowheads="1"/>
              </p:cNvSpPr>
              <p:nvPr/>
            </p:nvSpPr>
            <p:spPr bwMode="auto">
              <a:xfrm rot="3660000">
                <a:off x="4909" y="19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9" name="Rectangle 522">
                <a:extLst>
                  <a:ext uri="{FF2B5EF4-FFF2-40B4-BE49-F238E27FC236}">
                    <a16:creationId xmlns:a16="http://schemas.microsoft.com/office/drawing/2014/main" id="{00745FB1-DC1C-510A-EE3A-F80B9673ACF8}"/>
                  </a:ext>
                </a:extLst>
              </p:cNvPr>
              <p:cNvSpPr>
                <a:spLocks noChangeArrowheads="1"/>
              </p:cNvSpPr>
              <p:nvPr/>
            </p:nvSpPr>
            <p:spPr bwMode="auto">
              <a:xfrm rot="3720000">
                <a:off x="4917" y="19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0" name="Rectangle 523">
                <a:extLst>
                  <a:ext uri="{FF2B5EF4-FFF2-40B4-BE49-F238E27FC236}">
                    <a16:creationId xmlns:a16="http://schemas.microsoft.com/office/drawing/2014/main" id="{87178661-D129-5515-A1FC-926A19F734F1}"/>
                  </a:ext>
                </a:extLst>
              </p:cNvPr>
              <p:cNvSpPr>
                <a:spLocks noChangeArrowheads="1"/>
              </p:cNvSpPr>
              <p:nvPr/>
            </p:nvSpPr>
            <p:spPr bwMode="auto">
              <a:xfrm rot="3780000">
                <a:off x="4926" y="19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1" name="Rectangle 524">
                <a:extLst>
                  <a:ext uri="{FF2B5EF4-FFF2-40B4-BE49-F238E27FC236}">
                    <a16:creationId xmlns:a16="http://schemas.microsoft.com/office/drawing/2014/main" id="{8C1BCA62-D3B9-C249-C65D-6AB1274474AD}"/>
                  </a:ext>
                </a:extLst>
              </p:cNvPr>
              <p:cNvSpPr>
                <a:spLocks noChangeArrowheads="1"/>
              </p:cNvSpPr>
              <p:nvPr/>
            </p:nvSpPr>
            <p:spPr bwMode="auto">
              <a:xfrm rot="3840000">
                <a:off x="4932" y="19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2" name="Rectangle 525">
                <a:extLst>
                  <a:ext uri="{FF2B5EF4-FFF2-40B4-BE49-F238E27FC236}">
                    <a16:creationId xmlns:a16="http://schemas.microsoft.com/office/drawing/2014/main" id="{F38F9BEA-EBFD-1B15-7BF1-0BE4598005D1}"/>
                  </a:ext>
                </a:extLst>
              </p:cNvPr>
              <p:cNvSpPr>
                <a:spLocks noChangeArrowheads="1"/>
              </p:cNvSpPr>
              <p:nvPr/>
            </p:nvSpPr>
            <p:spPr bwMode="auto">
              <a:xfrm rot="3900000">
                <a:off x="4940" y="20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3" name="Rectangle 526">
                <a:extLst>
                  <a:ext uri="{FF2B5EF4-FFF2-40B4-BE49-F238E27FC236}">
                    <a16:creationId xmlns:a16="http://schemas.microsoft.com/office/drawing/2014/main" id="{4151666C-61AB-C5E2-F677-F8C81D2B9006}"/>
                  </a:ext>
                </a:extLst>
              </p:cNvPr>
              <p:cNvSpPr>
                <a:spLocks noChangeArrowheads="1"/>
              </p:cNvSpPr>
              <p:nvPr/>
            </p:nvSpPr>
            <p:spPr bwMode="auto">
              <a:xfrm rot="3900000">
                <a:off x="4948" y="20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4" name="Rectangle 527">
                <a:extLst>
                  <a:ext uri="{FF2B5EF4-FFF2-40B4-BE49-F238E27FC236}">
                    <a16:creationId xmlns:a16="http://schemas.microsoft.com/office/drawing/2014/main" id="{619DA288-98C6-3F79-77CE-A3B37196D7E3}"/>
                  </a:ext>
                </a:extLst>
              </p:cNvPr>
              <p:cNvSpPr>
                <a:spLocks noChangeArrowheads="1"/>
              </p:cNvSpPr>
              <p:nvPr/>
            </p:nvSpPr>
            <p:spPr bwMode="auto">
              <a:xfrm rot="3960000">
                <a:off x="4955" y="20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5" name="Rectangle 528">
                <a:extLst>
                  <a:ext uri="{FF2B5EF4-FFF2-40B4-BE49-F238E27FC236}">
                    <a16:creationId xmlns:a16="http://schemas.microsoft.com/office/drawing/2014/main" id="{4B2A0C24-97FB-E101-2D67-3D672484FF9A}"/>
                  </a:ext>
                </a:extLst>
              </p:cNvPr>
              <p:cNvSpPr>
                <a:spLocks noChangeArrowheads="1"/>
              </p:cNvSpPr>
              <p:nvPr/>
            </p:nvSpPr>
            <p:spPr bwMode="auto">
              <a:xfrm rot="4020000">
                <a:off x="4961" y="20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6" name="Rectangle 529">
                <a:extLst>
                  <a:ext uri="{FF2B5EF4-FFF2-40B4-BE49-F238E27FC236}">
                    <a16:creationId xmlns:a16="http://schemas.microsoft.com/office/drawing/2014/main" id="{54BD5920-40A3-11CA-BD33-F9140110850F}"/>
                  </a:ext>
                </a:extLst>
              </p:cNvPr>
              <p:cNvSpPr>
                <a:spLocks noChangeArrowheads="1"/>
              </p:cNvSpPr>
              <p:nvPr/>
            </p:nvSpPr>
            <p:spPr bwMode="auto">
              <a:xfrm rot="4080000">
                <a:off x="4968" y="20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7" name="Rectangle 530">
                <a:extLst>
                  <a:ext uri="{FF2B5EF4-FFF2-40B4-BE49-F238E27FC236}">
                    <a16:creationId xmlns:a16="http://schemas.microsoft.com/office/drawing/2014/main" id="{017AF426-0032-C53E-EE51-169A758BCF87}"/>
                  </a:ext>
                </a:extLst>
              </p:cNvPr>
              <p:cNvSpPr>
                <a:spLocks noChangeArrowheads="1"/>
              </p:cNvSpPr>
              <p:nvPr/>
            </p:nvSpPr>
            <p:spPr bwMode="auto">
              <a:xfrm rot="4140000">
                <a:off x="4975" y="20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8" name="Rectangle 531">
                <a:extLst>
                  <a:ext uri="{FF2B5EF4-FFF2-40B4-BE49-F238E27FC236}">
                    <a16:creationId xmlns:a16="http://schemas.microsoft.com/office/drawing/2014/main" id="{B316116C-EA3B-7190-2262-67E895CD6826}"/>
                  </a:ext>
                </a:extLst>
              </p:cNvPr>
              <p:cNvSpPr>
                <a:spLocks noChangeArrowheads="1"/>
              </p:cNvSpPr>
              <p:nvPr/>
            </p:nvSpPr>
            <p:spPr bwMode="auto">
              <a:xfrm rot="4200000">
                <a:off x="4981" y="21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9" name="Rectangle 532">
                <a:extLst>
                  <a:ext uri="{FF2B5EF4-FFF2-40B4-BE49-F238E27FC236}">
                    <a16:creationId xmlns:a16="http://schemas.microsoft.com/office/drawing/2014/main" id="{4B65E09D-076F-BCA1-6D6C-A705CFEA582B}"/>
                  </a:ext>
                </a:extLst>
              </p:cNvPr>
              <p:cNvSpPr>
                <a:spLocks noChangeArrowheads="1"/>
              </p:cNvSpPr>
              <p:nvPr/>
            </p:nvSpPr>
            <p:spPr bwMode="auto">
              <a:xfrm rot="4200000">
                <a:off x="4987" y="21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0" name="Rectangle 533">
                <a:extLst>
                  <a:ext uri="{FF2B5EF4-FFF2-40B4-BE49-F238E27FC236}">
                    <a16:creationId xmlns:a16="http://schemas.microsoft.com/office/drawing/2014/main" id="{62223FF5-8468-1619-6EFB-B43FAFC55584}"/>
                  </a:ext>
                </a:extLst>
              </p:cNvPr>
              <p:cNvSpPr>
                <a:spLocks noChangeArrowheads="1"/>
              </p:cNvSpPr>
              <p:nvPr/>
            </p:nvSpPr>
            <p:spPr bwMode="auto">
              <a:xfrm rot="4260000">
                <a:off x="4992" y="213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1" name="Rectangle 534">
                <a:extLst>
                  <a:ext uri="{FF2B5EF4-FFF2-40B4-BE49-F238E27FC236}">
                    <a16:creationId xmlns:a16="http://schemas.microsoft.com/office/drawing/2014/main" id="{FC0F323B-A3A0-F23B-7688-9F28933EDA0E}"/>
                  </a:ext>
                </a:extLst>
              </p:cNvPr>
              <p:cNvSpPr>
                <a:spLocks noChangeArrowheads="1"/>
              </p:cNvSpPr>
              <p:nvPr/>
            </p:nvSpPr>
            <p:spPr bwMode="auto">
              <a:xfrm rot="4320000">
                <a:off x="4998" y="21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2" name="Rectangle 535">
                <a:extLst>
                  <a:ext uri="{FF2B5EF4-FFF2-40B4-BE49-F238E27FC236}">
                    <a16:creationId xmlns:a16="http://schemas.microsoft.com/office/drawing/2014/main" id="{53B55522-1E2D-B4AC-94FC-8DE75BD64A62}"/>
                  </a:ext>
                </a:extLst>
              </p:cNvPr>
              <p:cNvSpPr>
                <a:spLocks noChangeArrowheads="1"/>
              </p:cNvSpPr>
              <p:nvPr/>
            </p:nvSpPr>
            <p:spPr bwMode="auto">
              <a:xfrm rot="4380000">
                <a:off x="5004" y="21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3" name="Rectangle 536">
                <a:extLst>
                  <a:ext uri="{FF2B5EF4-FFF2-40B4-BE49-F238E27FC236}">
                    <a16:creationId xmlns:a16="http://schemas.microsoft.com/office/drawing/2014/main" id="{EE2BE6CE-F8F3-E0CA-24F3-6DCEA89B3491}"/>
                  </a:ext>
                </a:extLst>
              </p:cNvPr>
              <p:cNvSpPr>
                <a:spLocks noChangeArrowheads="1"/>
              </p:cNvSpPr>
              <p:nvPr/>
            </p:nvSpPr>
            <p:spPr bwMode="auto">
              <a:xfrm rot="4440000">
                <a:off x="5008" y="21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4" name="Rectangle 537">
                <a:extLst>
                  <a:ext uri="{FF2B5EF4-FFF2-40B4-BE49-F238E27FC236}">
                    <a16:creationId xmlns:a16="http://schemas.microsoft.com/office/drawing/2014/main" id="{E50445FA-786D-C98D-3624-DBCD0E9FFE25}"/>
                  </a:ext>
                </a:extLst>
              </p:cNvPr>
              <p:cNvSpPr>
                <a:spLocks noChangeArrowheads="1"/>
              </p:cNvSpPr>
              <p:nvPr/>
            </p:nvSpPr>
            <p:spPr bwMode="auto">
              <a:xfrm rot="4500000">
                <a:off x="5012" y="220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5" name="Rectangle 538">
                <a:extLst>
                  <a:ext uri="{FF2B5EF4-FFF2-40B4-BE49-F238E27FC236}">
                    <a16:creationId xmlns:a16="http://schemas.microsoft.com/office/drawing/2014/main" id="{00EC7B69-02A4-424A-6423-E749087780B2}"/>
                  </a:ext>
                </a:extLst>
              </p:cNvPr>
              <p:cNvSpPr>
                <a:spLocks noChangeArrowheads="1"/>
              </p:cNvSpPr>
              <p:nvPr/>
            </p:nvSpPr>
            <p:spPr bwMode="auto">
              <a:xfrm rot="4560000">
                <a:off x="5023" y="2253"/>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6" name="Rectangle 539">
                <a:extLst>
                  <a:ext uri="{FF2B5EF4-FFF2-40B4-BE49-F238E27FC236}">
                    <a16:creationId xmlns:a16="http://schemas.microsoft.com/office/drawing/2014/main" id="{AB8BBF94-EE49-D33B-3F24-E5C905743F78}"/>
                  </a:ext>
                </a:extLst>
              </p:cNvPr>
              <p:cNvSpPr>
                <a:spLocks noChangeArrowheads="1"/>
              </p:cNvSpPr>
              <p:nvPr/>
            </p:nvSpPr>
            <p:spPr bwMode="auto">
              <a:xfrm rot="4680000">
                <a:off x="5034" y="230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7" name="Rectangle 540">
                <a:extLst>
                  <a:ext uri="{FF2B5EF4-FFF2-40B4-BE49-F238E27FC236}">
                    <a16:creationId xmlns:a16="http://schemas.microsoft.com/office/drawing/2014/main" id="{419AB032-A2EC-653D-3F50-53A53828E4E8}"/>
                  </a:ext>
                </a:extLst>
              </p:cNvPr>
              <p:cNvSpPr>
                <a:spLocks noChangeArrowheads="1"/>
              </p:cNvSpPr>
              <p:nvPr/>
            </p:nvSpPr>
            <p:spPr bwMode="auto">
              <a:xfrm rot="4800000">
                <a:off x="5045" y="234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8" name="Rectangle 541">
                <a:extLst>
                  <a:ext uri="{FF2B5EF4-FFF2-40B4-BE49-F238E27FC236}">
                    <a16:creationId xmlns:a16="http://schemas.microsoft.com/office/drawing/2014/main" id="{50C44E92-533D-71C1-4DA8-C8E8FF38A734}"/>
                  </a:ext>
                </a:extLst>
              </p:cNvPr>
              <p:cNvSpPr>
                <a:spLocks noChangeArrowheads="1"/>
              </p:cNvSpPr>
              <p:nvPr/>
            </p:nvSpPr>
            <p:spPr bwMode="auto">
              <a:xfrm rot="4920000">
                <a:off x="5046" y="239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C</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9" name="Rectangle 542">
                <a:extLst>
                  <a:ext uri="{FF2B5EF4-FFF2-40B4-BE49-F238E27FC236}">
                    <a16:creationId xmlns:a16="http://schemas.microsoft.com/office/drawing/2014/main" id="{181A1F8C-98F7-D812-F1F0-5860C2770F0A}"/>
                  </a:ext>
                </a:extLst>
              </p:cNvPr>
              <p:cNvSpPr>
                <a:spLocks noChangeArrowheads="1"/>
              </p:cNvSpPr>
              <p:nvPr/>
            </p:nvSpPr>
            <p:spPr bwMode="auto">
              <a:xfrm rot="5100000">
                <a:off x="5049" y="24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0" name="Rectangle 543">
                <a:extLst>
                  <a:ext uri="{FF2B5EF4-FFF2-40B4-BE49-F238E27FC236}">
                    <a16:creationId xmlns:a16="http://schemas.microsoft.com/office/drawing/2014/main" id="{0D11D4D2-5427-7C81-0B6B-EDDF4946D531}"/>
                  </a:ext>
                </a:extLst>
              </p:cNvPr>
              <p:cNvSpPr>
                <a:spLocks noChangeArrowheads="1"/>
              </p:cNvSpPr>
              <p:nvPr/>
            </p:nvSpPr>
            <p:spPr bwMode="auto">
              <a:xfrm rot="5220000">
                <a:off x="5050" y="2493"/>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1" name="Rectangle 544">
                <a:extLst>
                  <a:ext uri="{FF2B5EF4-FFF2-40B4-BE49-F238E27FC236}">
                    <a16:creationId xmlns:a16="http://schemas.microsoft.com/office/drawing/2014/main" id="{87474271-23AF-8AEA-1392-2E2F7A240AF0}"/>
                  </a:ext>
                </a:extLst>
              </p:cNvPr>
              <p:cNvSpPr>
                <a:spLocks noChangeArrowheads="1"/>
              </p:cNvSpPr>
              <p:nvPr/>
            </p:nvSpPr>
            <p:spPr bwMode="auto">
              <a:xfrm rot="5340000">
                <a:off x="5056" y="2541"/>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2" name="Rectangle 545">
                <a:extLst>
                  <a:ext uri="{FF2B5EF4-FFF2-40B4-BE49-F238E27FC236}">
                    <a16:creationId xmlns:a16="http://schemas.microsoft.com/office/drawing/2014/main" id="{6D007204-4C85-5133-5EC1-57D02FCA6C48}"/>
                  </a:ext>
                </a:extLst>
              </p:cNvPr>
              <p:cNvSpPr>
                <a:spLocks noChangeArrowheads="1"/>
              </p:cNvSpPr>
              <p:nvPr/>
            </p:nvSpPr>
            <p:spPr bwMode="auto">
              <a:xfrm rot="5460000">
                <a:off x="5050" y="255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83" name="Rectangle 546">
                <a:extLst>
                  <a:ext uri="{FF2B5EF4-FFF2-40B4-BE49-F238E27FC236}">
                    <a16:creationId xmlns:a16="http://schemas.microsoft.com/office/drawing/2014/main" id="{E7BD17DD-AA79-7A4C-C905-43BD90890A7C}"/>
                  </a:ext>
                </a:extLst>
              </p:cNvPr>
              <p:cNvSpPr>
                <a:spLocks noChangeArrowheads="1"/>
              </p:cNvSpPr>
              <p:nvPr/>
            </p:nvSpPr>
            <p:spPr bwMode="auto">
              <a:xfrm rot="5520000">
                <a:off x="5052" y="26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4" name="Rectangle 547">
                <a:extLst>
                  <a:ext uri="{FF2B5EF4-FFF2-40B4-BE49-F238E27FC236}">
                    <a16:creationId xmlns:a16="http://schemas.microsoft.com/office/drawing/2014/main" id="{01AC481F-181D-7453-63FD-2F41B9773B8D}"/>
                  </a:ext>
                </a:extLst>
              </p:cNvPr>
              <p:cNvSpPr>
                <a:spLocks noChangeArrowheads="1"/>
              </p:cNvSpPr>
              <p:nvPr/>
            </p:nvSpPr>
            <p:spPr bwMode="auto">
              <a:xfrm rot="5640000">
                <a:off x="5048" y="265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5" name="Rectangle 548">
                <a:extLst>
                  <a:ext uri="{FF2B5EF4-FFF2-40B4-BE49-F238E27FC236}">
                    <a16:creationId xmlns:a16="http://schemas.microsoft.com/office/drawing/2014/main" id="{8AD160F0-CB4A-94E3-6AE4-6D0B8D420BA9}"/>
                  </a:ext>
                </a:extLst>
              </p:cNvPr>
              <p:cNvSpPr>
                <a:spLocks noChangeArrowheads="1"/>
              </p:cNvSpPr>
              <p:nvPr/>
            </p:nvSpPr>
            <p:spPr bwMode="auto">
              <a:xfrm rot="5760000">
                <a:off x="5060" y="2684"/>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6" name="Rectangle 549">
                <a:extLst>
                  <a:ext uri="{FF2B5EF4-FFF2-40B4-BE49-F238E27FC236}">
                    <a16:creationId xmlns:a16="http://schemas.microsoft.com/office/drawing/2014/main" id="{24746A37-08EC-676B-9541-00AEC12A35D4}"/>
                  </a:ext>
                </a:extLst>
              </p:cNvPr>
              <p:cNvSpPr>
                <a:spLocks noChangeArrowheads="1"/>
              </p:cNvSpPr>
              <p:nvPr/>
            </p:nvSpPr>
            <p:spPr bwMode="auto">
              <a:xfrm rot="5820000">
                <a:off x="5042" y="271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V</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7" name="Rectangle 550">
                <a:extLst>
                  <a:ext uri="{FF2B5EF4-FFF2-40B4-BE49-F238E27FC236}">
                    <a16:creationId xmlns:a16="http://schemas.microsoft.com/office/drawing/2014/main" id="{B1CE9DF0-7AF7-F672-A089-2DBBC200910E}"/>
                  </a:ext>
                </a:extLst>
              </p:cNvPr>
              <p:cNvSpPr>
                <a:spLocks noChangeArrowheads="1"/>
              </p:cNvSpPr>
              <p:nvPr/>
            </p:nvSpPr>
            <p:spPr bwMode="auto">
              <a:xfrm rot="5940000">
                <a:off x="5036" y="2760"/>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8" name="Rectangle 551">
                <a:extLst>
                  <a:ext uri="{FF2B5EF4-FFF2-40B4-BE49-F238E27FC236}">
                    <a16:creationId xmlns:a16="http://schemas.microsoft.com/office/drawing/2014/main" id="{81C1C551-036C-B3F5-233F-14E59C2B7E65}"/>
                  </a:ext>
                </a:extLst>
              </p:cNvPr>
              <p:cNvSpPr>
                <a:spLocks noChangeArrowheads="1"/>
              </p:cNvSpPr>
              <p:nvPr/>
            </p:nvSpPr>
            <p:spPr bwMode="auto">
              <a:xfrm rot="6060000">
                <a:off x="5024" y="28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9" name="Rectangle 552">
                <a:extLst>
                  <a:ext uri="{FF2B5EF4-FFF2-40B4-BE49-F238E27FC236}">
                    <a16:creationId xmlns:a16="http://schemas.microsoft.com/office/drawing/2014/main" id="{75817C93-75F2-3622-1609-6398CBD22B63}"/>
                  </a:ext>
                </a:extLst>
              </p:cNvPr>
              <p:cNvSpPr>
                <a:spLocks noChangeArrowheads="1"/>
              </p:cNvSpPr>
              <p:nvPr/>
            </p:nvSpPr>
            <p:spPr bwMode="auto">
              <a:xfrm rot="6180000">
                <a:off x="5014" y="282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0" name="Rectangle 553">
                <a:extLst>
                  <a:ext uri="{FF2B5EF4-FFF2-40B4-BE49-F238E27FC236}">
                    <a16:creationId xmlns:a16="http://schemas.microsoft.com/office/drawing/2014/main" id="{6FC657EB-EDF8-8981-CF9F-63564D931873}"/>
                  </a:ext>
                </a:extLst>
              </p:cNvPr>
              <p:cNvSpPr>
                <a:spLocks noChangeArrowheads="1"/>
              </p:cNvSpPr>
              <p:nvPr/>
            </p:nvSpPr>
            <p:spPr bwMode="auto">
              <a:xfrm rot="6180000">
                <a:off x="5010" y="284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1" name="Rectangle 554">
                <a:extLst>
                  <a:ext uri="{FF2B5EF4-FFF2-40B4-BE49-F238E27FC236}">
                    <a16:creationId xmlns:a16="http://schemas.microsoft.com/office/drawing/2014/main" id="{07F53B15-5A7E-AF9B-E5CB-3A61810BA01A}"/>
                  </a:ext>
                </a:extLst>
              </p:cNvPr>
              <p:cNvSpPr>
                <a:spLocks noChangeArrowheads="1"/>
              </p:cNvSpPr>
              <p:nvPr/>
            </p:nvSpPr>
            <p:spPr bwMode="auto">
              <a:xfrm rot="6240000">
                <a:off x="5004" y="28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2" name="Rectangle 555">
                <a:extLst>
                  <a:ext uri="{FF2B5EF4-FFF2-40B4-BE49-F238E27FC236}">
                    <a16:creationId xmlns:a16="http://schemas.microsoft.com/office/drawing/2014/main" id="{06A230F3-82AA-D5AF-5A43-200D6738CECC}"/>
                  </a:ext>
                </a:extLst>
              </p:cNvPr>
              <p:cNvSpPr>
                <a:spLocks noChangeArrowheads="1"/>
              </p:cNvSpPr>
              <p:nvPr/>
            </p:nvSpPr>
            <p:spPr bwMode="auto">
              <a:xfrm rot="6300000">
                <a:off x="5000" y="287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3" name="Rectangle 556">
                <a:extLst>
                  <a:ext uri="{FF2B5EF4-FFF2-40B4-BE49-F238E27FC236}">
                    <a16:creationId xmlns:a16="http://schemas.microsoft.com/office/drawing/2014/main" id="{298ED631-9896-28F9-93D7-4C8ABA083435}"/>
                  </a:ext>
                </a:extLst>
              </p:cNvPr>
              <p:cNvSpPr>
                <a:spLocks noChangeArrowheads="1"/>
              </p:cNvSpPr>
              <p:nvPr/>
            </p:nvSpPr>
            <p:spPr bwMode="auto">
              <a:xfrm rot="6360000">
                <a:off x="4994" y="289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4" name="Rectangle 557">
                <a:extLst>
                  <a:ext uri="{FF2B5EF4-FFF2-40B4-BE49-F238E27FC236}">
                    <a16:creationId xmlns:a16="http://schemas.microsoft.com/office/drawing/2014/main" id="{1FEFD78A-C48D-7186-90B5-6D750DF208EB}"/>
                  </a:ext>
                </a:extLst>
              </p:cNvPr>
              <p:cNvSpPr>
                <a:spLocks noChangeArrowheads="1"/>
              </p:cNvSpPr>
              <p:nvPr/>
            </p:nvSpPr>
            <p:spPr bwMode="auto">
              <a:xfrm rot="6420000">
                <a:off x="4989" y="291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5" name="Rectangle 558">
                <a:extLst>
                  <a:ext uri="{FF2B5EF4-FFF2-40B4-BE49-F238E27FC236}">
                    <a16:creationId xmlns:a16="http://schemas.microsoft.com/office/drawing/2014/main" id="{331D4C1F-B8FF-BDBB-3D27-B4C61D9FC388}"/>
                  </a:ext>
                </a:extLst>
              </p:cNvPr>
              <p:cNvSpPr>
                <a:spLocks noChangeArrowheads="1"/>
              </p:cNvSpPr>
              <p:nvPr/>
            </p:nvSpPr>
            <p:spPr bwMode="auto">
              <a:xfrm rot="6480000">
                <a:off x="4983" y="29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6" name="Rectangle 559">
                <a:extLst>
                  <a:ext uri="{FF2B5EF4-FFF2-40B4-BE49-F238E27FC236}">
                    <a16:creationId xmlns:a16="http://schemas.microsoft.com/office/drawing/2014/main" id="{6C686DEF-4BD1-142F-0CF1-C1CDC69A98EC}"/>
                  </a:ext>
                </a:extLst>
              </p:cNvPr>
              <p:cNvSpPr>
                <a:spLocks noChangeArrowheads="1"/>
              </p:cNvSpPr>
              <p:nvPr/>
            </p:nvSpPr>
            <p:spPr bwMode="auto">
              <a:xfrm rot="6480000">
                <a:off x="4977" y="29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7" name="Rectangle 560">
                <a:extLst>
                  <a:ext uri="{FF2B5EF4-FFF2-40B4-BE49-F238E27FC236}">
                    <a16:creationId xmlns:a16="http://schemas.microsoft.com/office/drawing/2014/main" id="{D0F4644E-B2D7-1C67-4BA2-BE926FFC8C7D}"/>
                  </a:ext>
                </a:extLst>
              </p:cNvPr>
              <p:cNvSpPr>
                <a:spLocks noChangeArrowheads="1"/>
              </p:cNvSpPr>
              <p:nvPr/>
            </p:nvSpPr>
            <p:spPr bwMode="auto">
              <a:xfrm rot="6540000">
                <a:off x="4971" y="29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8" name="Rectangle 561">
                <a:extLst>
                  <a:ext uri="{FF2B5EF4-FFF2-40B4-BE49-F238E27FC236}">
                    <a16:creationId xmlns:a16="http://schemas.microsoft.com/office/drawing/2014/main" id="{2ED7B849-9395-AF5E-A5A7-26E0F445CDE9}"/>
                  </a:ext>
                </a:extLst>
              </p:cNvPr>
              <p:cNvSpPr>
                <a:spLocks noChangeArrowheads="1"/>
              </p:cNvSpPr>
              <p:nvPr/>
            </p:nvSpPr>
            <p:spPr bwMode="auto">
              <a:xfrm rot="6600000">
                <a:off x="4964" y="29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9" name="Rectangle 562">
                <a:extLst>
                  <a:ext uri="{FF2B5EF4-FFF2-40B4-BE49-F238E27FC236}">
                    <a16:creationId xmlns:a16="http://schemas.microsoft.com/office/drawing/2014/main" id="{AADE3567-1378-8D51-8EE0-79731BD5EBBB}"/>
                  </a:ext>
                </a:extLst>
              </p:cNvPr>
              <p:cNvSpPr>
                <a:spLocks noChangeArrowheads="1"/>
              </p:cNvSpPr>
              <p:nvPr/>
            </p:nvSpPr>
            <p:spPr bwMode="auto">
              <a:xfrm rot="6660000">
                <a:off x="4956" y="29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0" name="Rectangle 563">
                <a:extLst>
                  <a:ext uri="{FF2B5EF4-FFF2-40B4-BE49-F238E27FC236}">
                    <a16:creationId xmlns:a16="http://schemas.microsoft.com/office/drawing/2014/main" id="{35344891-2144-2932-4D47-9A470DDD028E}"/>
                  </a:ext>
                </a:extLst>
              </p:cNvPr>
              <p:cNvSpPr>
                <a:spLocks noChangeArrowheads="1"/>
              </p:cNvSpPr>
              <p:nvPr/>
            </p:nvSpPr>
            <p:spPr bwMode="auto">
              <a:xfrm rot="6720000">
                <a:off x="4950" y="30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1" name="Rectangle 564">
                <a:extLst>
                  <a:ext uri="{FF2B5EF4-FFF2-40B4-BE49-F238E27FC236}">
                    <a16:creationId xmlns:a16="http://schemas.microsoft.com/office/drawing/2014/main" id="{7F09FF67-A9BD-8443-9FA6-AAAD145FAB2D}"/>
                  </a:ext>
                </a:extLst>
              </p:cNvPr>
              <p:cNvSpPr>
                <a:spLocks noChangeArrowheads="1"/>
              </p:cNvSpPr>
              <p:nvPr/>
            </p:nvSpPr>
            <p:spPr bwMode="auto">
              <a:xfrm rot="6780000">
                <a:off x="4942" y="303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2" name="Rectangle 565">
                <a:extLst>
                  <a:ext uri="{FF2B5EF4-FFF2-40B4-BE49-F238E27FC236}">
                    <a16:creationId xmlns:a16="http://schemas.microsoft.com/office/drawing/2014/main" id="{B903EFBA-0B1C-52D1-B1A5-F8500439C7A7}"/>
                  </a:ext>
                </a:extLst>
              </p:cNvPr>
              <p:cNvSpPr>
                <a:spLocks noChangeArrowheads="1"/>
              </p:cNvSpPr>
              <p:nvPr/>
            </p:nvSpPr>
            <p:spPr bwMode="auto">
              <a:xfrm rot="6780000">
                <a:off x="4935" y="30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3" name="Rectangle 566">
                <a:extLst>
                  <a:ext uri="{FF2B5EF4-FFF2-40B4-BE49-F238E27FC236}">
                    <a16:creationId xmlns:a16="http://schemas.microsoft.com/office/drawing/2014/main" id="{3F47ECB9-1E03-66EA-938C-E98D5EF3B576}"/>
                  </a:ext>
                </a:extLst>
              </p:cNvPr>
              <p:cNvSpPr>
                <a:spLocks noChangeArrowheads="1"/>
              </p:cNvSpPr>
              <p:nvPr/>
            </p:nvSpPr>
            <p:spPr bwMode="auto">
              <a:xfrm rot="6840000">
                <a:off x="4928" y="30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4" name="Rectangle 567">
                <a:extLst>
                  <a:ext uri="{FF2B5EF4-FFF2-40B4-BE49-F238E27FC236}">
                    <a16:creationId xmlns:a16="http://schemas.microsoft.com/office/drawing/2014/main" id="{1834C014-8A7A-6954-DC37-516AD9CE5E88}"/>
                  </a:ext>
                </a:extLst>
              </p:cNvPr>
              <p:cNvSpPr>
                <a:spLocks noChangeArrowheads="1"/>
              </p:cNvSpPr>
              <p:nvPr/>
            </p:nvSpPr>
            <p:spPr bwMode="auto">
              <a:xfrm rot="6900000">
                <a:off x="4920" y="30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5" name="Rectangle 568">
                <a:extLst>
                  <a:ext uri="{FF2B5EF4-FFF2-40B4-BE49-F238E27FC236}">
                    <a16:creationId xmlns:a16="http://schemas.microsoft.com/office/drawing/2014/main" id="{5094907C-AEF5-346C-C881-3C98A4F9666C}"/>
                  </a:ext>
                </a:extLst>
              </p:cNvPr>
              <p:cNvSpPr>
                <a:spLocks noChangeArrowheads="1"/>
              </p:cNvSpPr>
              <p:nvPr/>
            </p:nvSpPr>
            <p:spPr bwMode="auto">
              <a:xfrm rot="6960000">
                <a:off x="4912" y="30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6" name="Rectangle 569">
                <a:extLst>
                  <a:ext uri="{FF2B5EF4-FFF2-40B4-BE49-F238E27FC236}">
                    <a16:creationId xmlns:a16="http://schemas.microsoft.com/office/drawing/2014/main" id="{24374422-EFAA-8BFA-8456-51D8F4BB7C15}"/>
                  </a:ext>
                </a:extLst>
              </p:cNvPr>
              <p:cNvSpPr>
                <a:spLocks noChangeArrowheads="1"/>
              </p:cNvSpPr>
              <p:nvPr/>
            </p:nvSpPr>
            <p:spPr bwMode="auto">
              <a:xfrm rot="7020000">
                <a:off x="4903" y="31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7" name="Rectangle 570">
                <a:extLst>
                  <a:ext uri="{FF2B5EF4-FFF2-40B4-BE49-F238E27FC236}">
                    <a16:creationId xmlns:a16="http://schemas.microsoft.com/office/drawing/2014/main" id="{17CDB1F5-7319-07D6-10A5-BA7733B9A900}"/>
                  </a:ext>
                </a:extLst>
              </p:cNvPr>
              <p:cNvSpPr>
                <a:spLocks noChangeArrowheads="1"/>
              </p:cNvSpPr>
              <p:nvPr/>
            </p:nvSpPr>
            <p:spPr bwMode="auto">
              <a:xfrm rot="7080000">
                <a:off x="4894" y="31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8" name="Rectangle 571">
                <a:extLst>
                  <a:ext uri="{FF2B5EF4-FFF2-40B4-BE49-F238E27FC236}">
                    <a16:creationId xmlns:a16="http://schemas.microsoft.com/office/drawing/2014/main" id="{15CDB2B6-3260-7B32-2BC1-7A1E064C1CB3}"/>
                  </a:ext>
                </a:extLst>
              </p:cNvPr>
              <p:cNvSpPr>
                <a:spLocks noChangeArrowheads="1"/>
              </p:cNvSpPr>
              <p:nvPr/>
            </p:nvSpPr>
            <p:spPr bwMode="auto">
              <a:xfrm rot="7080000">
                <a:off x="4885" y="31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9" name="Rectangle 572">
                <a:extLst>
                  <a:ext uri="{FF2B5EF4-FFF2-40B4-BE49-F238E27FC236}">
                    <a16:creationId xmlns:a16="http://schemas.microsoft.com/office/drawing/2014/main" id="{0F15F723-3E45-9477-8B3A-6158EB03931D}"/>
                  </a:ext>
                </a:extLst>
              </p:cNvPr>
              <p:cNvSpPr>
                <a:spLocks noChangeArrowheads="1"/>
              </p:cNvSpPr>
              <p:nvPr/>
            </p:nvSpPr>
            <p:spPr bwMode="auto">
              <a:xfrm rot="7140000">
                <a:off x="4876" y="31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0" name="Rectangle 573">
                <a:extLst>
                  <a:ext uri="{FF2B5EF4-FFF2-40B4-BE49-F238E27FC236}">
                    <a16:creationId xmlns:a16="http://schemas.microsoft.com/office/drawing/2014/main" id="{0C3AF1B9-FE42-0D28-D01B-4710729E2239}"/>
                  </a:ext>
                </a:extLst>
              </p:cNvPr>
              <p:cNvSpPr>
                <a:spLocks noChangeArrowheads="1"/>
              </p:cNvSpPr>
              <p:nvPr/>
            </p:nvSpPr>
            <p:spPr bwMode="auto">
              <a:xfrm rot="7200000">
                <a:off x="4866" y="31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1" name="Rectangle 574">
                <a:extLst>
                  <a:ext uri="{FF2B5EF4-FFF2-40B4-BE49-F238E27FC236}">
                    <a16:creationId xmlns:a16="http://schemas.microsoft.com/office/drawing/2014/main" id="{8B2923DA-8E82-A175-E0CC-A8DC9184A432}"/>
                  </a:ext>
                </a:extLst>
              </p:cNvPr>
              <p:cNvSpPr>
                <a:spLocks noChangeArrowheads="1"/>
              </p:cNvSpPr>
              <p:nvPr/>
            </p:nvSpPr>
            <p:spPr bwMode="auto">
              <a:xfrm rot="7260000">
                <a:off x="4857" y="31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2" name="Rectangle 575">
                <a:extLst>
                  <a:ext uri="{FF2B5EF4-FFF2-40B4-BE49-F238E27FC236}">
                    <a16:creationId xmlns:a16="http://schemas.microsoft.com/office/drawing/2014/main" id="{0B948075-31B6-7C61-1A86-8A60BE76AD89}"/>
                  </a:ext>
                </a:extLst>
              </p:cNvPr>
              <p:cNvSpPr>
                <a:spLocks noChangeArrowheads="1"/>
              </p:cNvSpPr>
              <p:nvPr/>
            </p:nvSpPr>
            <p:spPr bwMode="auto">
              <a:xfrm rot="7320000">
                <a:off x="4847" y="321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3" name="Rectangle 576">
                <a:extLst>
                  <a:ext uri="{FF2B5EF4-FFF2-40B4-BE49-F238E27FC236}">
                    <a16:creationId xmlns:a16="http://schemas.microsoft.com/office/drawing/2014/main" id="{10B4EF7A-C46E-A865-E2DF-9BF898AA2BF6}"/>
                  </a:ext>
                </a:extLst>
              </p:cNvPr>
              <p:cNvSpPr>
                <a:spLocks noChangeArrowheads="1"/>
              </p:cNvSpPr>
              <p:nvPr/>
            </p:nvSpPr>
            <p:spPr bwMode="auto">
              <a:xfrm rot="7380000">
                <a:off x="4837" y="32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4" name="Rectangle 577">
                <a:extLst>
                  <a:ext uri="{FF2B5EF4-FFF2-40B4-BE49-F238E27FC236}">
                    <a16:creationId xmlns:a16="http://schemas.microsoft.com/office/drawing/2014/main" id="{2F0BF979-81FE-6664-6215-41E889C0056B}"/>
                  </a:ext>
                </a:extLst>
              </p:cNvPr>
              <p:cNvSpPr>
                <a:spLocks noChangeArrowheads="1"/>
              </p:cNvSpPr>
              <p:nvPr/>
            </p:nvSpPr>
            <p:spPr bwMode="auto">
              <a:xfrm rot="7380000">
                <a:off x="4827" y="324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5" name="Rectangle 578">
                <a:extLst>
                  <a:ext uri="{FF2B5EF4-FFF2-40B4-BE49-F238E27FC236}">
                    <a16:creationId xmlns:a16="http://schemas.microsoft.com/office/drawing/2014/main" id="{ACE65B20-A288-DF2B-AEFF-75536EE207C5}"/>
                  </a:ext>
                </a:extLst>
              </p:cNvPr>
              <p:cNvSpPr>
                <a:spLocks noChangeArrowheads="1"/>
              </p:cNvSpPr>
              <p:nvPr/>
            </p:nvSpPr>
            <p:spPr bwMode="auto">
              <a:xfrm rot="7440000">
                <a:off x="4816" y="325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6" name="Rectangle 579">
                <a:extLst>
                  <a:ext uri="{FF2B5EF4-FFF2-40B4-BE49-F238E27FC236}">
                    <a16:creationId xmlns:a16="http://schemas.microsoft.com/office/drawing/2014/main" id="{22730974-B4B1-A34D-0AE5-D41EFAF6ABDB}"/>
                  </a:ext>
                </a:extLst>
              </p:cNvPr>
              <p:cNvSpPr>
                <a:spLocks noChangeArrowheads="1"/>
              </p:cNvSpPr>
              <p:nvPr/>
            </p:nvSpPr>
            <p:spPr bwMode="auto">
              <a:xfrm rot="7500000">
                <a:off x="4805" y="32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7" name="Rectangle 580">
                <a:extLst>
                  <a:ext uri="{FF2B5EF4-FFF2-40B4-BE49-F238E27FC236}">
                    <a16:creationId xmlns:a16="http://schemas.microsoft.com/office/drawing/2014/main" id="{C515FBFA-7F57-2DF9-3B7E-B175A3FE38D7}"/>
                  </a:ext>
                </a:extLst>
              </p:cNvPr>
              <p:cNvSpPr>
                <a:spLocks noChangeArrowheads="1"/>
              </p:cNvSpPr>
              <p:nvPr/>
            </p:nvSpPr>
            <p:spPr bwMode="auto">
              <a:xfrm rot="7560000">
                <a:off x="4795" y="32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8" name="Rectangle 581">
                <a:extLst>
                  <a:ext uri="{FF2B5EF4-FFF2-40B4-BE49-F238E27FC236}">
                    <a16:creationId xmlns:a16="http://schemas.microsoft.com/office/drawing/2014/main" id="{A3851F01-2CF2-C765-D30F-3E11AC9A9943}"/>
                  </a:ext>
                </a:extLst>
              </p:cNvPr>
              <p:cNvSpPr>
                <a:spLocks noChangeArrowheads="1"/>
              </p:cNvSpPr>
              <p:nvPr/>
            </p:nvSpPr>
            <p:spPr bwMode="auto">
              <a:xfrm rot="7620000">
                <a:off x="4783" y="33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9" name="Rectangle 582">
                <a:extLst>
                  <a:ext uri="{FF2B5EF4-FFF2-40B4-BE49-F238E27FC236}">
                    <a16:creationId xmlns:a16="http://schemas.microsoft.com/office/drawing/2014/main" id="{7B4651CB-664C-D8FD-459D-84FD4B79F73E}"/>
                  </a:ext>
                </a:extLst>
              </p:cNvPr>
              <p:cNvSpPr>
                <a:spLocks noChangeArrowheads="1"/>
              </p:cNvSpPr>
              <p:nvPr/>
            </p:nvSpPr>
            <p:spPr bwMode="auto">
              <a:xfrm rot="7620000">
                <a:off x="4772" y="33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0" name="Rectangle 583">
                <a:extLst>
                  <a:ext uri="{FF2B5EF4-FFF2-40B4-BE49-F238E27FC236}">
                    <a16:creationId xmlns:a16="http://schemas.microsoft.com/office/drawing/2014/main" id="{CE47FDA1-0E5D-2DC7-E190-ECD41054D9BA}"/>
                  </a:ext>
                </a:extLst>
              </p:cNvPr>
              <p:cNvSpPr>
                <a:spLocks noChangeArrowheads="1"/>
              </p:cNvSpPr>
              <p:nvPr/>
            </p:nvSpPr>
            <p:spPr bwMode="auto">
              <a:xfrm rot="7680000">
                <a:off x="4761" y="33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1" name="Rectangle 584">
                <a:extLst>
                  <a:ext uri="{FF2B5EF4-FFF2-40B4-BE49-F238E27FC236}">
                    <a16:creationId xmlns:a16="http://schemas.microsoft.com/office/drawing/2014/main" id="{69D91F41-06F5-9AD5-14BB-6660AB2F6629}"/>
                  </a:ext>
                </a:extLst>
              </p:cNvPr>
              <p:cNvSpPr>
                <a:spLocks noChangeArrowheads="1"/>
              </p:cNvSpPr>
              <p:nvPr/>
            </p:nvSpPr>
            <p:spPr bwMode="auto">
              <a:xfrm rot="7740000">
                <a:off x="4749" y="33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2" name="Rectangle 585">
                <a:extLst>
                  <a:ext uri="{FF2B5EF4-FFF2-40B4-BE49-F238E27FC236}">
                    <a16:creationId xmlns:a16="http://schemas.microsoft.com/office/drawing/2014/main" id="{78DEEC0C-F26B-FF63-828C-7B85BFCA87B7}"/>
                  </a:ext>
                </a:extLst>
              </p:cNvPr>
              <p:cNvSpPr>
                <a:spLocks noChangeArrowheads="1"/>
              </p:cNvSpPr>
              <p:nvPr/>
            </p:nvSpPr>
            <p:spPr bwMode="auto">
              <a:xfrm rot="7800000">
                <a:off x="4736" y="335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3" name="Rectangle 586">
                <a:extLst>
                  <a:ext uri="{FF2B5EF4-FFF2-40B4-BE49-F238E27FC236}">
                    <a16:creationId xmlns:a16="http://schemas.microsoft.com/office/drawing/2014/main" id="{EBD6A6B8-F8E5-66ED-E52C-3A170EA1E017}"/>
                  </a:ext>
                </a:extLst>
              </p:cNvPr>
              <p:cNvSpPr>
                <a:spLocks noChangeArrowheads="1"/>
              </p:cNvSpPr>
              <p:nvPr/>
            </p:nvSpPr>
            <p:spPr bwMode="auto">
              <a:xfrm rot="7860000">
                <a:off x="4724" y="33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4" name="Rectangle 587">
                <a:extLst>
                  <a:ext uri="{FF2B5EF4-FFF2-40B4-BE49-F238E27FC236}">
                    <a16:creationId xmlns:a16="http://schemas.microsoft.com/office/drawing/2014/main" id="{3B95422A-2FD9-8F08-29D3-4D33826AE664}"/>
                  </a:ext>
                </a:extLst>
              </p:cNvPr>
              <p:cNvSpPr>
                <a:spLocks noChangeArrowheads="1"/>
              </p:cNvSpPr>
              <p:nvPr/>
            </p:nvSpPr>
            <p:spPr bwMode="auto">
              <a:xfrm rot="7920000">
                <a:off x="4712" y="33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5" name="Rectangle 588">
                <a:extLst>
                  <a:ext uri="{FF2B5EF4-FFF2-40B4-BE49-F238E27FC236}">
                    <a16:creationId xmlns:a16="http://schemas.microsoft.com/office/drawing/2014/main" id="{D7D0AB9A-3618-1760-7BD1-9B5A7F5663EF}"/>
                  </a:ext>
                </a:extLst>
              </p:cNvPr>
              <p:cNvSpPr>
                <a:spLocks noChangeArrowheads="1"/>
              </p:cNvSpPr>
              <p:nvPr/>
            </p:nvSpPr>
            <p:spPr bwMode="auto">
              <a:xfrm rot="7920000">
                <a:off x="4699" y="33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6" name="Rectangle 589">
                <a:extLst>
                  <a:ext uri="{FF2B5EF4-FFF2-40B4-BE49-F238E27FC236}">
                    <a16:creationId xmlns:a16="http://schemas.microsoft.com/office/drawing/2014/main" id="{5B85FE9D-7AD5-3219-88AB-602EC68530F9}"/>
                  </a:ext>
                </a:extLst>
              </p:cNvPr>
              <p:cNvSpPr>
                <a:spLocks noChangeArrowheads="1"/>
              </p:cNvSpPr>
              <p:nvPr/>
            </p:nvSpPr>
            <p:spPr bwMode="auto">
              <a:xfrm rot="7980000">
                <a:off x="4687" y="341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7" name="Rectangle 590">
                <a:extLst>
                  <a:ext uri="{FF2B5EF4-FFF2-40B4-BE49-F238E27FC236}">
                    <a16:creationId xmlns:a16="http://schemas.microsoft.com/office/drawing/2014/main" id="{4E20F4AF-BE24-7EFE-511D-1D7B02E63AE7}"/>
                  </a:ext>
                </a:extLst>
              </p:cNvPr>
              <p:cNvSpPr>
                <a:spLocks noChangeArrowheads="1"/>
              </p:cNvSpPr>
              <p:nvPr/>
            </p:nvSpPr>
            <p:spPr bwMode="auto">
              <a:xfrm rot="8040000">
                <a:off x="4674" y="342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8" name="Rectangle 591">
                <a:extLst>
                  <a:ext uri="{FF2B5EF4-FFF2-40B4-BE49-F238E27FC236}">
                    <a16:creationId xmlns:a16="http://schemas.microsoft.com/office/drawing/2014/main" id="{9F932547-ECFE-0293-1BF2-893D873AAF19}"/>
                  </a:ext>
                </a:extLst>
              </p:cNvPr>
              <p:cNvSpPr>
                <a:spLocks noChangeArrowheads="1"/>
              </p:cNvSpPr>
              <p:nvPr/>
            </p:nvSpPr>
            <p:spPr bwMode="auto">
              <a:xfrm rot="8100000">
                <a:off x="4661" y="343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9" name="Rectangle 592">
                <a:extLst>
                  <a:ext uri="{FF2B5EF4-FFF2-40B4-BE49-F238E27FC236}">
                    <a16:creationId xmlns:a16="http://schemas.microsoft.com/office/drawing/2014/main" id="{A849627A-F7F7-04D8-346A-E3CE12897402}"/>
                  </a:ext>
                </a:extLst>
              </p:cNvPr>
              <p:cNvSpPr>
                <a:spLocks noChangeArrowheads="1"/>
              </p:cNvSpPr>
              <p:nvPr/>
            </p:nvSpPr>
            <p:spPr bwMode="auto">
              <a:xfrm rot="8160000">
                <a:off x="4647" y="34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0" name="Rectangle 593">
                <a:extLst>
                  <a:ext uri="{FF2B5EF4-FFF2-40B4-BE49-F238E27FC236}">
                    <a16:creationId xmlns:a16="http://schemas.microsoft.com/office/drawing/2014/main" id="{97133D4F-95D0-7EB4-7FF2-F49E055945E6}"/>
                  </a:ext>
                </a:extLst>
              </p:cNvPr>
              <p:cNvSpPr>
                <a:spLocks noChangeArrowheads="1"/>
              </p:cNvSpPr>
              <p:nvPr/>
            </p:nvSpPr>
            <p:spPr bwMode="auto">
              <a:xfrm rot="8220000">
                <a:off x="4633" y="34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1" name="Rectangle 594">
                <a:extLst>
                  <a:ext uri="{FF2B5EF4-FFF2-40B4-BE49-F238E27FC236}">
                    <a16:creationId xmlns:a16="http://schemas.microsoft.com/office/drawing/2014/main" id="{7FCCC962-DA45-FF93-7466-7550A1143552}"/>
                  </a:ext>
                </a:extLst>
              </p:cNvPr>
              <p:cNvSpPr>
                <a:spLocks noChangeArrowheads="1"/>
              </p:cNvSpPr>
              <p:nvPr/>
            </p:nvSpPr>
            <p:spPr bwMode="auto">
              <a:xfrm rot="8220000">
                <a:off x="4620" y="34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2" name="Rectangle 595">
                <a:extLst>
                  <a:ext uri="{FF2B5EF4-FFF2-40B4-BE49-F238E27FC236}">
                    <a16:creationId xmlns:a16="http://schemas.microsoft.com/office/drawing/2014/main" id="{14692986-7853-AE38-B080-BE4A66374DF5}"/>
                  </a:ext>
                </a:extLst>
              </p:cNvPr>
              <p:cNvSpPr>
                <a:spLocks noChangeArrowheads="1"/>
              </p:cNvSpPr>
              <p:nvPr/>
            </p:nvSpPr>
            <p:spPr bwMode="auto">
              <a:xfrm rot="8280000">
                <a:off x="4607" y="34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3" name="Rectangle 596">
                <a:extLst>
                  <a:ext uri="{FF2B5EF4-FFF2-40B4-BE49-F238E27FC236}">
                    <a16:creationId xmlns:a16="http://schemas.microsoft.com/office/drawing/2014/main" id="{61A14D3E-7E6D-51C6-D69D-2D205F782D63}"/>
                  </a:ext>
                </a:extLst>
              </p:cNvPr>
              <p:cNvSpPr>
                <a:spLocks noChangeArrowheads="1"/>
              </p:cNvSpPr>
              <p:nvPr/>
            </p:nvSpPr>
            <p:spPr bwMode="auto">
              <a:xfrm rot="8340000">
                <a:off x="4593" y="34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4" name="Rectangle 597">
                <a:extLst>
                  <a:ext uri="{FF2B5EF4-FFF2-40B4-BE49-F238E27FC236}">
                    <a16:creationId xmlns:a16="http://schemas.microsoft.com/office/drawing/2014/main" id="{9CE0738D-65CA-368F-A147-B77CF45EE7C3}"/>
                  </a:ext>
                </a:extLst>
              </p:cNvPr>
              <p:cNvSpPr>
                <a:spLocks noChangeArrowheads="1"/>
              </p:cNvSpPr>
              <p:nvPr/>
            </p:nvSpPr>
            <p:spPr bwMode="auto">
              <a:xfrm rot="8400000">
                <a:off x="4579" y="350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5" name="Rectangle 598">
                <a:extLst>
                  <a:ext uri="{FF2B5EF4-FFF2-40B4-BE49-F238E27FC236}">
                    <a16:creationId xmlns:a16="http://schemas.microsoft.com/office/drawing/2014/main" id="{D1B0BF4A-8D7C-415B-90DB-CD5DA71F26CF}"/>
                  </a:ext>
                </a:extLst>
              </p:cNvPr>
              <p:cNvSpPr>
                <a:spLocks noChangeArrowheads="1"/>
              </p:cNvSpPr>
              <p:nvPr/>
            </p:nvSpPr>
            <p:spPr bwMode="auto">
              <a:xfrm rot="8460000">
                <a:off x="4564" y="35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6" name="Rectangle 599">
                <a:extLst>
                  <a:ext uri="{FF2B5EF4-FFF2-40B4-BE49-F238E27FC236}">
                    <a16:creationId xmlns:a16="http://schemas.microsoft.com/office/drawing/2014/main" id="{4FEDB45F-E8F5-C293-F909-CD74E8212320}"/>
                  </a:ext>
                </a:extLst>
              </p:cNvPr>
              <p:cNvSpPr>
                <a:spLocks noChangeArrowheads="1"/>
              </p:cNvSpPr>
              <p:nvPr/>
            </p:nvSpPr>
            <p:spPr bwMode="auto">
              <a:xfrm rot="8460000">
                <a:off x="4549" y="35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7" name="Rectangle 600">
                <a:extLst>
                  <a:ext uri="{FF2B5EF4-FFF2-40B4-BE49-F238E27FC236}">
                    <a16:creationId xmlns:a16="http://schemas.microsoft.com/office/drawing/2014/main" id="{5607495F-C065-4B13-1588-E28A827DA3C2}"/>
                  </a:ext>
                </a:extLst>
              </p:cNvPr>
              <p:cNvSpPr>
                <a:spLocks noChangeArrowheads="1"/>
              </p:cNvSpPr>
              <p:nvPr/>
            </p:nvSpPr>
            <p:spPr bwMode="auto">
              <a:xfrm rot="8520000">
                <a:off x="4536" y="35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8" name="Rectangle 601">
                <a:extLst>
                  <a:ext uri="{FF2B5EF4-FFF2-40B4-BE49-F238E27FC236}">
                    <a16:creationId xmlns:a16="http://schemas.microsoft.com/office/drawing/2014/main" id="{7B954367-1B7E-065C-1C75-E2C4FB142F86}"/>
                  </a:ext>
                </a:extLst>
              </p:cNvPr>
              <p:cNvSpPr>
                <a:spLocks noChangeArrowheads="1"/>
              </p:cNvSpPr>
              <p:nvPr/>
            </p:nvSpPr>
            <p:spPr bwMode="auto">
              <a:xfrm rot="8580000">
                <a:off x="4520" y="35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9" name="Rectangle 602">
                <a:extLst>
                  <a:ext uri="{FF2B5EF4-FFF2-40B4-BE49-F238E27FC236}">
                    <a16:creationId xmlns:a16="http://schemas.microsoft.com/office/drawing/2014/main" id="{17D4AF44-C339-1D39-8425-00B0BDC8EB22}"/>
                  </a:ext>
                </a:extLst>
              </p:cNvPr>
              <p:cNvSpPr>
                <a:spLocks noChangeArrowheads="1"/>
              </p:cNvSpPr>
              <p:nvPr/>
            </p:nvSpPr>
            <p:spPr bwMode="auto">
              <a:xfrm rot="8640000">
                <a:off x="4505" y="35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0" name="Rectangle 603">
                <a:extLst>
                  <a:ext uri="{FF2B5EF4-FFF2-40B4-BE49-F238E27FC236}">
                    <a16:creationId xmlns:a16="http://schemas.microsoft.com/office/drawing/2014/main" id="{35950D3D-1489-CE52-C5E3-44E2E8936FD6}"/>
                  </a:ext>
                </a:extLst>
              </p:cNvPr>
              <p:cNvSpPr>
                <a:spLocks noChangeArrowheads="1"/>
              </p:cNvSpPr>
              <p:nvPr/>
            </p:nvSpPr>
            <p:spPr bwMode="auto">
              <a:xfrm rot="8700000">
                <a:off x="4490" y="35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1" name="Rectangle 604">
                <a:extLst>
                  <a:ext uri="{FF2B5EF4-FFF2-40B4-BE49-F238E27FC236}">
                    <a16:creationId xmlns:a16="http://schemas.microsoft.com/office/drawing/2014/main" id="{681AD22F-9706-F703-A827-E6DADDE951C1}"/>
                  </a:ext>
                </a:extLst>
              </p:cNvPr>
              <p:cNvSpPr>
                <a:spLocks noChangeArrowheads="1"/>
              </p:cNvSpPr>
              <p:nvPr/>
            </p:nvSpPr>
            <p:spPr bwMode="auto">
              <a:xfrm rot="8760000">
                <a:off x="4474" y="35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2" name="Rectangle 605">
                <a:extLst>
                  <a:ext uri="{FF2B5EF4-FFF2-40B4-BE49-F238E27FC236}">
                    <a16:creationId xmlns:a16="http://schemas.microsoft.com/office/drawing/2014/main" id="{443481E4-1C93-0FFA-9377-DF6B5787A792}"/>
                  </a:ext>
                </a:extLst>
              </p:cNvPr>
              <p:cNvSpPr>
                <a:spLocks noChangeArrowheads="1"/>
              </p:cNvSpPr>
              <p:nvPr/>
            </p:nvSpPr>
            <p:spPr bwMode="auto">
              <a:xfrm rot="8760000">
                <a:off x="4459" y="35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3" name="Rectangle 606">
                <a:extLst>
                  <a:ext uri="{FF2B5EF4-FFF2-40B4-BE49-F238E27FC236}">
                    <a16:creationId xmlns:a16="http://schemas.microsoft.com/office/drawing/2014/main" id="{ABDDB25B-B4EA-2DC8-7CB6-B0D11BDA1ADB}"/>
                  </a:ext>
                </a:extLst>
              </p:cNvPr>
              <p:cNvSpPr>
                <a:spLocks noChangeArrowheads="1"/>
              </p:cNvSpPr>
              <p:nvPr/>
            </p:nvSpPr>
            <p:spPr bwMode="auto">
              <a:xfrm rot="8820000">
                <a:off x="4444" y="36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4" name="Rectangle 607">
                <a:extLst>
                  <a:ext uri="{FF2B5EF4-FFF2-40B4-BE49-F238E27FC236}">
                    <a16:creationId xmlns:a16="http://schemas.microsoft.com/office/drawing/2014/main" id="{D501FF33-3098-CBA3-286C-46554FD26B9A}"/>
                  </a:ext>
                </a:extLst>
              </p:cNvPr>
              <p:cNvSpPr>
                <a:spLocks noChangeArrowheads="1"/>
              </p:cNvSpPr>
              <p:nvPr/>
            </p:nvSpPr>
            <p:spPr bwMode="auto">
              <a:xfrm rot="8880000">
                <a:off x="4428" y="36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5" name="Rectangle 608">
                <a:extLst>
                  <a:ext uri="{FF2B5EF4-FFF2-40B4-BE49-F238E27FC236}">
                    <a16:creationId xmlns:a16="http://schemas.microsoft.com/office/drawing/2014/main" id="{90A61D08-34DD-4F9D-10CA-F171ABB120C8}"/>
                  </a:ext>
                </a:extLst>
              </p:cNvPr>
              <p:cNvSpPr>
                <a:spLocks noChangeArrowheads="1"/>
              </p:cNvSpPr>
              <p:nvPr/>
            </p:nvSpPr>
            <p:spPr bwMode="auto">
              <a:xfrm rot="8940000">
                <a:off x="4413" y="36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6" name="Rectangle 609">
                <a:extLst>
                  <a:ext uri="{FF2B5EF4-FFF2-40B4-BE49-F238E27FC236}">
                    <a16:creationId xmlns:a16="http://schemas.microsoft.com/office/drawing/2014/main" id="{13683D4C-C931-21C1-1365-4CDAFC42D34F}"/>
                  </a:ext>
                </a:extLst>
              </p:cNvPr>
              <p:cNvSpPr>
                <a:spLocks noChangeArrowheads="1"/>
              </p:cNvSpPr>
              <p:nvPr/>
            </p:nvSpPr>
            <p:spPr bwMode="auto">
              <a:xfrm rot="9000000">
                <a:off x="4396" y="36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7" name="Rectangle 610">
                <a:extLst>
                  <a:ext uri="{FF2B5EF4-FFF2-40B4-BE49-F238E27FC236}">
                    <a16:creationId xmlns:a16="http://schemas.microsoft.com/office/drawing/2014/main" id="{A9DFB2AE-BA97-1398-F674-3149036D7D49}"/>
                  </a:ext>
                </a:extLst>
              </p:cNvPr>
              <p:cNvSpPr>
                <a:spLocks noChangeArrowheads="1"/>
              </p:cNvSpPr>
              <p:nvPr/>
            </p:nvSpPr>
            <p:spPr bwMode="auto">
              <a:xfrm rot="9060000">
                <a:off x="4380" y="36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8" name="Rectangle 611">
                <a:extLst>
                  <a:ext uri="{FF2B5EF4-FFF2-40B4-BE49-F238E27FC236}">
                    <a16:creationId xmlns:a16="http://schemas.microsoft.com/office/drawing/2014/main" id="{ADFF453E-2867-C11E-EE17-A50E07B06E44}"/>
                  </a:ext>
                </a:extLst>
              </p:cNvPr>
              <p:cNvSpPr>
                <a:spLocks noChangeArrowheads="1"/>
              </p:cNvSpPr>
              <p:nvPr/>
            </p:nvSpPr>
            <p:spPr bwMode="auto">
              <a:xfrm rot="9060000">
                <a:off x="4365" y="36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9" name="Rectangle 612">
                <a:extLst>
                  <a:ext uri="{FF2B5EF4-FFF2-40B4-BE49-F238E27FC236}">
                    <a16:creationId xmlns:a16="http://schemas.microsoft.com/office/drawing/2014/main" id="{83C4D868-0E52-604A-3A94-504730FE58F5}"/>
                  </a:ext>
                </a:extLst>
              </p:cNvPr>
              <p:cNvSpPr>
                <a:spLocks noChangeArrowheads="1"/>
              </p:cNvSpPr>
              <p:nvPr/>
            </p:nvSpPr>
            <p:spPr bwMode="auto">
              <a:xfrm rot="9120000">
                <a:off x="4348" y="36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0" name="Rectangle 613">
                <a:extLst>
                  <a:ext uri="{FF2B5EF4-FFF2-40B4-BE49-F238E27FC236}">
                    <a16:creationId xmlns:a16="http://schemas.microsoft.com/office/drawing/2014/main" id="{D2CA8E6A-D667-F54D-EA87-DEE33184F106}"/>
                  </a:ext>
                </a:extLst>
              </p:cNvPr>
              <p:cNvSpPr>
                <a:spLocks noChangeArrowheads="1"/>
              </p:cNvSpPr>
              <p:nvPr/>
            </p:nvSpPr>
            <p:spPr bwMode="auto">
              <a:xfrm rot="9180000">
                <a:off x="4332" y="36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1" name="Rectangle 614">
                <a:extLst>
                  <a:ext uri="{FF2B5EF4-FFF2-40B4-BE49-F238E27FC236}">
                    <a16:creationId xmlns:a16="http://schemas.microsoft.com/office/drawing/2014/main" id="{1ADAE277-D680-DC63-D843-B2D61762755D}"/>
                  </a:ext>
                </a:extLst>
              </p:cNvPr>
              <p:cNvSpPr>
                <a:spLocks noChangeArrowheads="1"/>
              </p:cNvSpPr>
              <p:nvPr/>
            </p:nvSpPr>
            <p:spPr bwMode="auto">
              <a:xfrm rot="9240000">
                <a:off x="4315" y="36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2" name="Rectangle 615">
                <a:extLst>
                  <a:ext uri="{FF2B5EF4-FFF2-40B4-BE49-F238E27FC236}">
                    <a16:creationId xmlns:a16="http://schemas.microsoft.com/office/drawing/2014/main" id="{9E0E4A9B-05AD-ABEC-C44C-1937F5605553}"/>
                  </a:ext>
                </a:extLst>
              </p:cNvPr>
              <p:cNvSpPr>
                <a:spLocks noChangeArrowheads="1"/>
              </p:cNvSpPr>
              <p:nvPr/>
            </p:nvSpPr>
            <p:spPr bwMode="auto">
              <a:xfrm rot="9300000">
                <a:off x="4297" y="36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3" name="Rectangle 616">
                <a:extLst>
                  <a:ext uri="{FF2B5EF4-FFF2-40B4-BE49-F238E27FC236}">
                    <a16:creationId xmlns:a16="http://schemas.microsoft.com/office/drawing/2014/main" id="{0B583CBE-4B3E-0F14-CFF4-844190A903A5}"/>
                  </a:ext>
                </a:extLst>
              </p:cNvPr>
              <p:cNvSpPr>
                <a:spLocks noChangeArrowheads="1"/>
              </p:cNvSpPr>
              <p:nvPr/>
            </p:nvSpPr>
            <p:spPr bwMode="auto">
              <a:xfrm rot="9300000">
                <a:off x="4281" y="36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4" name="Rectangle 617">
                <a:extLst>
                  <a:ext uri="{FF2B5EF4-FFF2-40B4-BE49-F238E27FC236}">
                    <a16:creationId xmlns:a16="http://schemas.microsoft.com/office/drawing/2014/main" id="{CE8B5B9D-0B63-7519-6955-DD9E02FC3F8E}"/>
                  </a:ext>
                </a:extLst>
              </p:cNvPr>
              <p:cNvSpPr>
                <a:spLocks noChangeArrowheads="1"/>
              </p:cNvSpPr>
              <p:nvPr/>
            </p:nvSpPr>
            <p:spPr bwMode="auto">
              <a:xfrm rot="9360000">
                <a:off x="4264" y="369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5" name="Rectangle 618">
                <a:extLst>
                  <a:ext uri="{FF2B5EF4-FFF2-40B4-BE49-F238E27FC236}">
                    <a16:creationId xmlns:a16="http://schemas.microsoft.com/office/drawing/2014/main" id="{C4151A23-EB27-312D-1594-6B126037FE8B}"/>
                  </a:ext>
                </a:extLst>
              </p:cNvPr>
              <p:cNvSpPr>
                <a:spLocks noChangeArrowheads="1"/>
              </p:cNvSpPr>
              <p:nvPr/>
            </p:nvSpPr>
            <p:spPr bwMode="auto">
              <a:xfrm rot="9420000">
                <a:off x="4247" y="37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6" name="Rectangle 619">
                <a:extLst>
                  <a:ext uri="{FF2B5EF4-FFF2-40B4-BE49-F238E27FC236}">
                    <a16:creationId xmlns:a16="http://schemas.microsoft.com/office/drawing/2014/main" id="{AC9121FA-D7B3-313F-8D8B-BAE2A196A813}"/>
                  </a:ext>
                </a:extLst>
              </p:cNvPr>
              <p:cNvSpPr>
                <a:spLocks noChangeArrowheads="1"/>
              </p:cNvSpPr>
              <p:nvPr/>
            </p:nvSpPr>
            <p:spPr bwMode="auto">
              <a:xfrm rot="9480000">
                <a:off x="4230" y="370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7" name="Rectangle 620">
                <a:extLst>
                  <a:ext uri="{FF2B5EF4-FFF2-40B4-BE49-F238E27FC236}">
                    <a16:creationId xmlns:a16="http://schemas.microsoft.com/office/drawing/2014/main" id="{D071988F-738E-6AF0-9983-43C8F19EFAB8}"/>
                  </a:ext>
                </a:extLst>
              </p:cNvPr>
              <p:cNvSpPr>
                <a:spLocks noChangeArrowheads="1"/>
              </p:cNvSpPr>
              <p:nvPr/>
            </p:nvSpPr>
            <p:spPr bwMode="auto">
              <a:xfrm rot="9540000">
                <a:off x="4213" y="37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8" name="Rectangle 621">
                <a:extLst>
                  <a:ext uri="{FF2B5EF4-FFF2-40B4-BE49-F238E27FC236}">
                    <a16:creationId xmlns:a16="http://schemas.microsoft.com/office/drawing/2014/main" id="{69269B2F-1BDD-56AC-DB71-D2A2857CF041}"/>
                  </a:ext>
                </a:extLst>
              </p:cNvPr>
              <p:cNvSpPr>
                <a:spLocks noChangeArrowheads="1"/>
              </p:cNvSpPr>
              <p:nvPr/>
            </p:nvSpPr>
            <p:spPr bwMode="auto">
              <a:xfrm rot="9600000">
                <a:off x="4196" y="372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9" name="Rectangle 622">
                <a:extLst>
                  <a:ext uri="{FF2B5EF4-FFF2-40B4-BE49-F238E27FC236}">
                    <a16:creationId xmlns:a16="http://schemas.microsoft.com/office/drawing/2014/main" id="{F4A3353A-4AD3-DF62-E280-DDC1430805D0}"/>
                  </a:ext>
                </a:extLst>
              </p:cNvPr>
              <p:cNvSpPr>
                <a:spLocks noChangeArrowheads="1"/>
              </p:cNvSpPr>
              <p:nvPr/>
            </p:nvSpPr>
            <p:spPr bwMode="auto">
              <a:xfrm rot="9600000">
                <a:off x="4178" y="37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0" name="Rectangle 623">
                <a:extLst>
                  <a:ext uri="{FF2B5EF4-FFF2-40B4-BE49-F238E27FC236}">
                    <a16:creationId xmlns:a16="http://schemas.microsoft.com/office/drawing/2014/main" id="{54456854-097B-5067-64F5-969D5B31257E}"/>
                  </a:ext>
                </a:extLst>
              </p:cNvPr>
              <p:cNvSpPr>
                <a:spLocks noChangeArrowheads="1"/>
              </p:cNvSpPr>
              <p:nvPr/>
            </p:nvSpPr>
            <p:spPr bwMode="auto">
              <a:xfrm rot="9660000">
                <a:off x="4160" y="373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1" name="Rectangle 624">
                <a:extLst>
                  <a:ext uri="{FF2B5EF4-FFF2-40B4-BE49-F238E27FC236}">
                    <a16:creationId xmlns:a16="http://schemas.microsoft.com/office/drawing/2014/main" id="{3484A29D-8A4C-0A60-86F1-87441D128E5E}"/>
                  </a:ext>
                </a:extLst>
              </p:cNvPr>
              <p:cNvSpPr>
                <a:spLocks noChangeArrowheads="1"/>
              </p:cNvSpPr>
              <p:nvPr/>
            </p:nvSpPr>
            <p:spPr bwMode="auto">
              <a:xfrm rot="9720000">
                <a:off x="4144" y="373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2" name="Rectangle 625">
                <a:extLst>
                  <a:ext uri="{FF2B5EF4-FFF2-40B4-BE49-F238E27FC236}">
                    <a16:creationId xmlns:a16="http://schemas.microsoft.com/office/drawing/2014/main" id="{BDA9F923-8344-E4BE-7D0A-5ACBCF274E2A}"/>
                  </a:ext>
                </a:extLst>
              </p:cNvPr>
              <p:cNvSpPr>
                <a:spLocks noChangeArrowheads="1"/>
              </p:cNvSpPr>
              <p:nvPr/>
            </p:nvSpPr>
            <p:spPr bwMode="auto">
              <a:xfrm rot="9780000">
                <a:off x="4126" y="37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3" name="Rectangle 626">
                <a:extLst>
                  <a:ext uri="{FF2B5EF4-FFF2-40B4-BE49-F238E27FC236}">
                    <a16:creationId xmlns:a16="http://schemas.microsoft.com/office/drawing/2014/main" id="{EC90C78B-2989-7BE4-E35A-4AAE4D34A9C6}"/>
                  </a:ext>
                </a:extLst>
              </p:cNvPr>
              <p:cNvSpPr>
                <a:spLocks noChangeArrowheads="1"/>
              </p:cNvSpPr>
              <p:nvPr/>
            </p:nvSpPr>
            <p:spPr bwMode="auto">
              <a:xfrm rot="9840000">
                <a:off x="4108" y="374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4" name="Rectangle 627">
                <a:extLst>
                  <a:ext uri="{FF2B5EF4-FFF2-40B4-BE49-F238E27FC236}">
                    <a16:creationId xmlns:a16="http://schemas.microsoft.com/office/drawing/2014/main" id="{1DD8EAAA-6B7D-87AF-81D0-A6ED0732BFC4}"/>
                  </a:ext>
                </a:extLst>
              </p:cNvPr>
              <p:cNvSpPr>
                <a:spLocks noChangeArrowheads="1"/>
              </p:cNvSpPr>
              <p:nvPr/>
            </p:nvSpPr>
            <p:spPr bwMode="auto">
              <a:xfrm rot="9900000">
                <a:off x="4090" y="37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453" name="Group 829">
              <a:extLst>
                <a:ext uri="{FF2B5EF4-FFF2-40B4-BE49-F238E27FC236}">
                  <a16:creationId xmlns:a16="http://schemas.microsoft.com/office/drawing/2014/main" id="{0C117496-2054-AE51-86DE-1862281DF077}"/>
                </a:ext>
              </a:extLst>
            </p:cNvPr>
            <p:cNvGrpSpPr>
              <a:grpSpLocks/>
            </p:cNvGrpSpPr>
            <p:nvPr/>
          </p:nvGrpSpPr>
          <p:grpSpPr bwMode="auto">
            <a:xfrm>
              <a:off x="2485" y="2087"/>
              <a:ext cx="2220" cy="1849"/>
              <a:chOff x="2485" y="2087"/>
              <a:chExt cx="2220" cy="1849"/>
            </a:xfrm>
          </p:grpSpPr>
          <p:sp>
            <p:nvSpPr>
              <p:cNvPr id="2465" name="Rectangle 629">
                <a:extLst>
                  <a:ext uri="{FF2B5EF4-FFF2-40B4-BE49-F238E27FC236}">
                    <a16:creationId xmlns:a16="http://schemas.microsoft.com/office/drawing/2014/main" id="{01650F22-651A-37D9-47B1-A5A105DAF7BD}"/>
                  </a:ext>
                </a:extLst>
              </p:cNvPr>
              <p:cNvSpPr>
                <a:spLocks noChangeArrowheads="1"/>
              </p:cNvSpPr>
              <p:nvPr/>
            </p:nvSpPr>
            <p:spPr bwMode="auto">
              <a:xfrm rot="9900000">
                <a:off x="4073" y="37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6" name="Rectangle 630">
                <a:extLst>
                  <a:ext uri="{FF2B5EF4-FFF2-40B4-BE49-F238E27FC236}">
                    <a16:creationId xmlns:a16="http://schemas.microsoft.com/office/drawing/2014/main" id="{5F822F32-F816-EDDE-A337-5AE14D9B6201}"/>
                  </a:ext>
                </a:extLst>
              </p:cNvPr>
              <p:cNvSpPr>
                <a:spLocks noChangeArrowheads="1"/>
              </p:cNvSpPr>
              <p:nvPr/>
            </p:nvSpPr>
            <p:spPr bwMode="auto">
              <a:xfrm rot="9960000">
                <a:off x="4055" y="37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7" name="Rectangle 631">
                <a:extLst>
                  <a:ext uri="{FF2B5EF4-FFF2-40B4-BE49-F238E27FC236}">
                    <a16:creationId xmlns:a16="http://schemas.microsoft.com/office/drawing/2014/main" id="{9DED4841-2DA9-3AEB-CA42-A56AF805F41A}"/>
                  </a:ext>
                </a:extLst>
              </p:cNvPr>
              <p:cNvSpPr>
                <a:spLocks noChangeArrowheads="1"/>
              </p:cNvSpPr>
              <p:nvPr/>
            </p:nvSpPr>
            <p:spPr bwMode="auto">
              <a:xfrm rot="10020000">
                <a:off x="4037" y="37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8" name="Rectangle 632">
                <a:extLst>
                  <a:ext uri="{FF2B5EF4-FFF2-40B4-BE49-F238E27FC236}">
                    <a16:creationId xmlns:a16="http://schemas.microsoft.com/office/drawing/2014/main" id="{746A84A6-8AA7-C2DD-0D1C-9817CADC8B96}"/>
                  </a:ext>
                </a:extLst>
              </p:cNvPr>
              <p:cNvSpPr>
                <a:spLocks noChangeArrowheads="1"/>
              </p:cNvSpPr>
              <p:nvPr/>
            </p:nvSpPr>
            <p:spPr bwMode="auto">
              <a:xfrm rot="10080000">
                <a:off x="4019" y="37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9" name="Rectangle 633">
                <a:extLst>
                  <a:ext uri="{FF2B5EF4-FFF2-40B4-BE49-F238E27FC236}">
                    <a16:creationId xmlns:a16="http://schemas.microsoft.com/office/drawing/2014/main" id="{EA002FE4-DE68-2B51-2CD4-F76238C7D890}"/>
                  </a:ext>
                </a:extLst>
              </p:cNvPr>
              <p:cNvSpPr>
                <a:spLocks noChangeArrowheads="1"/>
              </p:cNvSpPr>
              <p:nvPr/>
            </p:nvSpPr>
            <p:spPr bwMode="auto">
              <a:xfrm rot="10140000">
                <a:off x="4001"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0" name="Rectangle 634">
                <a:extLst>
                  <a:ext uri="{FF2B5EF4-FFF2-40B4-BE49-F238E27FC236}">
                    <a16:creationId xmlns:a16="http://schemas.microsoft.com/office/drawing/2014/main" id="{9D94DD88-FA79-3F8A-9A54-52D916DCE432}"/>
                  </a:ext>
                </a:extLst>
              </p:cNvPr>
              <p:cNvSpPr>
                <a:spLocks noChangeArrowheads="1"/>
              </p:cNvSpPr>
              <p:nvPr/>
            </p:nvSpPr>
            <p:spPr bwMode="auto">
              <a:xfrm rot="10200000">
                <a:off x="3982" y="3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1" name="Rectangle 635">
                <a:extLst>
                  <a:ext uri="{FF2B5EF4-FFF2-40B4-BE49-F238E27FC236}">
                    <a16:creationId xmlns:a16="http://schemas.microsoft.com/office/drawing/2014/main" id="{E7B5CEE1-FFB9-24BD-D22F-923CE976E049}"/>
                  </a:ext>
                </a:extLst>
              </p:cNvPr>
              <p:cNvSpPr>
                <a:spLocks noChangeArrowheads="1"/>
              </p:cNvSpPr>
              <p:nvPr/>
            </p:nvSpPr>
            <p:spPr bwMode="auto">
              <a:xfrm rot="10200000">
                <a:off x="3964"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2" name="Rectangle 636">
                <a:extLst>
                  <a:ext uri="{FF2B5EF4-FFF2-40B4-BE49-F238E27FC236}">
                    <a16:creationId xmlns:a16="http://schemas.microsoft.com/office/drawing/2014/main" id="{47E9D0FF-5D0D-CA4D-7881-C3C9A347683C}"/>
                  </a:ext>
                </a:extLst>
              </p:cNvPr>
              <p:cNvSpPr>
                <a:spLocks noChangeArrowheads="1"/>
              </p:cNvSpPr>
              <p:nvPr/>
            </p:nvSpPr>
            <p:spPr bwMode="auto">
              <a:xfrm rot="10260000">
                <a:off x="3947" y="378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3" name="Rectangle 637">
                <a:extLst>
                  <a:ext uri="{FF2B5EF4-FFF2-40B4-BE49-F238E27FC236}">
                    <a16:creationId xmlns:a16="http://schemas.microsoft.com/office/drawing/2014/main" id="{18D3DB8E-1973-D2C3-E7E0-A0B6BD254A9F}"/>
                  </a:ext>
                </a:extLst>
              </p:cNvPr>
              <p:cNvSpPr>
                <a:spLocks noChangeArrowheads="1"/>
              </p:cNvSpPr>
              <p:nvPr/>
            </p:nvSpPr>
            <p:spPr bwMode="auto">
              <a:xfrm rot="10320000">
                <a:off x="3929" y="37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4" name="Rectangle 638">
                <a:extLst>
                  <a:ext uri="{FF2B5EF4-FFF2-40B4-BE49-F238E27FC236}">
                    <a16:creationId xmlns:a16="http://schemas.microsoft.com/office/drawing/2014/main" id="{DA098FF0-1BAF-E254-4F65-E8D45EB9CD07}"/>
                  </a:ext>
                </a:extLst>
              </p:cNvPr>
              <p:cNvSpPr>
                <a:spLocks noChangeArrowheads="1"/>
              </p:cNvSpPr>
              <p:nvPr/>
            </p:nvSpPr>
            <p:spPr bwMode="auto">
              <a:xfrm rot="10380000">
                <a:off x="3910"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5" name="Rectangle 639">
                <a:extLst>
                  <a:ext uri="{FF2B5EF4-FFF2-40B4-BE49-F238E27FC236}">
                    <a16:creationId xmlns:a16="http://schemas.microsoft.com/office/drawing/2014/main" id="{8DE5DAF4-1D50-9E92-2C10-BD6799753B89}"/>
                  </a:ext>
                </a:extLst>
              </p:cNvPr>
              <p:cNvSpPr>
                <a:spLocks noChangeArrowheads="1"/>
              </p:cNvSpPr>
              <p:nvPr/>
            </p:nvSpPr>
            <p:spPr bwMode="auto">
              <a:xfrm rot="10440000">
                <a:off x="3892" y="37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6" name="Rectangle 640">
                <a:extLst>
                  <a:ext uri="{FF2B5EF4-FFF2-40B4-BE49-F238E27FC236}">
                    <a16:creationId xmlns:a16="http://schemas.microsoft.com/office/drawing/2014/main" id="{3B0C8093-E4A0-98B1-88F6-1B3BD28909F1}"/>
                  </a:ext>
                </a:extLst>
              </p:cNvPr>
              <p:cNvSpPr>
                <a:spLocks noChangeArrowheads="1"/>
              </p:cNvSpPr>
              <p:nvPr/>
            </p:nvSpPr>
            <p:spPr bwMode="auto">
              <a:xfrm rot="10500000">
                <a:off x="3873" y="378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7" name="Rectangle 641">
                <a:extLst>
                  <a:ext uri="{FF2B5EF4-FFF2-40B4-BE49-F238E27FC236}">
                    <a16:creationId xmlns:a16="http://schemas.microsoft.com/office/drawing/2014/main" id="{8936D648-C735-C0C0-0CBD-800E196699DF}"/>
                  </a:ext>
                </a:extLst>
              </p:cNvPr>
              <p:cNvSpPr>
                <a:spLocks noChangeArrowheads="1"/>
              </p:cNvSpPr>
              <p:nvPr/>
            </p:nvSpPr>
            <p:spPr bwMode="auto">
              <a:xfrm rot="10500000">
                <a:off x="3855"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8" name="Rectangle 642">
                <a:extLst>
                  <a:ext uri="{FF2B5EF4-FFF2-40B4-BE49-F238E27FC236}">
                    <a16:creationId xmlns:a16="http://schemas.microsoft.com/office/drawing/2014/main" id="{A0156A1C-D828-500E-9487-4235E723DC96}"/>
                  </a:ext>
                </a:extLst>
              </p:cNvPr>
              <p:cNvSpPr>
                <a:spLocks noChangeArrowheads="1"/>
              </p:cNvSpPr>
              <p:nvPr/>
            </p:nvSpPr>
            <p:spPr bwMode="auto">
              <a:xfrm rot="10560000">
                <a:off x="3837"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9" name="Rectangle 643">
                <a:extLst>
                  <a:ext uri="{FF2B5EF4-FFF2-40B4-BE49-F238E27FC236}">
                    <a16:creationId xmlns:a16="http://schemas.microsoft.com/office/drawing/2014/main" id="{B1D6CAB2-19FF-ED72-12D1-EE89C9A819AF}"/>
                  </a:ext>
                </a:extLst>
              </p:cNvPr>
              <p:cNvSpPr>
                <a:spLocks noChangeArrowheads="1"/>
              </p:cNvSpPr>
              <p:nvPr/>
            </p:nvSpPr>
            <p:spPr bwMode="auto">
              <a:xfrm rot="10620000">
                <a:off x="3819"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0" name="Rectangle 644">
                <a:extLst>
                  <a:ext uri="{FF2B5EF4-FFF2-40B4-BE49-F238E27FC236}">
                    <a16:creationId xmlns:a16="http://schemas.microsoft.com/office/drawing/2014/main" id="{0D41D7FF-F6F7-5245-1A72-D3748BA00424}"/>
                  </a:ext>
                </a:extLst>
              </p:cNvPr>
              <p:cNvSpPr>
                <a:spLocks noChangeArrowheads="1"/>
              </p:cNvSpPr>
              <p:nvPr/>
            </p:nvSpPr>
            <p:spPr bwMode="auto">
              <a:xfrm rot="10680000">
                <a:off x="3800"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1" name="Rectangle 645">
                <a:extLst>
                  <a:ext uri="{FF2B5EF4-FFF2-40B4-BE49-F238E27FC236}">
                    <a16:creationId xmlns:a16="http://schemas.microsoft.com/office/drawing/2014/main" id="{A1256EE3-07EC-DA3C-D121-4309933A9F4A}"/>
                  </a:ext>
                </a:extLst>
              </p:cNvPr>
              <p:cNvSpPr>
                <a:spLocks noChangeArrowheads="1"/>
              </p:cNvSpPr>
              <p:nvPr/>
            </p:nvSpPr>
            <p:spPr bwMode="auto">
              <a:xfrm rot="10740000">
                <a:off x="3782"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2" name="Rectangle 646">
                <a:extLst>
                  <a:ext uri="{FF2B5EF4-FFF2-40B4-BE49-F238E27FC236}">
                    <a16:creationId xmlns:a16="http://schemas.microsoft.com/office/drawing/2014/main" id="{883F3942-8086-1CA4-FE51-1D800BE7B738}"/>
                  </a:ext>
                </a:extLst>
              </p:cNvPr>
              <p:cNvSpPr>
                <a:spLocks noChangeArrowheads="1"/>
              </p:cNvSpPr>
              <p:nvPr/>
            </p:nvSpPr>
            <p:spPr bwMode="auto">
              <a:xfrm rot="10740000">
                <a:off x="3763"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3" name="Rectangle 647">
                <a:extLst>
                  <a:ext uri="{FF2B5EF4-FFF2-40B4-BE49-F238E27FC236}">
                    <a16:creationId xmlns:a16="http://schemas.microsoft.com/office/drawing/2014/main" id="{D41DABD4-A28E-B115-502E-C88087517550}"/>
                  </a:ext>
                </a:extLst>
              </p:cNvPr>
              <p:cNvSpPr>
                <a:spLocks noChangeArrowheads="1"/>
              </p:cNvSpPr>
              <p:nvPr/>
            </p:nvSpPr>
            <p:spPr bwMode="auto">
              <a:xfrm rot="10800000">
                <a:off x="3745"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4" name="Rectangle 648">
                <a:extLst>
                  <a:ext uri="{FF2B5EF4-FFF2-40B4-BE49-F238E27FC236}">
                    <a16:creationId xmlns:a16="http://schemas.microsoft.com/office/drawing/2014/main" id="{2B892068-E587-C572-8513-D01356BD0CF4}"/>
                  </a:ext>
                </a:extLst>
              </p:cNvPr>
              <p:cNvSpPr>
                <a:spLocks noChangeArrowheads="1"/>
              </p:cNvSpPr>
              <p:nvPr/>
            </p:nvSpPr>
            <p:spPr bwMode="auto">
              <a:xfrm rot="10860000">
                <a:off x="3727"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5" name="Rectangle 649">
                <a:extLst>
                  <a:ext uri="{FF2B5EF4-FFF2-40B4-BE49-F238E27FC236}">
                    <a16:creationId xmlns:a16="http://schemas.microsoft.com/office/drawing/2014/main" id="{C2F92C4B-4D30-4781-289B-500750DC3FB0}"/>
                  </a:ext>
                </a:extLst>
              </p:cNvPr>
              <p:cNvSpPr>
                <a:spLocks noChangeArrowheads="1"/>
              </p:cNvSpPr>
              <p:nvPr/>
            </p:nvSpPr>
            <p:spPr bwMode="auto">
              <a:xfrm rot="10920000">
                <a:off x="3709"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6" name="Rectangle 650">
                <a:extLst>
                  <a:ext uri="{FF2B5EF4-FFF2-40B4-BE49-F238E27FC236}">
                    <a16:creationId xmlns:a16="http://schemas.microsoft.com/office/drawing/2014/main" id="{F7D49B1A-D560-7EA4-EC07-D7B5EC218F53}"/>
                  </a:ext>
                </a:extLst>
              </p:cNvPr>
              <p:cNvSpPr>
                <a:spLocks noChangeArrowheads="1"/>
              </p:cNvSpPr>
              <p:nvPr/>
            </p:nvSpPr>
            <p:spPr bwMode="auto">
              <a:xfrm rot="10980000">
                <a:off x="3690"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7" name="Rectangle 651">
                <a:extLst>
                  <a:ext uri="{FF2B5EF4-FFF2-40B4-BE49-F238E27FC236}">
                    <a16:creationId xmlns:a16="http://schemas.microsoft.com/office/drawing/2014/main" id="{5C70D24B-5E3B-0191-95BA-28C8A72B5964}"/>
                  </a:ext>
                </a:extLst>
              </p:cNvPr>
              <p:cNvSpPr>
                <a:spLocks noChangeArrowheads="1"/>
              </p:cNvSpPr>
              <p:nvPr/>
            </p:nvSpPr>
            <p:spPr bwMode="auto">
              <a:xfrm rot="11040000">
                <a:off x="3672" y="37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8" name="Rectangle 652">
                <a:extLst>
                  <a:ext uri="{FF2B5EF4-FFF2-40B4-BE49-F238E27FC236}">
                    <a16:creationId xmlns:a16="http://schemas.microsoft.com/office/drawing/2014/main" id="{17A6423A-C216-1DCC-9B55-63585E55B780}"/>
                  </a:ext>
                </a:extLst>
              </p:cNvPr>
              <p:cNvSpPr>
                <a:spLocks noChangeArrowheads="1"/>
              </p:cNvSpPr>
              <p:nvPr/>
            </p:nvSpPr>
            <p:spPr bwMode="auto">
              <a:xfrm rot="11040000">
                <a:off x="3654"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9" name="Rectangle 653">
                <a:extLst>
                  <a:ext uri="{FF2B5EF4-FFF2-40B4-BE49-F238E27FC236}">
                    <a16:creationId xmlns:a16="http://schemas.microsoft.com/office/drawing/2014/main" id="{24257D3F-32FC-2AC5-81B3-E16D4107C560}"/>
                  </a:ext>
                </a:extLst>
              </p:cNvPr>
              <p:cNvSpPr>
                <a:spLocks noChangeArrowheads="1"/>
              </p:cNvSpPr>
              <p:nvPr/>
            </p:nvSpPr>
            <p:spPr bwMode="auto">
              <a:xfrm rot="11100000">
                <a:off x="3636" y="37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0" name="Rectangle 654">
                <a:extLst>
                  <a:ext uri="{FF2B5EF4-FFF2-40B4-BE49-F238E27FC236}">
                    <a16:creationId xmlns:a16="http://schemas.microsoft.com/office/drawing/2014/main" id="{FD0DAEF6-77B2-7A5D-BE63-69E4A19DCE5C}"/>
                  </a:ext>
                </a:extLst>
              </p:cNvPr>
              <p:cNvSpPr>
                <a:spLocks noChangeArrowheads="1"/>
              </p:cNvSpPr>
              <p:nvPr/>
            </p:nvSpPr>
            <p:spPr bwMode="auto">
              <a:xfrm rot="11160000">
                <a:off x="3618" y="37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1" name="Rectangle 655">
                <a:extLst>
                  <a:ext uri="{FF2B5EF4-FFF2-40B4-BE49-F238E27FC236}">
                    <a16:creationId xmlns:a16="http://schemas.microsoft.com/office/drawing/2014/main" id="{13DCE0A0-1FF0-67A4-B7C4-C0EDBE78BA01}"/>
                  </a:ext>
                </a:extLst>
              </p:cNvPr>
              <p:cNvSpPr>
                <a:spLocks noChangeArrowheads="1"/>
              </p:cNvSpPr>
              <p:nvPr/>
            </p:nvSpPr>
            <p:spPr bwMode="auto">
              <a:xfrm rot="11220000">
                <a:off x="3599"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2" name="Rectangle 656">
                <a:extLst>
                  <a:ext uri="{FF2B5EF4-FFF2-40B4-BE49-F238E27FC236}">
                    <a16:creationId xmlns:a16="http://schemas.microsoft.com/office/drawing/2014/main" id="{AA74669B-AC30-DD14-1D1E-859DE663D9CC}"/>
                  </a:ext>
                </a:extLst>
              </p:cNvPr>
              <p:cNvSpPr>
                <a:spLocks noChangeArrowheads="1"/>
              </p:cNvSpPr>
              <p:nvPr/>
            </p:nvSpPr>
            <p:spPr bwMode="auto">
              <a:xfrm rot="11280000">
                <a:off x="3581" y="377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3" name="Rectangle 657">
                <a:extLst>
                  <a:ext uri="{FF2B5EF4-FFF2-40B4-BE49-F238E27FC236}">
                    <a16:creationId xmlns:a16="http://schemas.microsoft.com/office/drawing/2014/main" id="{D0A54240-52A1-0A03-CE24-73C5063800F6}"/>
                  </a:ext>
                </a:extLst>
              </p:cNvPr>
              <p:cNvSpPr>
                <a:spLocks noChangeArrowheads="1"/>
              </p:cNvSpPr>
              <p:nvPr/>
            </p:nvSpPr>
            <p:spPr bwMode="auto">
              <a:xfrm rot="11280000">
                <a:off x="3563" y="37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4" name="Rectangle 658">
                <a:extLst>
                  <a:ext uri="{FF2B5EF4-FFF2-40B4-BE49-F238E27FC236}">
                    <a16:creationId xmlns:a16="http://schemas.microsoft.com/office/drawing/2014/main" id="{F8ECA200-0963-780E-D37F-D8C8983466A3}"/>
                  </a:ext>
                </a:extLst>
              </p:cNvPr>
              <p:cNvSpPr>
                <a:spLocks noChangeArrowheads="1"/>
              </p:cNvSpPr>
              <p:nvPr/>
            </p:nvSpPr>
            <p:spPr bwMode="auto">
              <a:xfrm rot="11340000">
                <a:off x="3545" y="377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5" name="Rectangle 659">
                <a:extLst>
                  <a:ext uri="{FF2B5EF4-FFF2-40B4-BE49-F238E27FC236}">
                    <a16:creationId xmlns:a16="http://schemas.microsoft.com/office/drawing/2014/main" id="{C5F1708E-6BEB-4764-F755-9E806E0C1A70}"/>
                  </a:ext>
                </a:extLst>
              </p:cNvPr>
              <p:cNvSpPr>
                <a:spLocks noChangeArrowheads="1"/>
              </p:cNvSpPr>
              <p:nvPr/>
            </p:nvSpPr>
            <p:spPr bwMode="auto">
              <a:xfrm rot="11400000">
                <a:off x="3527" y="37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6" name="Rectangle 660">
                <a:extLst>
                  <a:ext uri="{FF2B5EF4-FFF2-40B4-BE49-F238E27FC236}">
                    <a16:creationId xmlns:a16="http://schemas.microsoft.com/office/drawing/2014/main" id="{39753963-583F-6D43-4553-D557473022A6}"/>
                  </a:ext>
                </a:extLst>
              </p:cNvPr>
              <p:cNvSpPr>
                <a:spLocks noChangeArrowheads="1"/>
              </p:cNvSpPr>
              <p:nvPr/>
            </p:nvSpPr>
            <p:spPr bwMode="auto">
              <a:xfrm rot="11460000">
                <a:off x="3509"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7" name="Rectangle 661">
                <a:extLst>
                  <a:ext uri="{FF2B5EF4-FFF2-40B4-BE49-F238E27FC236}">
                    <a16:creationId xmlns:a16="http://schemas.microsoft.com/office/drawing/2014/main" id="{99EF4BAC-B7EC-69D0-EFF0-C681DFD3C6E6}"/>
                  </a:ext>
                </a:extLst>
              </p:cNvPr>
              <p:cNvSpPr>
                <a:spLocks noChangeArrowheads="1"/>
              </p:cNvSpPr>
              <p:nvPr/>
            </p:nvSpPr>
            <p:spPr bwMode="auto">
              <a:xfrm rot="11520000">
                <a:off x="3491" y="37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8" name="Rectangle 662">
                <a:extLst>
                  <a:ext uri="{FF2B5EF4-FFF2-40B4-BE49-F238E27FC236}">
                    <a16:creationId xmlns:a16="http://schemas.microsoft.com/office/drawing/2014/main" id="{37C4D702-EF41-24A3-D299-7DBFB9F3E602}"/>
                  </a:ext>
                </a:extLst>
              </p:cNvPr>
              <p:cNvSpPr>
                <a:spLocks noChangeArrowheads="1"/>
              </p:cNvSpPr>
              <p:nvPr/>
            </p:nvSpPr>
            <p:spPr bwMode="auto">
              <a:xfrm rot="11580000">
                <a:off x="3473" y="375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9" name="Rectangle 663">
                <a:extLst>
                  <a:ext uri="{FF2B5EF4-FFF2-40B4-BE49-F238E27FC236}">
                    <a16:creationId xmlns:a16="http://schemas.microsoft.com/office/drawing/2014/main" id="{1C5F0ED1-FD26-D5AF-B72C-0FB74686212A}"/>
                  </a:ext>
                </a:extLst>
              </p:cNvPr>
              <p:cNvSpPr>
                <a:spLocks noChangeArrowheads="1"/>
              </p:cNvSpPr>
              <p:nvPr/>
            </p:nvSpPr>
            <p:spPr bwMode="auto">
              <a:xfrm rot="11580000">
                <a:off x="3456" y="37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0" name="Rectangle 664">
                <a:extLst>
                  <a:ext uri="{FF2B5EF4-FFF2-40B4-BE49-F238E27FC236}">
                    <a16:creationId xmlns:a16="http://schemas.microsoft.com/office/drawing/2014/main" id="{F45499EB-E927-3C92-B56C-AA145A3A8FBF}"/>
                  </a:ext>
                </a:extLst>
              </p:cNvPr>
              <p:cNvSpPr>
                <a:spLocks noChangeArrowheads="1"/>
              </p:cNvSpPr>
              <p:nvPr/>
            </p:nvSpPr>
            <p:spPr bwMode="auto">
              <a:xfrm rot="11640000">
                <a:off x="3438" y="37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1" name="Rectangle 665">
                <a:extLst>
                  <a:ext uri="{FF2B5EF4-FFF2-40B4-BE49-F238E27FC236}">
                    <a16:creationId xmlns:a16="http://schemas.microsoft.com/office/drawing/2014/main" id="{F2251021-5014-2AE8-D730-EC7784DD4091}"/>
                  </a:ext>
                </a:extLst>
              </p:cNvPr>
              <p:cNvSpPr>
                <a:spLocks noChangeArrowheads="1"/>
              </p:cNvSpPr>
              <p:nvPr/>
            </p:nvSpPr>
            <p:spPr bwMode="auto">
              <a:xfrm rot="11700000">
                <a:off x="3420" y="37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2" name="Rectangle 666">
                <a:extLst>
                  <a:ext uri="{FF2B5EF4-FFF2-40B4-BE49-F238E27FC236}">
                    <a16:creationId xmlns:a16="http://schemas.microsoft.com/office/drawing/2014/main" id="{C5A9710B-FC92-7630-DBAF-A4E24A761C5C}"/>
                  </a:ext>
                </a:extLst>
              </p:cNvPr>
              <p:cNvSpPr>
                <a:spLocks noChangeArrowheads="1"/>
              </p:cNvSpPr>
              <p:nvPr/>
            </p:nvSpPr>
            <p:spPr bwMode="auto">
              <a:xfrm rot="11760000">
                <a:off x="3403" y="37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3" name="Rectangle 667">
                <a:extLst>
                  <a:ext uri="{FF2B5EF4-FFF2-40B4-BE49-F238E27FC236}">
                    <a16:creationId xmlns:a16="http://schemas.microsoft.com/office/drawing/2014/main" id="{9166A225-1C0E-A3E5-B96C-FB069262D1F5}"/>
                  </a:ext>
                </a:extLst>
              </p:cNvPr>
              <p:cNvSpPr>
                <a:spLocks noChangeArrowheads="1"/>
              </p:cNvSpPr>
              <p:nvPr/>
            </p:nvSpPr>
            <p:spPr bwMode="auto">
              <a:xfrm rot="11820000">
                <a:off x="3385" y="37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4" name="Rectangle 668">
                <a:extLst>
                  <a:ext uri="{FF2B5EF4-FFF2-40B4-BE49-F238E27FC236}">
                    <a16:creationId xmlns:a16="http://schemas.microsoft.com/office/drawing/2014/main" id="{7A93404F-29B8-710C-BC9D-449B75E47BFF}"/>
                  </a:ext>
                </a:extLst>
              </p:cNvPr>
              <p:cNvSpPr>
                <a:spLocks noChangeArrowheads="1"/>
              </p:cNvSpPr>
              <p:nvPr/>
            </p:nvSpPr>
            <p:spPr bwMode="auto">
              <a:xfrm rot="11880000">
                <a:off x="3368" y="37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5" name="Rectangle 669">
                <a:extLst>
                  <a:ext uri="{FF2B5EF4-FFF2-40B4-BE49-F238E27FC236}">
                    <a16:creationId xmlns:a16="http://schemas.microsoft.com/office/drawing/2014/main" id="{4284A625-188D-D224-2FE0-8CFEC3A2F12C}"/>
                  </a:ext>
                </a:extLst>
              </p:cNvPr>
              <p:cNvSpPr>
                <a:spLocks noChangeArrowheads="1"/>
              </p:cNvSpPr>
              <p:nvPr/>
            </p:nvSpPr>
            <p:spPr bwMode="auto">
              <a:xfrm rot="11880000">
                <a:off x="3351" y="37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6" name="Rectangle 670">
                <a:extLst>
                  <a:ext uri="{FF2B5EF4-FFF2-40B4-BE49-F238E27FC236}">
                    <a16:creationId xmlns:a16="http://schemas.microsoft.com/office/drawing/2014/main" id="{5B285799-4BFE-AD46-6139-DFE864481742}"/>
                  </a:ext>
                </a:extLst>
              </p:cNvPr>
              <p:cNvSpPr>
                <a:spLocks noChangeArrowheads="1"/>
              </p:cNvSpPr>
              <p:nvPr/>
            </p:nvSpPr>
            <p:spPr bwMode="auto">
              <a:xfrm rot="11940000">
                <a:off x="3333" y="37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7" name="Rectangle 671">
                <a:extLst>
                  <a:ext uri="{FF2B5EF4-FFF2-40B4-BE49-F238E27FC236}">
                    <a16:creationId xmlns:a16="http://schemas.microsoft.com/office/drawing/2014/main" id="{66E5627D-99AB-D198-3A6D-DF0277A70611}"/>
                  </a:ext>
                </a:extLst>
              </p:cNvPr>
              <p:cNvSpPr>
                <a:spLocks noChangeArrowheads="1"/>
              </p:cNvSpPr>
              <p:nvPr/>
            </p:nvSpPr>
            <p:spPr bwMode="auto">
              <a:xfrm rot="12000000">
                <a:off x="3316" y="37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8" name="Rectangle 672">
                <a:extLst>
                  <a:ext uri="{FF2B5EF4-FFF2-40B4-BE49-F238E27FC236}">
                    <a16:creationId xmlns:a16="http://schemas.microsoft.com/office/drawing/2014/main" id="{9CDE3F87-50AA-2C96-E01B-81011EAE0CFC}"/>
                  </a:ext>
                </a:extLst>
              </p:cNvPr>
              <p:cNvSpPr>
                <a:spLocks noChangeArrowheads="1"/>
              </p:cNvSpPr>
              <p:nvPr/>
            </p:nvSpPr>
            <p:spPr bwMode="auto">
              <a:xfrm rot="12060000">
                <a:off x="3299" y="36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9" name="Rectangle 673">
                <a:extLst>
                  <a:ext uri="{FF2B5EF4-FFF2-40B4-BE49-F238E27FC236}">
                    <a16:creationId xmlns:a16="http://schemas.microsoft.com/office/drawing/2014/main" id="{1FE8BDBE-0129-3B1A-ABA5-D038D3E9E347}"/>
                  </a:ext>
                </a:extLst>
              </p:cNvPr>
              <p:cNvSpPr>
                <a:spLocks noChangeArrowheads="1"/>
              </p:cNvSpPr>
              <p:nvPr/>
            </p:nvSpPr>
            <p:spPr bwMode="auto">
              <a:xfrm rot="12120000">
                <a:off x="3282" y="36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0" name="Rectangle 674">
                <a:extLst>
                  <a:ext uri="{FF2B5EF4-FFF2-40B4-BE49-F238E27FC236}">
                    <a16:creationId xmlns:a16="http://schemas.microsoft.com/office/drawing/2014/main" id="{3FAD69AC-AE45-4E14-A8C5-03D77ABFA738}"/>
                  </a:ext>
                </a:extLst>
              </p:cNvPr>
              <p:cNvSpPr>
                <a:spLocks noChangeArrowheads="1"/>
              </p:cNvSpPr>
              <p:nvPr/>
            </p:nvSpPr>
            <p:spPr bwMode="auto">
              <a:xfrm rot="12180000">
                <a:off x="3265" y="36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1" name="Rectangle 675">
                <a:extLst>
                  <a:ext uri="{FF2B5EF4-FFF2-40B4-BE49-F238E27FC236}">
                    <a16:creationId xmlns:a16="http://schemas.microsoft.com/office/drawing/2014/main" id="{2A92C5C4-BE05-5539-8541-31AF856A4FE2}"/>
                  </a:ext>
                </a:extLst>
              </p:cNvPr>
              <p:cNvSpPr>
                <a:spLocks noChangeArrowheads="1"/>
              </p:cNvSpPr>
              <p:nvPr/>
            </p:nvSpPr>
            <p:spPr bwMode="auto">
              <a:xfrm rot="12180000">
                <a:off x="3249" y="36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2" name="Rectangle 676">
                <a:extLst>
                  <a:ext uri="{FF2B5EF4-FFF2-40B4-BE49-F238E27FC236}">
                    <a16:creationId xmlns:a16="http://schemas.microsoft.com/office/drawing/2014/main" id="{4ACCBC8D-D8FD-9EF5-1EB4-B784F1DB29F6}"/>
                  </a:ext>
                </a:extLst>
              </p:cNvPr>
              <p:cNvSpPr>
                <a:spLocks noChangeArrowheads="1"/>
              </p:cNvSpPr>
              <p:nvPr/>
            </p:nvSpPr>
            <p:spPr bwMode="auto">
              <a:xfrm rot="12240000">
                <a:off x="3232" y="36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3" name="Rectangle 677">
                <a:extLst>
                  <a:ext uri="{FF2B5EF4-FFF2-40B4-BE49-F238E27FC236}">
                    <a16:creationId xmlns:a16="http://schemas.microsoft.com/office/drawing/2014/main" id="{DC5C9CA1-0335-E10E-A29F-BA3FA6D616DD}"/>
                  </a:ext>
                </a:extLst>
              </p:cNvPr>
              <p:cNvSpPr>
                <a:spLocks noChangeArrowheads="1"/>
              </p:cNvSpPr>
              <p:nvPr/>
            </p:nvSpPr>
            <p:spPr bwMode="auto">
              <a:xfrm rot="12300000">
                <a:off x="3216" y="36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4" name="Rectangle 678">
                <a:extLst>
                  <a:ext uri="{FF2B5EF4-FFF2-40B4-BE49-F238E27FC236}">
                    <a16:creationId xmlns:a16="http://schemas.microsoft.com/office/drawing/2014/main" id="{285490E8-3DEE-9E33-9BF4-39253B6FA823}"/>
                  </a:ext>
                </a:extLst>
              </p:cNvPr>
              <p:cNvSpPr>
                <a:spLocks noChangeArrowheads="1"/>
              </p:cNvSpPr>
              <p:nvPr/>
            </p:nvSpPr>
            <p:spPr bwMode="auto">
              <a:xfrm rot="12360000">
                <a:off x="3199" y="36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5" name="Rectangle 679">
                <a:extLst>
                  <a:ext uri="{FF2B5EF4-FFF2-40B4-BE49-F238E27FC236}">
                    <a16:creationId xmlns:a16="http://schemas.microsoft.com/office/drawing/2014/main" id="{0039A838-C373-9E53-7415-F1FF395C4FE8}"/>
                  </a:ext>
                </a:extLst>
              </p:cNvPr>
              <p:cNvSpPr>
                <a:spLocks noChangeArrowheads="1"/>
              </p:cNvSpPr>
              <p:nvPr/>
            </p:nvSpPr>
            <p:spPr bwMode="auto">
              <a:xfrm rot="12420000">
                <a:off x="3183" y="36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6" name="Rectangle 680">
                <a:extLst>
                  <a:ext uri="{FF2B5EF4-FFF2-40B4-BE49-F238E27FC236}">
                    <a16:creationId xmlns:a16="http://schemas.microsoft.com/office/drawing/2014/main" id="{BF68DA64-DC13-D1B6-F2CB-55036D92DF21}"/>
                  </a:ext>
                </a:extLst>
              </p:cNvPr>
              <p:cNvSpPr>
                <a:spLocks noChangeArrowheads="1"/>
              </p:cNvSpPr>
              <p:nvPr/>
            </p:nvSpPr>
            <p:spPr bwMode="auto">
              <a:xfrm rot="12480000">
                <a:off x="3166" y="363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7" name="Rectangle 681">
                <a:extLst>
                  <a:ext uri="{FF2B5EF4-FFF2-40B4-BE49-F238E27FC236}">
                    <a16:creationId xmlns:a16="http://schemas.microsoft.com/office/drawing/2014/main" id="{82298677-72EB-64DC-C811-F9093F3A09B1}"/>
                  </a:ext>
                </a:extLst>
              </p:cNvPr>
              <p:cNvSpPr>
                <a:spLocks noChangeArrowheads="1"/>
              </p:cNvSpPr>
              <p:nvPr/>
            </p:nvSpPr>
            <p:spPr bwMode="auto">
              <a:xfrm rot="12480000">
                <a:off x="3151" y="36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8" name="Rectangle 682">
                <a:extLst>
                  <a:ext uri="{FF2B5EF4-FFF2-40B4-BE49-F238E27FC236}">
                    <a16:creationId xmlns:a16="http://schemas.microsoft.com/office/drawing/2014/main" id="{8DF2E695-EF3A-B07D-4AC2-5BC5A3561980}"/>
                  </a:ext>
                </a:extLst>
              </p:cNvPr>
              <p:cNvSpPr>
                <a:spLocks noChangeArrowheads="1"/>
              </p:cNvSpPr>
              <p:nvPr/>
            </p:nvSpPr>
            <p:spPr bwMode="auto">
              <a:xfrm rot="12540000">
                <a:off x="3135" y="36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9" name="Rectangle 683">
                <a:extLst>
                  <a:ext uri="{FF2B5EF4-FFF2-40B4-BE49-F238E27FC236}">
                    <a16:creationId xmlns:a16="http://schemas.microsoft.com/office/drawing/2014/main" id="{0B8C1C8E-4D7C-D2CB-F913-F70F82E6E5FA}"/>
                  </a:ext>
                </a:extLst>
              </p:cNvPr>
              <p:cNvSpPr>
                <a:spLocks noChangeArrowheads="1"/>
              </p:cNvSpPr>
              <p:nvPr/>
            </p:nvSpPr>
            <p:spPr bwMode="auto">
              <a:xfrm rot="12600000">
                <a:off x="3119" y="360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0" name="Rectangle 684">
                <a:extLst>
                  <a:ext uri="{FF2B5EF4-FFF2-40B4-BE49-F238E27FC236}">
                    <a16:creationId xmlns:a16="http://schemas.microsoft.com/office/drawing/2014/main" id="{D3D77632-6B41-01CA-F02C-0ADB8268E809}"/>
                  </a:ext>
                </a:extLst>
              </p:cNvPr>
              <p:cNvSpPr>
                <a:spLocks noChangeArrowheads="1"/>
              </p:cNvSpPr>
              <p:nvPr/>
            </p:nvSpPr>
            <p:spPr bwMode="auto">
              <a:xfrm rot="12660000">
                <a:off x="3104" y="35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1" name="Rectangle 685">
                <a:extLst>
                  <a:ext uri="{FF2B5EF4-FFF2-40B4-BE49-F238E27FC236}">
                    <a16:creationId xmlns:a16="http://schemas.microsoft.com/office/drawing/2014/main" id="{C8EDDD4E-44C4-4216-AE80-5F185AD9CFC1}"/>
                  </a:ext>
                </a:extLst>
              </p:cNvPr>
              <p:cNvSpPr>
                <a:spLocks noChangeArrowheads="1"/>
              </p:cNvSpPr>
              <p:nvPr/>
            </p:nvSpPr>
            <p:spPr bwMode="auto">
              <a:xfrm rot="12720000">
                <a:off x="3088" y="35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2" name="Rectangle 686">
                <a:extLst>
                  <a:ext uri="{FF2B5EF4-FFF2-40B4-BE49-F238E27FC236}">
                    <a16:creationId xmlns:a16="http://schemas.microsoft.com/office/drawing/2014/main" id="{01908330-26BB-3A6D-845F-B6FC5FF66E69}"/>
                  </a:ext>
                </a:extLst>
              </p:cNvPr>
              <p:cNvSpPr>
                <a:spLocks noChangeArrowheads="1"/>
              </p:cNvSpPr>
              <p:nvPr/>
            </p:nvSpPr>
            <p:spPr bwMode="auto">
              <a:xfrm rot="12780000">
                <a:off x="3073" y="357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3" name="Rectangle 687">
                <a:extLst>
                  <a:ext uri="{FF2B5EF4-FFF2-40B4-BE49-F238E27FC236}">
                    <a16:creationId xmlns:a16="http://schemas.microsoft.com/office/drawing/2014/main" id="{B97084B1-942C-23DB-1F84-5039A910ECEF}"/>
                  </a:ext>
                </a:extLst>
              </p:cNvPr>
              <p:cNvSpPr>
                <a:spLocks noChangeArrowheads="1"/>
              </p:cNvSpPr>
              <p:nvPr/>
            </p:nvSpPr>
            <p:spPr bwMode="auto">
              <a:xfrm rot="12780000">
                <a:off x="3058" y="35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4" name="Rectangle 688">
                <a:extLst>
                  <a:ext uri="{FF2B5EF4-FFF2-40B4-BE49-F238E27FC236}">
                    <a16:creationId xmlns:a16="http://schemas.microsoft.com/office/drawing/2014/main" id="{B717544F-CD84-671A-BC8E-4A5D1DB696E5}"/>
                  </a:ext>
                </a:extLst>
              </p:cNvPr>
              <p:cNvSpPr>
                <a:spLocks noChangeArrowheads="1"/>
              </p:cNvSpPr>
              <p:nvPr/>
            </p:nvSpPr>
            <p:spPr bwMode="auto">
              <a:xfrm rot="12840000">
                <a:off x="3043" y="355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5" name="Rectangle 689">
                <a:extLst>
                  <a:ext uri="{FF2B5EF4-FFF2-40B4-BE49-F238E27FC236}">
                    <a16:creationId xmlns:a16="http://schemas.microsoft.com/office/drawing/2014/main" id="{59A64E17-291B-A642-E9E8-6DE4FF889988}"/>
                  </a:ext>
                </a:extLst>
              </p:cNvPr>
              <p:cNvSpPr>
                <a:spLocks noChangeArrowheads="1"/>
              </p:cNvSpPr>
              <p:nvPr/>
            </p:nvSpPr>
            <p:spPr bwMode="auto">
              <a:xfrm rot="12900000">
                <a:off x="3028" y="35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6" name="Rectangle 690">
                <a:extLst>
                  <a:ext uri="{FF2B5EF4-FFF2-40B4-BE49-F238E27FC236}">
                    <a16:creationId xmlns:a16="http://schemas.microsoft.com/office/drawing/2014/main" id="{D82A8FAF-D5E1-B6F2-5D68-B69225B87837}"/>
                  </a:ext>
                </a:extLst>
              </p:cNvPr>
              <p:cNvSpPr>
                <a:spLocks noChangeArrowheads="1"/>
              </p:cNvSpPr>
              <p:nvPr/>
            </p:nvSpPr>
            <p:spPr bwMode="auto">
              <a:xfrm rot="12960000">
                <a:off x="3013" y="35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7" name="Rectangle 691">
                <a:extLst>
                  <a:ext uri="{FF2B5EF4-FFF2-40B4-BE49-F238E27FC236}">
                    <a16:creationId xmlns:a16="http://schemas.microsoft.com/office/drawing/2014/main" id="{11C195EE-7C9D-9E00-B0BC-2F27D1AE2EF0}"/>
                  </a:ext>
                </a:extLst>
              </p:cNvPr>
              <p:cNvSpPr>
                <a:spLocks noChangeArrowheads="1"/>
              </p:cNvSpPr>
              <p:nvPr/>
            </p:nvSpPr>
            <p:spPr bwMode="auto">
              <a:xfrm rot="13020000">
                <a:off x="2999" y="35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8" name="Rectangle 692">
                <a:extLst>
                  <a:ext uri="{FF2B5EF4-FFF2-40B4-BE49-F238E27FC236}">
                    <a16:creationId xmlns:a16="http://schemas.microsoft.com/office/drawing/2014/main" id="{241CDAB4-6EAB-A598-3E9C-D4F64102EE2F}"/>
                  </a:ext>
                </a:extLst>
              </p:cNvPr>
              <p:cNvSpPr>
                <a:spLocks noChangeArrowheads="1"/>
              </p:cNvSpPr>
              <p:nvPr/>
            </p:nvSpPr>
            <p:spPr bwMode="auto">
              <a:xfrm rot="13020000">
                <a:off x="2984" y="35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9" name="Rectangle 693">
                <a:extLst>
                  <a:ext uri="{FF2B5EF4-FFF2-40B4-BE49-F238E27FC236}">
                    <a16:creationId xmlns:a16="http://schemas.microsoft.com/office/drawing/2014/main" id="{E89475B6-68D9-A5C5-CE2C-D076315C14E6}"/>
                  </a:ext>
                </a:extLst>
              </p:cNvPr>
              <p:cNvSpPr>
                <a:spLocks noChangeArrowheads="1"/>
              </p:cNvSpPr>
              <p:nvPr/>
            </p:nvSpPr>
            <p:spPr bwMode="auto">
              <a:xfrm rot="13080000">
                <a:off x="2970" y="35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0" name="Rectangle 694">
                <a:extLst>
                  <a:ext uri="{FF2B5EF4-FFF2-40B4-BE49-F238E27FC236}">
                    <a16:creationId xmlns:a16="http://schemas.microsoft.com/office/drawing/2014/main" id="{FD3DF917-0754-F04A-80B2-3EB2660FDA2C}"/>
                  </a:ext>
                </a:extLst>
              </p:cNvPr>
              <p:cNvSpPr>
                <a:spLocks noChangeArrowheads="1"/>
              </p:cNvSpPr>
              <p:nvPr/>
            </p:nvSpPr>
            <p:spPr bwMode="auto">
              <a:xfrm rot="13140000">
                <a:off x="2956" y="34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1" name="Rectangle 695">
                <a:extLst>
                  <a:ext uri="{FF2B5EF4-FFF2-40B4-BE49-F238E27FC236}">
                    <a16:creationId xmlns:a16="http://schemas.microsoft.com/office/drawing/2014/main" id="{307E1C52-41FD-50BC-3842-6DECF240FB15}"/>
                  </a:ext>
                </a:extLst>
              </p:cNvPr>
              <p:cNvSpPr>
                <a:spLocks noChangeArrowheads="1"/>
              </p:cNvSpPr>
              <p:nvPr/>
            </p:nvSpPr>
            <p:spPr bwMode="auto">
              <a:xfrm rot="13200000">
                <a:off x="2942" y="34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2" name="Rectangle 696">
                <a:extLst>
                  <a:ext uri="{FF2B5EF4-FFF2-40B4-BE49-F238E27FC236}">
                    <a16:creationId xmlns:a16="http://schemas.microsoft.com/office/drawing/2014/main" id="{4B0AFEE0-AF37-B9CF-7DBD-2E66923D20F9}"/>
                  </a:ext>
                </a:extLst>
              </p:cNvPr>
              <p:cNvSpPr>
                <a:spLocks noChangeArrowheads="1"/>
              </p:cNvSpPr>
              <p:nvPr/>
            </p:nvSpPr>
            <p:spPr bwMode="auto">
              <a:xfrm rot="13260000">
                <a:off x="2928" y="346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3" name="Rectangle 697">
                <a:extLst>
                  <a:ext uri="{FF2B5EF4-FFF2-40B4-BE49-F238E27FC236}">
                    <a16:creationId xmlns:a16="http://schemas.microsoft.com/office/drawing/2014/main" id="{4D64FC8F-DA2F-DF09-0F80-3C4F4DAF771C}"/>
                  </a:ext>
                </a:extLst>
              </p:cNvPr>
              <p:cNvSpPr>
                <a:spLocks noChangeArrowheads="1"/>
              </p:cNvSpPr>
              <p:nvPr/>
            </p:nvSpPr>
            <p:spPr bwMode="auto">
              <a:xfrm rot="13320000">
                <a:off x="2915" y="34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4" name="Rectangle 698">
                <a:extLst>
                  <a:ext uri="{FF2B5EF4-FFF2-40B4-BE49-F238E27FC236}">
                    <a16:creationId xmlns:a16="http://schemas.microsoft.com/office/drawing/2014/main" id="{E22E4124-C1A8-2E88-1AE6-3601DBDB0267}"/>
                  </a:ext>
                </a:extLst>
              </p:cNvPr>
              <p:cNvSpPr>
                <a:spLocks noChangeArrowheads="1"/>
              </p:cNvSpPr>
              <p:nvPr/>
            </p:nvSpPr>
            <p:spPr bwMode="auto">
              <a:xfrm rot="13320000">
                <a:off x="2901" y="34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5" name="Rectangle 699">
                <a:extLst>
                  <a:ext uri="{FF2B5EF4-FFF2-40B4-BE49-F238E27FC236}">
                    <a16:creationId xmlns:a16="http://schemas.microsoft.com/office/drawing/2014/main" id="{80C2B591-88C7-45F5-4014-BEF7BAE69E70}"/>
                  </a:ext>
                </a:extLst>
              </p:cNvPr>
              <p:cNvSpPr>
                <a:spLocks noChangeArrowheads="1"/>
              </p:cNvSpPr>
              <p:nvPr/>
            </p:nvSpPr>
            <p:spPr bwMode="auto">
              <a:xfrm rot="13380000">
                <a:off x="2888" y="342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6" name="Rectangle 700">
                <a:extLst>
                  <a:ext uri="{FF2B5EF4-FFF2-40B4-BE49-F238E27FC236}">
                    <a16:creationId xmlns:a16="http://schemas.microsoft.com/office/drawing/2014/main" id="{F45F8C20-C6F0-C986-0F4A-93172527AEA1}"/>
                  </a:ext>
                </a:extLst>
              </p:cNvPr>
              <p:cNvSpPr>
                <a:spLocks noChangeArrowheads="1"/>
              </p:cNvSpPr>
              <p:nvPr/>
            </p:nvSpPr>
            <p:spPr bwMode="auto">
              <a:xfrm rot="13440000">
                <a:off x="2876" y="34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7" name="Rectangle 701">
                <a:extLst>
                  <a:ext uri="{FF2B5EF4-FFF2-40B4-BE49-F238E27FC236}">
                    <a16:creationId xmlns:a16="http://schemas.microsoft.com/office/drawing/2014/main" id="{F8A5ADA9-D2F9-EF72-84DD-BA31663D530E}"/>
                  </a:ext>
                </a:extLst>
              </p:cNvPr>
              <p:cNvSpPr>
                <a:spLocks noChangeArrowheads="1"/>
              </p:cNvSpPr>
              <p:nvPr/>
            </p:nvSpPr>
            <p:spPr bwMode="auto">
              <a:xfrm rot="13500000">
                <a:off x="2862" y="34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8" name="Rectangle 702">
                <a:extLst>
                  <a:ext uri="{FF2B5EF4-FFF2-40B4-BE49-F238E27FC236}">
                    <a16:creationId xmlns:a16="http://schemas.microsoft.com/office/drawing/2014/main" id="{0DF0CED5-FF8C-AB91-27FF-24298C6136CA}"/>
                  </a:ext>
                </a:extLst>
              </p:cNvPr>
              <p:cNvSpPr>
                <a:spLocks noChangeArrowheads="1"/>
              </p:cNvSpPr>
              <p:nvPr/>
            </p:nvSpPr>
            <p:spPr bwMode="auto">
              <a:xfrm rot="13560000">
                <a:off x="2850" y="33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9" name="Rectangle 703">
                <a:extLst>
                  <a:ext uri="{FF2B5EF4-FFF2-40B4-BE49-F238E27FC236}">
                    <a16:creationId xmlns:a16="http://schemas.microsoft.com/office/drawing/2014/main" id="{29772796-A8F7-BD83-147D-3503EE79F466}"/>
                  </a:ext>
                </a:extLst>
              </p:cNvPr>
              <p:cNvSpPr>
                <a:spLocks noChangeArrowheads="1"/>
              </p:cNvSpPr>
              <p:nvPr/>
            </p:nvSpPr>
            <p:spPr bwMode="auto">
              <a:xfrm rot="13620000">
                <a:off x="2837" y="337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0" name="Rectangle 704">
                <a:extLst>
                  <a:ext uri="{FF2B5EF4-FFF2-40B4-BE49-F238E27FC236}">
                    <a16:creationId xmlns:a16="http://schemas.microsoft.com/office/drawing/2014/main" id="{8CE11228-3D71-8A97-09AB-E936413CA55D}"/>
                  </a:ext>
                </a:extLst>
              </p:cNvPr>
              <p:cNvSpPr>
                <a:spLocks noChangeArrowheads="1"/>
              </p:cNvSpPr>
              <p:nvPr/>
            </p:nvSpPr>
            <p:spPr bwMode="auto">
              <a:xfrm rot="13620000">
                <a:off x="2825" y="33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1" name="Rectangle 705">
                <a:extLst>
                  <a:ext uri="{FF2B5EF4-FFF2-40B4-BE49-F238E27FC236}">
                    <a16:creationId xmlns:a16="http://schemas.microsoft.com/office/drawing/2014/main" id="{9C0A0B68-7852-819D-1222-FEE59B11B5A4}"/>
                  </a:ext>
                </a:extLst>
              </p:cNvPr>
              <p:cNvSpPr>
                <a:spLocks noChangeArrowheads="1"/>
              </p:cNvSpPr>
              <p:nvPr/>
            </p:nvSpPr>
            <p:spPr bwMode="auto">
              <a:xfrm rot="13680000">
                <a:off x="2814" y="33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2" name="Rectangle 706">
                <a:extLst>
                  <a:ext uri="{FF2B5EF4-FFF2-40B4-BE49-F238E27FC236}">
                    <a16:creationId xmlns:a16="http://schemas.microsoft.com/office/drawing/2014/main" id="{58914DF5-93C0-6911-3829-05C211F20E75}"/>
                  </a:ext>
                </a:extLst>
              </p:cNvPr>
              <p:cNvSpPr>
                <a:spLocks noChangeArrowheads="1"/>
              </p:cNvSpPr>
              <p:nvPr/>
            </p:nvSpPr>
            <p:spPr bwMode="auto">
              <a:xfrm rot="13740000">
                <a:off x="2802" y="33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3" name="Rectangle 707">
                <a:extLst>
                  <a:ext uri="{FF2B5EF4-FFF2-40B4-BE49-F238E27FC236}">
                    <a16:creationId xmlns:a16="http://schemas.microsoft.com/office/drawing/2014/main" id="{42014CE0-18C8-0D57-E04A-58F60A9586BC}"/>
                  </a:ext>
                </a:extLst>
              </p:cNvPr>
              <p:cNvSpPr>
                <a:spLocks noChangeArrowheads="1"/>
              </p:cNvSpPr>
              <p:nvPr/>
            </p:nvSpPr>
            <p:spPr bwMode="auto">
              <a:xfrm rot="13800000">
                <a:off x="2790" y="33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4" name="Rectangle 708">
                <a:extLst>
                  <a:ext uri="{FF2B5EF4-FFF2-40B4-BE49-F238E27FC236}">
                    <a16:creationId xmlns:a16="http://schemas.microsoft.com/office/drawing/2014/main" id="{DC197722-2AFD-1F7B-7874-5E29F287FCA9}"/>
                  </a:ext>
                </a:extLst>
              </p:cNvPr>
              <p:cNvSpPr>
                <a:spLocks noChangeArrowheads="1"/>
              </p:cNvSpPr>
              <p:nvPr/>
            </p:nvSpPr>
            <p:spPr bwMode="auto">
              <a:xfrm rot="13860000">
                <a:off x="2779" y="33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5" name="Rectangle 709">
                <a:extLst>
                  <a:ext uri="{FF2B5EF4-FFF2-40B4-BE49-F238E27FC236}">
                    <a16:creationId xmlns:a16="http://schemas.microsoft.com/office/drawing/2014/main" id="{05D10FE5-48D3-4CDD-BD21-49E95370140E}"/>
                  </a:ext>
                </a:extLst>
              </p:cNvPr>
              <p:cNvSpPr>
                <a:spLocks noChangeArrowheads="1"/>
              </p:cNvSpPr>
              <p:nvPr/>
            </p:nvSpPr>
            <p:spPr bwMode="auto">
              <a:xfrm rot="13860000">
                <a:off x="2767" y="32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6" name="Rectangle 710">
                <a:extLst>
                  <a:ext uri="{FF2B5EF4-FFF2-40B4-BE49-F238E27FC236}">
                    <a16:creationId xmlns:a16="http://schemas.microsoft.com/office/drawing/2014/main" id="{82C04F7D-49FF-E915-710F-DE2561E10B8C}"/>
                  </a:ext>
                </a:extLst>
              </p:cNvPr>
              <p:cNvSpPr>
                <a:spLocks noChangeArrowheads="1"/>
              </p:cNvSpPr>
              <p:nvPr/>
            </p:nvSpPr>
            <p:spPr bwMode="auto">
              <a:xfrm rot="13920000">
                <a:off x="2756" y="327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7" name="Rectangle 711">
                <a:extLst>
                  <a:ext uri="{FF2B5EF4-FFF2-40B4-BE49-F238E27FC236}">
                    <a16:creationId xmlns:a16="http://schemas.microsoft.com/office/drawing/2014/main" id="{0C9C6A63-4A50-20BF-E382-CBAF3DD49BA5}"/>
                  </a:ext>
                </a:extLst>
              </p:cNvPr>
              <p:cNvSpPr>
                <a:spLocks noChangeArrowheads="1"/>
              </p:cNvSpPr>
              <p:nvPr/>
            </p:nvSpPr>
            <p:spPr bwMode="auto">
              <a:xfrm rot="13980000">
                <a:off x="2746" y="32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8" name="Rectangle 712">
                <a:extLst>
                  <a:ext uri="{FF2B5EF4-FFF2-40B4-BE49-F238E27FC236}">
                    <a16:creationId xmlns:a16="http://schemas.microsoft.com/office/drawing/2014/main" id="{50D70B8F-0773-4459-AEC5-9CA3355AE26A}"/>
                  </a:ext>
                </a:extLst>
              </p:cNvPr>
              <p:cNvSpPr>
                <a:spLocks noChangeArrowheads="1"/>
              </p:cNvSpPr>
              <p:nvPr/>
            </p:nvSpPr>
            <p:spPr bwMode="auto">
              <a:xfrm rot="14040000">
                <a:off x="2735" y="324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9" name="Rectangle 713">
                <a:extLst>
                  <a:ext uri="{FF2B5EF4-FFF2-40B4-BE49-F238E27FC236}">
                    <a16:creationId xmlns:a16="http://schemas.microsoft.com/office/drawing/2014/main" id="{4290E49F-2EE0-BB0E-566A-C8C9910D7160}"/>
                  </a:ext>
                </a:extLst>
              </p:cNvPr>
              <p:cNvSpPr>
                <a:spLocks noChangeArrowheads="1"/>
              </p:cNvSpPr>
              <p:nvPr/>
            </p:nvSpPr>
            <p:spPr bwMode="auto">
              <a:xfrm rot="14100000">
                <a:off x="2725" y="32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0" name="Rectangle 714">
                <a:extLst>
                  <a:ext uri="{FF2B5EF4-FFF2-40B4-BE49-F238E27FC236}">
                    <a16:creationId xmlns:a16="http://schemas.microsoft.com/office/drawing/2014/main" id="{3070CB77-DA3A-A2AF-BA9F-4D9FDECCD505}"/>
                  </a:ext>
                </a:extLst>
              </p:cNvPr>
              <p:cNvSpPr>
                <a:spLocks noChangeArrowheads="1"/>
              </p:cNvSpPr>
              <p:nvPr/>
            </p:nvSpPr>
            <p:spPr bwMode="auto">
              <a:xfrm rot="14160000">
                <a:off x="2715" y="32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1" name="Rectangle 715">
                <a:extLst>
                  <a:ext uri="{FF2B5EF4-FFF2-40B4-BE49-F238E27FC236}">
                    <a16:creationId xmlns:a16="http://schemas.microsoft.com/office/drawing/2014/main" id="{FA86B0D4-D2FE-6943-54CE-F9869E60C66B}"/>
                  </a:ext>
                </a:extLst>
              </p:cNvPr>
              <p:cNvSpPr>
                <a:spLocks noChangeArrowheads="1"/>
              </p:cNvSpPr>
              <p:nvPr/>
            </p:nvSpPr>
            <p:spPr bwMode="auto">
              <a:xfrm rot="14160000">
                <a:off x="2704" y="31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2" name="Rectangle 716">
                <a:extLst>
                  <a:ext uri="{FF2B5EF4-FFF2-40B4-BE49-F238E27FC236}">
                    <a16:creationId xmlns:a16="http://schemas.microsoft.com/office/drawing/2014/main" id="{14AD029D-CCBC-8DB3-7BEA-47215250B720}"/>
                  </a:ext>
                </a:extLst>
              </p:cNvPr>
              <p:cNvSpPr>
                <a:spLocks noChangeArrowheads="1"/>
              </p:cNvSpPr>
              <p:nvPr/>
            </p:nvSpPr>
            <p:spPr bwMode="auto">
              <a:xfrm rot="14220000">
                <a:off x="2695" y="31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3" name="Rectangle 717">
                <a:extLst>
                  <a:ext uri="{FF2B5EF4-FFF2-40B4-BE49-F238E27FC236}">
                    <a16:creationId xmlns:a16="http://schemas.microsoft.com/office/drawing/2014/main" id="{3165EC62-D764-79D4-8EE2-E39EAA1A86BA}"/>
                  </a:ext>
                </a:extLst>
              </p:cNvPr>
              <p:cNvSpPr>
                <a:spLocks noChangeArrowheads="1"/>
              </p:cNvSpPr>
              <p:nvPr/>
            </p:nvSpPr>
            <p:spPr bwMode="auto">
              <a:xfrm rot="14280000">
                <a:off x="2685" y="31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4" name="Rectangle 718">
                <a:extLst>
                  <a:ext uri="{FF2B5EF4-FFF2-40B4-BE49-F238E27FC236}">
                    <a16:creationId xmlns:a16="http://schemas.microsoft.com/office/drawing/2014/main" id="{8672357E-16D7-4F2E-12F1-7FC502C340CE}"/>
                  </a:ext>
                </a:extLst>
              </p:cNvPr>
              <p:cNvSpPr>
                <a:spLocks noChangeArrowheads="1"/>
              </p:cNvSpPr>
              <p:nvPr/>
            </p:nvSpPr>
            <p:spPr bwMode="auto">
              <a:xfrm rot="14340000">
                <a:off x="2676" y="31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5" name="Rectangle 719">
                <a:extLst>
                  <a:ext uri="{FF2B5EF4-FFF2-40B4-BE49-F238E27FC236}">
                    <a16:creationId xmlns:a16="http://schemas.microsoft.com/office/drawing/2014/main" id="{BBD7CC18-30D4-8AC7-3608-71CF234BB956}"/>
                  </a:ext>
                </a:extLst>
              </p:cNvPr>
              <p:cNvSpPr>
                <a:spLocks noChangeArrowheads="1"/>
              </p:cNvSpPr>
              <p:nvPr/>
            </p:nvSpPr>
            <p:spPr bwMode="auto">
              <a:xfrm rot="14400000">
                <a:off x="2668" y="31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6" name="Rectangle 720">
                <a:extLst>
                  <a:ext uri="{FF2B5EF4-FFF2-40B4-BE49-F238E27FC236}">
                    <a16:creationId xmlns:a16="http://schemas.microsoft.com/office/drawing/2014/main" id="{5F3D781C-D7F7-771F-07EB-E07C8B611329}"/>
                  </a:ext>
                </a:extLst>
              </p:cNvPr>
              <p:cNvSpPr>
                <a:spLocks noChangeArrowheads="1"/>
              </p:cNvSpPr>
              <p:nvPr/>
            </p:nvSpPr>
            <p:spPr bwMode="auto">
              <a:xfrm rot="14460000">
                <a:off x="2659" y="31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7" name="Rectangle 721">
                <a:extLst>
                  <a:ext uri="{FF2B5EF4-FFF2-40B4-BE49-F238E27FC236}">
                    <a16:creationId xmlns:a16="http://schemas.microsoft.com/office/drawing/2014/main" id="{682817AC-67BB-E55B-570D-AA6EB20E06A5}"/>
                  </a:ext>
                </a:extLst>
              </p:cNvPr>
              <p:cNvSpPr>
                <a:spLocks noChangeArrowheads="1"/>
              </p:cNvSpPr>
              <p:nvPr/>
            </p:nvSpPr>
            <p:spPr bwMode="auto">
              <a:xfrm rot="14460000">
                <a:off x="2650" y="31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8" name="Rectangle 722">
                <a:extLst>
                  <a:ext uri="{FF2B5EF4-FFF2-40B4-BE49-F238E27FC236}">
                    <a16:creationId xmlns:a16="http://schemas.microsoft.com/office/drawing/2014/main" id="{67001CFB-C644-6D13-E5AF-A028257BA7A7}"/>
                  </a:ext>
                </a:extLst>
              </p:cNvPr>
              <p:cNvSpPr>
                <a:spLocks noChangeArrowheads="1"/>
              </p:cNvSpPr>
              <p:nvPr/>
            </p:nvSpPr>
            <p:spPr bwMode="auto">
              <a:xfrm rot="14520000">
                <a:off x="2641" y="30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9" name="Rectangle 723">
                <a:extLst>
                  <a:ext uri="{FF2B5EF4-FFF2-40B4-BE49-F238E27FC236}">
                    <a16:creationId xmlns:a16="http://schemas.microsoft.com/office/drawing/2014/main" id="{A9A670A5-3CC5-864D-F3D7-D32DB804ADFB}"/>
                  </a:ext>
                </a:extLst>
              </p:cNvPr>
              <p:cNvSpPr>
                <a:spLocks noChangeArrowheads="1"/>
              </p:cNvSpPr>
              <p:nvPr/>
            </p:nvSpPr>
            <p:spPr bwMode="auto">
              <a:xfrm rot="14580000">
                <a:off x="2633" y="307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0" name="Rectangle 724">
                <a:extLst>
                  <a:ext uri="{FF2B5EF4-FFF2-40B4-BE49-F238E27FC236}">
                    <a16:creationId xmlns:a16="http://schemas.microsoft.com/office/drawing/2014/main" id="{7F3FF1FA-1884-66EB-B199-203CD4CBB38E}"/>
                  </a:ext>
                </a:extLst>
              </p:cNvPr>
              <p:cNvSpPr>
                <a:spLocks noChangeArrowheads="1"/>
              </p:cNvSpPr>
              <p:nvPr/>
            </p:nvSpPr>
            <p:spPr bwMode="auto">
              <a:xfrm rot="14640000">
                <a:off x="2626" y="30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1" name="Rectangle 725">
                <a:extLst>
                  <a:ext uri="{FF2B5EF4-FFF2-40B4-BE49-F238E27FC236}">
                    <a16:creationId xmlns:a16="http://schemas.microsoft.com/office/drawing/2014/main" id="{5B7D5DF4-F5B8-83DE-70F6-96D3E69F7A0B}"/>
                  </a:ext>
                </a:extLst>
              </p:cNvPr>
              <p:cNvSpPr>
                <a:spLocks noChangeArrowheads="1"/>
              </p:cNvSpPr>
              <p:nvPr/>
            </p:nvSpPr>
            <p:spPr bwMode="auto">
              <a:xfrm rot="14700000">
                <a:off x="2618" y="30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2" name="Rectangle 726">
                <a:extLst>
                  <a:ext uri="{FF2B5EF4-FFF2-40B4-BE49-F238E27FC236}">
                    <a16:creationId xmlns:a16="http://schemas.microsoft.com/office/drawing/2014/main" id="{77272EED-BD10-2086-44B3-A31E06CFA6CF}"/>
                  </a:ext>
                </a:extLst>
              </p:cNvPr>
              <p:cNvSpPr>
                <a:spLocks noChangeArrowheads="1"/>
              </p:cNvSpPr>
              <p:nvPr/>
            </p:nvSpPr>
            <p:spPr bwMode="auto">
              <a:xfrm rot="14760000">
                <a:off x="2610" y="30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3" name="Rectangle 727">
                <a:extLst>
                  <a:ext uri="{FF2B5EF4-FFF2-40B4-BE49-F238E27FC236}">
                    <a16:creationId xmlns:a16="http://schemas.microsoft.com/office/drawing/2014/main" id="{AA5B540F-17BD-E837-8466-D27A3169A53E}"/>
                  </a:ext>
                </a:extLst>
              </p:cNvPr>
              <p:cNvSpPr>
                <a:spLocks noChangeArrowheads="1"/>
              </p:cNvSpPr>
              <p:nvPr/>
            </p:nvSpPr>
            <p:spPr bwMode="auto">
              <a:xfrm rot="14760000">
                <a:off x="2603" y="30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4" name="Rectangle 728">
                <a:extLst>
                  <a:ext uri="{FF2B5EF4-FFF2-40B4-BE49-F238E27FC236}">
                    <a16:creationId xmlns:a16="http://schemas.microsoft.com/office/drawing/2014/main" id="{D9825B3B-EE39-3E4E-E7C5-6421E11A58A6}"/>
                  </a:ext>
                </a:extLst>
              </p:cNvPr>
              <p:cNvSpPr>
                <a:spLocks noChangeArrowheads="1"/>
              </p:cNvSpPr>
              <p:nvPr/>
            </p:nvSpPr>
            <p:spPr bwMode="auto">
              <a:xfrm rot="14820000">
                <a:off x="2597" y="29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5" name="Rectangle 729">
                <a:extLst>
                  <a:ext uri="{FF2B5EF4-FFF2-40B4-BE49-F238E27FC236}">
                    <a16:creationId xmlns:a16="http://schemas.microsoft.com/office/drawing/2014/main" id="{66036087-AFCC-AD24-548F-E19176F280FC}"/>
                  </a:ext>
                </a:extLst>
              </p:cNvPr>
              <p:cNvSpPr>
                <a:spLocks noChangeArrowheads="1"/>
              </p:cNvSpPr>
              <p:nvPr/>
            </p:nvSpPr>
            <p:spPr bwMode="auto">
              <a:xfrm rot="14880000">
                <a:off x="2590" y="29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6" name="Rectangle 730">
                <a:extLst>
                  <a:ext uri="{FF2B5EF4-FFF2-40B4-BE49-F238E27FC236}">
                    <a16:creationId xmlns:a16="http://schemas.microsoft.com/office/drawing/2014/main" id="{145097B0-EC68-5740-9773-4E6C9D340851}"/>
                  </a:ext>
                </a:extLst>
              </p:cNvPr>
              <p:cNvSpPr>
                <a:spLocks noChangeArrowheads="1"/>
              </p:cNvSpPr>
              <p:nvPr/>
            </p:nvSpPr>
            <p:spPr bwMode="auto">
              <a:xfrm rot="14940000">
                <a:off x="2584" y="29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7" name="Rectangle 731">
                <a:extLst>
                  <a:ext uri="{FF2B5EF4-FFF2-40B4-BE49-F238E27FC236}">
                    <a16:creationId xmlns:a16="http://schemas.microsoft.com/office/drawing/2014/main" id="{E956EDB2-AD77-67A7-BF11-1682BA92B89C}"/>
                  </a:ext>
                </a:extLst>
              </p:cNvPr>
              <p:cNvSpPr>
                <a:spLocks noChangeArrowheads="1"/>
              </p:cNvSpPr>
              <p:nvPr/>
            </p:nvSpPr>
            <p:spPr bwMode="auto">
              <a:xfrm rot="15000000">
                <a:off x="2577" y="29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8" name="Rectangle 732">
                <a:extLst>
                  <a:ext uri="{FF2B5EF4-FFF2-40B4-BE49-F238E27FC236}">
                    <a16:creationId xmlns:a16="http://schemas.microsoft.com/office/drawing/2014/main" id="{CE8F1EB0-78EE-FBA1-42D5-CF7DDB7881B7}"/>
                  </a:ext>
                </a:extLst>
              </p:cNvPr>
              <p:cNvSpPr>
                <a:spLocks noChangeArrowheads="1"/>
              </p:cNvSpPr>
              <p:nvPr/>
            </p:nvSpPr>
            <p:spPr bwMode="auto">
              <a:xfrm rot="15060000">
                <a:off x="2572" y="29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9" name="Rectangle 733">
                <a:extLst>
                  <a:ext uri="{FF2B5EF4-FFF2-40B4-BE49-F238E27FC236}">
                    <a16:creationId xmlns:a16="http://schemas.microsoft.com/office/drawing/2014/main" id="{C4B4AB07-16F1-D709-B91F-7021C4AE4C31}"/>
                  </a:ext>
                </a:extLst>
              </p:cNvPr>
              <p:cNvSpPr>
                <a:spLocks noChangeArrowheads="1"/>
              </p:cNvSpPr>
              <p:nvPr/>
            </p:nvSpPr>
            <p:spPr bwMode="auto">
              <a:xfrm rot="15060000">
                <a:off x="2566" y="28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0" name="Rectangle 734">
                <a:extLst>
                  <a:ext uri="{FF2B5EF4-FFF2-40B4-BE49-F238E27FC236}">
                    <a16:creationId xmlns:a16="http://schemas.microsoft.com/office/drawing/2014/main" id="{C4822A2F-2D56-FAA5-A30F-D2F12FEE9DA2}"/>
                  </a:ext>
                </a:extLst>
              </p:cNvPr>
              <p:cNvSpPr>
                <a:spLocks noChangeArrowheads="1"/>
              </p:cNvSpPr>
              <p:nvPr/>
            </p:nvSpPr>
            <p:spPr bwMode="auto">
              <a:xfrm rot="15120000">
                <a:off x="2561" y="28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1" name="Rectangle 735">
                <a:extLst>
                  <a:ext uri="{FF2B5EF4-FFF2-40B4-BE49-F238E27FC236}">
                    <a16:creationId xmlns:a16="http://schemas.microsoft.com/office/drawing/2014/main" id="{7BBC9E4D-FD2B-A5D5-9B54-5544203CC9F8}"/>
                  </a:ext>
                </a:extLst>
              </p:cNvPr>
              <p:cNvSpPr>
                <a:spLocks noChangeArrowheads="1"/>
              </p:cNvSpPr>
              <p:nvPr/>
            </p:nvSpPr>
            <p:spPr bwMode="auto">
              <a:xfrm rot="15180000">
                <a:off x="2555" y="28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2" name="Rectangle 736">
                <a:extLst>
                  <a:ext uri="{FF2B5EF4-FFF2-40B4-BE49-F238E27FC236}">
                    <a16:creationId xmlns:a16="http://schemas.microsoft.com/office/drawing/2014/main" id="{1F6B32A4-4B1D-A1C9-47EF-ACF6E4216353}"/>
                  </a:ext>
                </a:extLst>
              </p:cNvPr>
              <p:cNvSpPr>
                <a:spLocks noChangeArrowheads="1"/>
              </p:cNvSpPr>
              <p:nvPr/>
            </p:nvSpPr>
            <p:spPr bwMode="auto">
              <a:xfrm rot="15240000">
                <a:off x="2551" y="28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3" name="Rectangle 737">
                <a:extLst>
                  <a:ext uri="{FF2B5EF4-FFF2-40B4-BE49-F238E27FC236}">
                    <a16:creationId xmlns:a16="http://schemas.microsoft.com/office/drawing/2014/main" id="{64040463-F9E2-4B27-7BA2-D472BCC58C21}"/>
                  </a:ext>
                </a:extLst>
              </p:cNvPr>
              <p:cNvSpPr>
                <a:spLocks noChangeArrowheads="1"/>
              </p:cNvSpPr>
              <p:nvPr/>
            </p:nvSpPr>
            <p:spPr bwMode="auto">
              <a:xfrm rot="15300000">
                <a:off x="2546" y="28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4" name="Rectangle 738">
                <a:extLst>
                  <a:ext uri="{FF2B5EF4-FFF2-40B4-BE49-F238E27FC236}">
                    <a16:creationId xmlns:a16="http://schemas.microsoft.com/office/drawing/2014/main" id="{AEF42679-EDEC-A078-C544-D86F76F3C408}"/>
                  </a:ext>
                </a:extLst>
              </p:cNvPr>
              <p:cNvSpPr>
                <a:spLocks noChangeArrowheads="1"/>
              </p:cNvSpPr>
              <p:nvPr/>
            </p:nvSpPr>
            <p:spPr bwMode="auto">
              <a:xfrm rot="15360000">
                <a:off x="2543" y="281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5" name="Rectangle 739">
                <a:extLst>
                  <a:ext uri="{FF2B5EF4-FFF2-40B4-BE49-F238E27FC236}">
                    <a16:creationId xmlns:a16="http://schemas.microsoft.com/office/drawing/2014/main" id="{DE78EA27-AF9F-DF5F-0A81-452DC14E6599}"/>
                  </a:ext>
                </a:extLst>
              </p:cNvPr>
              <p:cNvSpPr>
                <a:spLocks noChangeArrowheads="1"/>
              </p:cNvSpPr>
              <p:nvPr/>
            </p:nvSpPr>
            <p:spPr bwMode="auto">
              <a:xfrm rot="15420000">
                <a:off x="2540" y="279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6" name="Rectangle 740">
                <a:extLst>
                  <a:ext uri="{FF2B5EF4-FFF2-40B4-BE49-F238E27FC236}">
                    <a16:creationId xmlns:a16="http://schemas.microsoft.com/office/drawing/2014/main" id="{2EAEE529-40B8-B400-4879-CEEC37B5F478}"/>
                  </a:ext>
                </a:extLst>
              </p:cNvPr>
              <p:cNvSpPr>
                <a:spLocks noChangeArrowheads="1"/>
              </p:cNvSpPr>
              <p:nvPr/>
            </p:nvSpPr>
            <p:spPr bwMode="auto">
              <a:xfrm rot="15540000">
                <a:off x="2525" y="2740"/>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7" name="Rectangle 741">
                <a:extLst>
                  <a:ext uri="{FF2B5EF4-FFF2-40B4-BE49-F238E27FC236}">
                    <a16:creationId xmlns:a16="http://schemas.microsoft.com/office/drawing/2014/main" id="{104EFF68-0235-F3B2-0155-92D8B812B877}"/>
                  </a:ext>
                </a:extLst>
              </p:cNvPr>
              <p:cNvSpPr>
                <a:spLocks noChangeArrowheads="1"/>
              </p:cNvSpPr>
              <p:nvPr/>
            </p:nvSpPr>
            <p:spPr bwMode="auto">
              <a:xfrm rot="15720000">
                <a:off x="2523" y="269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8" name="Rectangle 742">
                <a:extLst>
                  <a:ext uri="{FF2B5EF4-FFF2-40B4-BE49-F238E27FC236}">
                    <a16:creationId xmlns:a16="http://schemas.microsoft.com/office/drawing/2014/main" id="{61ACBD7B-4EE6-B524-C544-B0814B1ADA9E}"/>
                  </a:ext>
                </a:extLst>
              </p:cNvPr>
              <p:cNvSpPr>
                <a:spLocks noChangeArrowheads="1"/>
              </p:cNvSpPr>
              <p:nvPr/>
            </p:nvSpPr>
            <p:spPr bwMode="auto">
              <a:xfrm rot="15840000">
                <a:off x="2521" y="264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Z</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9" name="Rectangle 743">
                <a:extLst>
                  <a:ext uri="{FF2B5EF4-FFF2-40B4-BE49-F238E27FC236}">
                    <a16:creationId xmlns:a16="http://schemas.microsoft.com/office/drawing/2014/main" id="{138BF4E4-0465-704E-00B4-2094E621154C}"/>
                  </a:ext>
                </a:extLst>
              </p:cNvPr>
              <p:cNvSpPr>
                <a:spLocks noChangeArrowheads="1"/>
              </p:cNvSpPr>
              <p:nvPr/>
            </p:nvSpPr>
            <p:spPr bwMode="auto">
              <a:xfrm rot="15900000">
                <a:off x="2529" y="261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0" name="Rectangle 744">
                <a:extLst>
                  <a:ext uri="{FF2B5EF4-FFF2-40B4-BE49-F238E27FC236}">
                    <a16:creationId xmlns:a16="http://schemas.microsoft.com/office/drawing/2014/main" id="{1C361269-81BE-5113-F7AA-11730DC2A0DA}"/>
                  </a:ext>
                </a:extLst>
              </p:cNvPr>
              <p:cNvSpPr>
                <a:spLocks noChangeArrowheads="1"/>
              </p:cNvSpPr>
              <p:nvPr/>
            </p:nvSpPr>
            <p:spPr bwMode="auto">
              <a:xfrm rot="15960000">
                <a:off x="2511" y="258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1" name="Rectangle 745">
                <a:extLst>
                  <a:ext uri="{FF2B5EF4-FFF2-40B4-BE49-F238E27FC236}">
                    <a16:creationId xmlns:a16="http://schemas.microsoft.com/office/drawing/2014/main" id="{CA49B13B-EF28-B93D-9024-411D45376677}"/>
                  </a:ext>
                </a:extLst>
              </p:cNvPr>
              <p:cNvSpPr>
                <a:spLocks noChangeArrowheads="1"/>
              </p:cNvSpPr>
              <p:nvPr/>
            </p:nvSpPr>
            <p:spPr bwMode="auto">
              <a:xfrm rot="16080000">
                <a:off x="2510" y="253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2" name="Rectangle 746">
                <a:extLst>
                  <a:ext uri="{FF2B5EF4-FFF2-40B4-BE49-F238E27FC236}">
                    <a16:creationId xmlns:a16="http://schemas.microsoft.com/office/drawing/2014/main" id="{11B0CD64-67E1-5240-48AA-1267C0E38473}"/>
                  </a:ext>
                </a:extLst>
              </p:cNvPr>
              <p:cNvSpPr>
                <a:spLocks noChangeArrowheads="1"/>
              </p:cNvSpPr>
              <p:nvPr/>
            </p:nvSpPr>
            <p:spPr bwMode="auto">
              <a:xfrm rot="16200000">
                <a:off x="2509" y="24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83" name="Rectangle 747">
                <a:extLst>
                  <a:ext uri="{FF2B5EF4-FFF2-40B4-BE49-F238E27FC236}">
                    <a16:creationId xmlns:a16="http://schemas.microsoft.com/office/drawing/2014/main" id="{528219B5-E8D8-647B-A6E3-675B4B3D81DC}"/>
                  </a:ext>
                </a:extLst>
              </p:cNvPr>
              <p:cNvSpPr>
                <a:spLocks noChangeArrowheads="1"/>
              </p:cNvSpPr>
              <p:nvPr/>
            </p:nvSpPr>
            <p:spPr bwMode="auto">
              <a:xfrm rot="16260000">
                <a:off x="2514" y="246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4" name="Rectangle 748">
                <a:extLst>
                  <a:ext uri="{FF2B5EF4-FFF2-40B4-BE49-F238E27FC236}">
                    <a16:creationId xmlns:a16="http://schemas.microsoft.com/office/drawing/2014/main" id="{7DE72D52-B882-BD30-44E1-9B8607DD81AD}"/>
                  </a:ext>
                </a:extLst>
              </p:cNvPr>
              <p:cNvSpPr>
                <a:spLocks noChangeArrowheads="1"/>
              </p:cNvSpPr>
              <p:nvPr/>
            </p:nvSpPr>
            <p:spPr bwMode="auto">
              <a:xfrm rot="16380000">
                <a:off x="2517" y="242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5" name="Rectangle 749">
                <a:extLst>
                  <a:ext uri="{FF2B5EF4-FFF2-40B4-BE49-F238E27FC236}">
                    <a16:creationId xmlns:a16="http://schemas.microsoft.com/office/drawing/2014/main" id="{8E15FAC8-63CA-B01B-A096-BD871C27406C}"/>
                  </a:ext>
                </a:extLst>
              </p:cNvPr>
              <p:cNvSpPr>
                <a:spLocks noChangeArrowheads="1"/>
              </p:cNvSpPr>
              <p:nvPr/>
            </p:nvSpPr>
            <p:spPr bwMode="auto">
              <a:xfrm rot="16560000">
                <a:off x="2519" y="2378"/>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6" name="Rectangle 750">
                <a:extLst>
                  <a:ext uri="{FF2B5EF4-FFF2-40B4-BE49-F238E27FC236}">
                    <a16:creationId xmlns:a16="http://schemas.microsoft.com/office/drawing/2014/main" id="{48439B9C-CF14-29BE-8A69-84A772E15FDF}"/>
                  </a:ext>
                </a:extLst>
              </p:cNvPr>
              <p:cNvSpPr>
                <a:spLocks noChangeArrowheads="1"/>
              </p:cNvSpPr>
              <p:nvPr/>
            </p:nvSpPr>
            <p:spPr bwMode="auto">
              <a:xfrm rot="16680000">
                <a:off x="2529" y="2330"/>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7" name="Rectangle 751">
                <a:extLst>
                  <a:ext uri="{FF2B5EF4-FFF2-40B4-BE49-F238E27FC236}">
                    <a16:creationId xmlns:a16="http://schemas.microsoft.com/office/drawing/2014/main" id="{1BAB3B9E-61E5-3D7F-C5EC-E3E828E669B6}"/>
                  </a:ext>
                </a:extLst>
              </p:cNvPr>
              <p:cNvSpPr>
                <a:spLocks noChangeArrowheads="1"/>
              </p:cNvSpPr>
              <p:nvPr/>
            </p:nvSpPr>
            <p:spPr bwMode="auto">
              <a:xfrm rot="16800000">
                <a:off x="2539" y="228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8" name="Rectangle 752">
                <a:extLst>
                  <a:ext uri="{FF2B5EF4-FFF2-40B4-BE49-F238E27FC236}">
                    <a16:creationId xmlns:a16="http://schemas.microsoft.com/office/drawing/2014/main" id="{DC54A933-D2DB-5E60-0E17-F108F681BC46}"/>
                  </a:ext>
                </a:extLst>
              </p:cNvPr>
              <p:cNvSpPr>
                <a:spLocks noChangeArrowheads="1"/>
              </p:cNvSpPr>
              <p:nvPr/>
            </p:nvSpPr>
            <p:spPr bwMode="auto">
              <a:xfrm rot="16860000">
                <a:off x="2544" y="224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9" name="Rectangle 753">
                <a:extLst>
                  <a:ext uri="{FF2B5EF4-FFF2-40B4-BE49-F238E27FC236}">
                    <a16:creationId xmlns:a16="http://schemas.microsoft.com/office/drawing/2014/main" id="{070213CF-2405-97B4-2AE3-34AD7188538D}"/>
                  </a:ext>
                </a:extLst>
              </p:cNvPr>
              <p:cNvSpPr>
                <a:spLocks noChangeArrowheads="1"/>
              </p:cNvSpPr>
              <p:nvPr/>
            </p:nvSpPr>
            <p:spPr bwMode="auto">
              <a:xfrm rot="2640000">
                <a:off x="2960" y="348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0" name="Rectangle 754">
                <a:extLst>
                  <a:ext uri="{FF2B5EF4-FFF2-40B4-BE49-F238E27FC236}">
                    <a16:creationId xmlns:a16="http://schemas.microsoft.com/office/drawing/2014/main" id="{6733FBA2-B135-5725-1DD3-D8A2E59586AD}"/>
                  </a:ext>
                </a:extLst>
              </p:cNvPr>
              <p:cNvSpPr>
                <a:spLocks noChangeArrowheads="1"/>
              </p:cNvSpPr>
              <p:nvPr/>
            </p:nvSpPr>
            <p:spPr bwMode="auto">
              <a:xfrm rot="2520000">
                <a:off x="2971" y="350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1" name="Rectangle 755">
                <a:extLst>
                  <a:ext uri="{FF2B5EF4-FFF2-40B4-BE49-F238E27FC236}">
                    <a16:creationId xmlns:a16="http://schemas.microsoft.com/office/drawing/2014/main" id="{D4B51DD0-1BF9-B643-EC80-3E0C6DE5A2EB}"/>
                  </a:ext>
                </a:extLst>
              </p:cNvPr>
              <p:cNvSpPr>
                <a:spLocks noChangeArrowheads="1"/>
              </p:cNvSpPr>
              <p:nvPr/>
            </p:nvSpPr>
            <p:spPr bwMode="auto">
              <a:xfrm rot="2400000">
                <a:off x="3006" y="3535"/>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2" name="Rectangle 756">
                <a:extLst>
                  <a:ext uri="{FF2B5EF4-FFF2-40B4-BE49-F238E27FC236}">
                    <a16:creationId xmlns:a16="http://schemas.microsoft.com/office/drawing/2014/main" id="{E39D7C7E-71E3-050A-6647-F3D26A69BFAA}"/>
                  </a:ext>
                </a:extLst>
              </p:cNvPr>
              <p:cNvSpPr>
                <a:spLocks noChangeArrowheads="1"/>
              </p:cNvSpPr>
              <p:nvPr/>
            </p:nvSpPr>
            <p:spPr bwMode="auto">
              <a:xfrm rot="2340000">
                <a:off x="3042" y="355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3" name="Rectangle 757">
                <a:extLst>
                  <a:ext uri="{FF2B5EF4-FFF2-40B4-BE49-F238E27FC236}">
                    <a16:creationId xmlns:a16="http://schemas.microsoft.com/office/drawing/2014/main" id="{8A90F1CD-7D16-F8E2-7598-F9230308CFF8}"/>
                  </a:ext>
                </a:extLst>
              </p:cNvPr>
              <p:cNvSpPr>
                <a:spLocks noChangeArrowheads="1"/>
              </p:cNvSpPr>
              <p:nvPr/>
            </p:nvSpPr>
            <p:spPr bwMode="auto">
              <a:xfrm rot="2220000">
                <a:off x="3054" y="357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4" name="Rectangle 758">
                <a:extLst>
                  <a:ext uri="{FF2B5EF4-FFF2-40B4-BE49-F238E27FC236}">
                    <a16:creationId xmlns:a16="http://schemas.microsoft.com/office/drawing/2014/main" id="{D784030E-96D0-9258-4671-19D3ECADDD05}"/>
                  </a:ext>
                </a:extLst>
              </p:cNvPr>
              <p:cNvSpPr>
                <a:spLocks noChangeArrowheads="1"/>
              </p:cNvSpPr>
              <p:nvPr/>
            </p:nvSpPr>
            <p:spPr bwMode="auto">
              <a:xfrm rot="2100000">
                <a:off x="3096" y="360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H</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5" name="Rectangle 759">
                <a:extLst>
                  <a:ext uri="{FF2B5EF4-FFF2-40B4-BE49-F238E27FC236}">
                    <a16:creationId xmlns:a16="http://schemas.microsoft.com/office/drawing/2014/main" id="{50C1B0C9-1C2C-1070-9AEE-EEE3CC5C43E1}"/>
                  </a:ext>
                </a:extLst>
              </p:cNvPr>
              <p:cNvSpPr>
                <a:spLocks noChangeArrowheads="1"/>
              </p:cNvSpPr>
              <p:nvPr/>
            </p:nvSpPr>
            <p:spPr bwMode="auto">
              <a:xfrm rot="1980000">
                <a:off x="3135" y="362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6" name="Rectangle 760">
                <a:extLst>
                  <a:ext uri="{FF2B5EF4-FFF2-40B4-BE49-F238E27FC236}">
                    <a16:creationId xmlns:a16="http://schemas.microsoft.com/office/drawing/2014/main" id="{67532D95-BD65-1E2C-1768-31785E709328}"/>
                  </a:ext>
                </a:extLst>
              </p:cNvPr>
              <p:cNvSpPr>
                <a:spLocks noChangeArrowheads="1"/>
              </p:cNvSpPr>
              <p:nvPr/>
            </p:nvSpPr>
            <p:spPr bwMode="auto">
              <a:xfrm rot="1860000">
                <a:off x="3152" y="36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7" name="Rectangle 761">
                <a:extLst>
                  <a:ext uri="{FF2B5EF4-FFF2-40B4-BE49-F238E27FC236}">
                    <a16:creationId xmlns:a16="http://schemas.microsoft.com/office/drawing/2014/main" id="{DCD91870-BAD0-6622-8361-61185DC48899}"/>
                  </a:ext>
                </a:extLst>
              </p:cNvPr>
              <p:cNvSpPr>
                <a:spLocks noChangeArrowheads="1"/>
              </p:cNvSpPr>
              <p:nvPr/>
            </p:nvSpPr>
            <p:spPr bwMode="auto">
              <a:xfrm rot="1800000">
                <a:off x="3184" y="365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8" name="Rectangle 762">
                <a:extLst>
                  <a:ext uri="{FF2B5EF4-FFF2-40B4-BE49-F238E27FC236}">
                    <a16:creationId xmlns:a16="http://schemas.microsoft.com/office/drawing/2014/main" id="{EAD6FA8F-3633-8287-E998-DB30192A40BD}"/>
                  </a:ext>
                </a:extLst>
              </p:cNvPr>
              <p:cNvSpPr>
                <a:spLocks noChangeArrowheads="1"/>
              </p:cNvSpPr>
              <p:nvPr/>
            </p:nvSpPr>
            <p:spPr bwMode="auto">
              <a:xfrm rot="1680000">
                <a:off x="3219" y="367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9" name="Rectangle 763">
                <a:extLst>
                  <a:ext uri="{FF2B5EF4-FFF2-40B4-BE49-F238E27FC236}">
                    <a16:creationId xmlns:a16="http://schemas.microsoft.com/office/drawing/2014/main" id="{01D2D460-C641-D66B-75A0-86682F580726}"/>
                  </a:ext>
                </a:extLst>
              </p:cNvPr>
              <p:cNvSpPr>
                <a:spLocks noChangeArrowheads="1"/>
              </p:cNvSpPr>
              <p:nvPr/>
            </p:nvSpPr>
            <p:spPr bwMode="auto">
              <a:xfrm rot="1560000">
                <a:off x="3259" y="369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00" name="Rectangle 764">
                <a:extLst>
                  <a:ext uri="{FF2B5EF4-FFF2-40B4-BE49-F238E27FC236}">
                    <a16:creationId xmlns:a16="http://schemas.microsoft.com/office/drawing/2014/main" id="{704AE072-198D-0176-8367-28DE3758573B}"/>
                  </a:ext>
                </a:extLst>
              </p:cNvPr>
              <p:cNvSpPr>
                <a:spLocks noChangeArrowheads="1"/>
              </p:cNvSpPr>
              <p:nvPr/>
            </p:nvSpPr>
            <p:spPr bwMode="auto">
              <a:xfrm rot="1440000">
                <a:off x="3283" y="36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1" name="Rectangle 765">
                <a:extLst>
                  <a:ext uri="{FF2B5EF4-FFF2-40B4-BE49-F238E27FC236}">
                    <a16:creationId xmlns:a16="http://schemas.microsoft.com/office/drawing/2014/main" id="{BB7478BD-1742-EF8E-B96D-40B8B8589C08}"/>
                  </a:ext>
                </a:extLst>
              </p:cNvPr>
              <p:cNvSpPr>
                <a:spLocks noChangeArrowheads="1"/>
              </p:cNvSpPr>
              <p:nvPr/>
            </p:nvSpPr>
            <p:spPr bwMode="auto">
              <a:xfrm rot="1380000">
                <a:off x="3300" y="37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2" name="Rectangle 766">
                <a:extLst>
                  <a:ext uri="{FF2B5EF4-FFF2-40B4-BE49-F238E27FC236}">
                    <a16:creationId xmlns:a16="http://schemas.microsoft.com/office/drawing/2014/main" id="{E6F57233-50F5-2D6D-C271-41CAFFB0A183}"/>
                  </a:ext>
                </a:extLst>
              </p:cNvPr>
              <p:cNvSpPr>
                <a:spLocks noChangeArrowheads="1"/>
              </p:cNvSpPr>
              <p:nvPr/>
            </p:nvSpPr>
            <p:spPr bwMode="auto">
              <a:xfrm rot="1380000">
                <a:off x="3316" y="37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3" name="Rectangle 767">
                <a:extLst>
                  <a:ext uri="{FF2B5EF4-FFF2-40B4-BE49-F238E27FC236}">
                    <a16:creationId xmlns:a16="http://schemas.microsoft.com/office/drawing/2014/main" id="{CD1E2BC2-171F-3110-B6EE-2ACB5C64EEB5}"/>
                  </a:ext>
                </a:extLst>
              </p:cNvPr>
              <p:cNvSpPr>
                <a:spLocks noChangeArrowheads="1"/>
              </p:cNvSpPr>
              <p:nvPr/>
            </p:nvSpPr>
            <p:spPr bwMode="auto">
              <a:xfrm rot="1320000">
                <a:off x="3333" y="37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4" name="Rectangle 768">
                <a:extLst>
                  <a:ext uri="{FF2B5EF4-FFF2-40B4-BE49-F238E27FC236}">
                    <a16:creationId xmlns:a16="http://schemas.microsoft.com/office/drawing/2014/main" id="{36E7C4DD-5340-EDC8-EC61-0016F30F3105}"/>
                  </a:ext>
                </a:extLst>
              </p:cNvPr>
              <p:cNvSpPr>
                <a:spLocks noChangeArrowheads="1"/>
              </p:cNvSpPr>
              <p:nvPr/>
            </p:nvSpPr>
            <p:spPr bwMode="auto">
              <a:xfrm rot="1260000">
                <a:off x="3351" y="37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5" name="Rectangle 769">
                <a:extLst>
                  <a:ext uri="{FF2B5EF4-FFF2-40B4-BE49-F238E27FC236}">
                    <a16:creationId xmlns:a16="http://schemas.microsoft.com/office/drawing/2014/main" id="{3F555492-08B2-3453-61FD-4D102677F653}"/>
                  </a:ext>
                </a:extLst>
              </p:cNvPr>
              <p:cNvSpPr>
                <a:spLocks noChangeArrowheads="1"/>
              </p:cNvSpPr>
              <p:nvPr/>
            </p:nvSpPr>
            <p:spPr bwMode="auto">
              <a:xfrm rot="1200000">
                <a:off x="3368" y="373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6" name="Rectangle 770">
                <a:extLst>
                  <a:ext uri="{FF2B5EF4-FFF2-40B4-BE49-F238E27FC236}">
                    <a16:creationId xmlns:a16="http://schemas.microsoft.com/office/drawing/2014/main" id="{2E0B200D-79BB-DE44-123B-3F5739988292}"/>
                  </a:ext>
                </a:extLst>
              </p:cNvPr>
              <p:cNvSpPr>
                <a:spLocks noChangeArrowheads="1"/>
              </p:cNvSpPr>
              <p:nvPr/>
            </p:nvSpPr>
            <p:spPr bwMode="auto">
              <a:xfrm rot="1140000">
                <a:off x="3385" y="37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7" name="Rectangle 771">
                <a:extLst>
                  <a:ext uri="{FF2B5EF4-FFF2-40B4-BE49-F238E27FC236}">
                    <a16:creationId xmlns:a16="http://schemas.microsoft.com/office/drawing/2014/main" id="{730787C8-6728-2041-ABE3-2E012939D906}"/>
                  </a:ext>
                </a:extLst>
              </p:cNvPr>
              <p:cNvSpPr>
                <a:spLocks noChangeArrowheads="1"/>
              </p:cNvSpPr>
              <p:nvPr/>
            </p:nvSpPr>
            <p:spPr bwMode="auto">
              <a:xfrm rot="1080000">
                <a:off x="3401" y="37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8" name="Rectangle 772">
                <a:extLst>
                  <a:ext uri="{FF2B5EF4-FFF2-40B4-BE49-F238E27FC236}">
                    <a16:creationId xmlns:a16="http://schemas.microsoft.com/office/drawing/2014/main" id="{E26FBCE4-0396-9335-954B-738C88774775}"/>
                  </a:ext>
                </a:extLst>
              </p:cNvPr>
              <p:cNvSpPr>
                <a:spLocks noChangeArrowheads="1"/>
              </p:cNvSpPr>
              <p:nvPr/>
            </p:nvSpPr>
            <p:spPr bwMode="auto">
              <a:xfrm rot="1080000">
                <a:off x="3419" y="37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9" name="Rectangle 773">
                <a:extLst>
                  <a:ext uri="{FF2B5EF4-FFF2-40B4-BE49-F238E27FC236}">
                    <a16:creationId xmlns:a16="http://schemas.microsoft.com/office/drawing/2014/main" id="{58B0967D-0038-70F3-79E0-5002B5E64A47}"/>
                  </a:ext>
                </a:extLst>
              </p:cNvPr>
              <p:cNvSpPr>
                <a:spLocks noChangeArrowheads="1"/>
              </p:cNvSpPr>
              <p:nvPr/>
            </p:nvSpPr>
            <p:spPr bwMode="auto">
              <a:xfrm rot="1020000">
                <a:off x="3436" y="375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0" name="Rectangle 774">
                <a:extLst>
                  <a:ext uri="{FF2B5EF4-FFF2-40B4-BE49-F238E27FC236}">
                    <a16:creationId xmlns:a16="http://schemas.microsoft.com/office/drawing/2014/main" id="{EBDD8347-37A6-6DB4-9D32-C40076BFAA37}"/>
                  </a:ext>
                </a:extLst>
              </p:cNvPr>
              <p:cNvSpPr>
                <a:spLocks noChangeArrowheads="1"/>
              </p:cNvSpPr>
              <p:nvPr/>
            </p:nvSpPr>
            <p:spPr bwMode="auto">
              <a:xfrm rot="960000">
                <a:off x="3454" y="375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1" name="Rectangle 775">
                <a:extLst>
                  <a:ext uri="{FF2B5EF4-FFF2-40B4-BE49-F238E27FC236}">
                    <a16:creationId xmlns:a16="http://schemas.microsoft.com/office/drawing/2014/main" id="{ECF0C6DB-766C-8791-8140-33D77B7E37C1}"/>
                  </a:ext>
                </a:extLst>
              </p:cNvPr>
              <p:cNvSpPr>
                <a:spLocks noChangeArrowheads="1"/>
              </p:cNvSpPr>
              <p:nvPr/>
            </p:nvSpPr>
            <p:spPr bwMode="auto">
              <a:xfrm rot="900000">
                <a:off x="3471"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2" name="Rectangle 776">
                <a:extLst>
                  <a:ext uri="{FF2B5EF4-FFF2-40B4-BE49-F238E27FC236}">
                    <a16:creationId xmlns:a16="http://schemas.microsoft.com/office/drawing/2014/main" id="{4DE77FD1-DF63-B5D6-AD4D-6CB6BEE21490}"/>
                  </a:ext>
                </a:extLst>
              </p:cNvPr>
              <p:cNvSpPr>
                <a:spLocks noChangeArrowheads="1"/>
              </p:cNvSpPr>
              <p:nvPr/>
            </p:nvSpPr>
            <p:spPr bwMode="auto">
              <a:xfrm rot="840000">
                <a:off x="3489" y="376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3" name="Rectangle 777">
                <a:extLst>
                  <a:ext uri="{FF2B5EF4-FFF2-40B4-BE49-F238E27FC236}">
                    <a16:creationId xmlns:a16="http://schemas.microsoft.com/office/drawing/2014/main" id="{F754E803-B0E5-97F2-5676-F22148D6B529}"/>
                  </a:ext>
                </a:extLst>
              </p:cNvPr>
              <p:cNvSpPr>
                <a:spLocks noChangeArrowheads="1"/>
              </p:cNvSpPr>
              <p:nvPr/>
            </p:nvSpPr>
            <p:spPr bwMode="auto">
              <a:xfrm rot="780000">
                <a:off x="3506"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4" name="Rectangle 778">
                <a:extLst>
                  <a:ext uri="{FF2B5EF4-FFF2-40B4-BE49-F238E27FC236}">
                    <a16:creationId xmlns:a16="http://schemas.microsoft.com/office/drawing/2014/main" id="{3D044430-17EE-18F1-9C63-3A4E80322A28}"/>
                  </a:ext>
                </a:extLst>
              </p:cNvPr>
              <p:cNvSpPr>
                <a:spLocks noChangeArrowheads="1"/>
              </p:cNvSpPr>
              <p:nvPr/>
            </p:nvSpPr>
            <p:spPr bwMode="auto">
              <a:xfrm rot="720000">
                <a:off x="3524" y="3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5" name="Rectangle 779">
                <a:extLst>
                  <a:ext uri="{FF2B5EF4-FFF2-40B4-BE49-F238E27FC236}">
                    <a16:creationId xmlns:a16="http://schemas.microsoft.com/office/drawing/2014/main" id="{9C4A1AAF-35CB-6632-58D1-92E9DE10C2EF}"/>
                  </a:ext>
                </a:extLst>
              </p:cNvPr>
              <p:cNvSpPr>
                <a:spLocks noChangeArrowheads="1"/>
              </p:cNvSpPr>
              <p:nvPr/>
            </p:nvSpPr>
            <p:spPr bwMode="auto">
              <a:xfrm rot="720000">
                <a:off x="3542" y="378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6" name="Rectangle 780">
                <a:extLst>
                  <a:ext uri="{FF2B5EF4-FFF2-40B4-BE49-F238E27FC236}">
                    <a16:creationId xmlns:a16="http://schemas.microsoft.com/office/drawing/2014/main" id="{D3806A2D-019C-AB9C-66EA-1E033CA1B867}"/>
                  </a:ext>
                </a:extLst>
              </p:cNvPr>
              <p:cNvSpPr>
                <a:spLocks noChangeArrowheads="1"/>
              </p:cNvSpPr>
              <p:nvPr/>
            </p:nvSpPr>
            <p:spPr bwMode="auto">
              <a:xfrm rot="660000">
                <a:off x="3560" y="37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7" name="Rectangle 781">
                <a:extLst>
                  <a:ext uri="{FF2B5EF4-FFF2-40B4-BE49-F238E27FC236}">
                    <a16:creationId xmlns:a16="http://schemas.microsoft.com/office/drawing/2014/main" id="{8D51D734-3FFA-3D65-7332-99A8660C9AE2}"/>
                  </a:ext>
                </a:extLst>
              </p:cNvPr>
              <p:cNvSpPr>
                <a:spLocks noChangeArrowheads="1"/>
              </p:cNvSpPr>
              <p:nvPr/>
            </p:nvSpPr>
            <p:spPr bwMode="auto">
              <a:xfrm rot="600000">
                <a:off x="3577" y="37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8" name="Rectangle 782">
                <a:extLst>
                  <a:ext uri="{FF2B5EF4-FFF2-40B4-BE49-F238E27FC236}">
                    <a16:creationId xmlns:a16="http://schemas.microsoft.com/office/drawing/2014/main" id="{8999CD08-2FB6-122D-850A-D0225EF08FF2}"/>
                  </a:ext>
                </a:extLst>
              </p:cNvPr>
              <p:cNvSpPr>
                <a:spLocks noChangeArrowheads="1"/>
              </p:cNvSpPr>
              <p:nvPr/>
            </p:nvSpPr>
            <p:spPr bwMode="auto">
              <a:xfrm rot="540000">
                <a:off x="3595"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9" name="Rectangle 783">
                <a:extLst>
                  <a:ext uri="{FF2B5EF4-FFF2-40B4-BE49-F238E27FC236}">
                    <a16:creationId xmlns:a16="http://schemas.microsoft.com/office/drawing/2014/main" id="{DD96762E-7537-6061-9038-2C8F2CDBFDAD}"/>
                  </a:ext>
                </a:extLst>
              </p:cNvPr>
              <p:cNvSpPr>
                <a:spLocks noChangeArrowheads="1"/>
              </p:cNvSpPr>
              <p:nvPr/>
            </p:nvSpPr>
            <p:spPr bwMode="auto">
              <a:xfrm rot="480000">
                <a:off x="3613"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0" name="Rectangle 784">
                <a:extLst>
                  <a:ext uri="{FF2B5EF4-FFF2-40B4-BE49-F238E27FC236}">
                    <a16:creationId xmlns:a16="http://schemas.microsoft.com/office/drawing/2014/main" id="{C848FBCF-DC2F-1042-8970-DF8D6064EDD7}"/>
                  </a:ext>
                </a:extLst>
              </p:cNvPr>
              <p:cNvSpPr>
                <a:spLocks noChangeArrowheads="1"/>
              </p:cNvSpPr>
              <p:nvPr/>
            </p:nvSpPr>
            <p:spPr bwMode="auto">
              <a:xfrm rot="420000">
                <a:off x="3631" y="37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2" name="Rectangle 786">
                <a:extLst>
                  <a:ext uri="{FF2B5EF4-FFF2-40B4-BE49-F238E27FC236}">
                    <a16:creationId xmlns:a16="http://schemas.microsoft.com/office/drawing/2014/main" id="{81B7F646-EE2C-0173-A962-5E4FA4499FEB}"/>
                  </a:ext>
                </a:extLst>
              </p:cNvPr>
              <p:cNvSpPr>
                <a:spLocks noChangeArrowheads="1"/>
              </p:cNvSpPr>
              <p:nvPr/>
            </p:nvSpPr>
            <p:spPr bwMode="auto">
              <a:xfrm rot="360000">
                <a:off x="3693" y="3762"/>
                <a:ext cx="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4" name="Rectangle 788">
                <a:extLst>
                  <a:ext uri="{FF2B5EF4-FFF2-40B4-BE49-F238E27FC236}">
                    <a16:creationId xmlns:a16="http://schemas.microsoft.com/office/drawing/2014/main" id="{E7C6B2F5-AEF3-D8DE-53AA-FC7DF8C604DD}"/>
                  </a:ext>
                </a:extLst>
              </p:cNvPr>
              <p:cNvSpPr>
                <a:spLocks noChangeArrowheads="1"/>
              </p:cNvSpPr>
              <p:nvPr/>
            </p:nvSpPr>
            <p:spPr bwMode="auto">
              <a:xfrm rot="240000">
                <a:off x="3703" y="38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5" name="Rectangle 789">
                <a:extLst>
                  <a:ext uri="{FF2B5EF4-FFF2-40B4-BE49-F238E27FC236}">
                    <a16:creationId xmlns:a16="http://schemas.microsoft.com/office/drawing/2014/main" id="{584F97C2-3782-A90D-3F1A-7442788E955C}"/>
                  </a:ext>
                </a:extLst>
              </p:cNvPr>
              <p:cNvSpPr>
                <a:spLocks noChangeArrowheads="1"/>
              </p:cNvSpPr>
              <p:nvPr/>
            </p:nvSpPr>
            <p:spPr bwMode="auto">
              <a:xfrm rot="240000">
                <a:off x="3721"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6" name="Rectangle 790">
                <a:extLst>
                  <a:ext uri="{FF2B5EF4-FFF2-40B4-BE49-F238E27FC236}">
                    <a16:creationId xmlns:a16="http://schemas.microsoft.com/office/drawing/2014/main" id="{33192363-2D41-21D5-411C-39C67ADA2D94}"/>
                  </a:ext>
                </a:extLst>
              </p:cNvPr>
              <p:cNvSpPr>
                <a:spLocks noChangeArrowheads="1"/>
              </p:cNvSpPr>
              <p:nvPr/>
            </p:nvSpPr>
            <p:spPr bwMode="auto">
              <a:xfrm rot="120000">
                <a:off x="3740"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7" name="Rectangle 791">
                <a:extLst>
                  <a:ext uri="{FF2B5EF4-FFF2-40B4-BE49-F238E27FC236}">
                    <a16:creationId xmlns:a16="http://schemas.microsoft.com/office/drawing/2014/main" id="{DF8788D0-E24D-FE35-1AD7-F40CF015FC92}"/>
                  </a:ext>
                </a:extLst>
              </p:cNvPr>
              <p:cNvSpPr>
                <a:spLocks noChangeArrowheads="1"/>
              </p:cNvSpPr>
              <p:nvPr/>
            </p:nvSpPr>
            <p:spPr bwMode="auto">
              <a:xfrm rot="120000">
                <a:off x="3758"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8" name="Rectangle 792">
                <a:extLst>
                  <a:ext uri="{FF2B5EF4-FFF2-40B4-BE49-F238E27FC236}">
                    <a16:creationId xmlns:a16="http://schemas.microsoft.com/office/drawing/2014/main" id="{86CD92C6-4DA9-1E72-22B1-90EF8D6AEF60}"/>
                  </a:ext>
                </a:extLst>
              </p:cNvPr>
              <p:cNvSpPr>
                <a:spLocks noChangeArrowheads="1"/>
              </p:cNvSpPr>
              <p:nvPr/>
            </p:nvSpPr>
            <p:spPr bwMode="auto">
              <a:xfrm rot="60000">
                <a:off x="3777" y="38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9" name="Rectangle 793">
                <a:extLst>
                  <a:ext uri="{FF2B5EF4-FFF2-40B4-BE49-F238E27FC236}">
                    <a16:creationId xmlns:a16="http://schemas.microsoft.com/office/drawing/2014/main" id="{259C90A8-C131-A25F-FD2A-C5D71563C1C2}"/>
                  </a:ext>
                </a:extLst>
              </p:cNvPr>
              <p:cNvSpPr>
                <a:spLocks noChangeArrowheads="1"/>
              </p:cNvSpPr>
              <p:nvPr/>
            </p:nvSpPr>
            <p:spPr bwMode="auto">
              <a:xfrm>
                <a:off x="3795" y="38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0" name="Rectangle 794">
                <a:extLst>
                  <a:ext uri="{FF2B5EF4-FFF2-40B4-BE49-F238E27FC236}">
                    <a16:creationId xmlns:a16="http://schemas.microsoft.com/office/drawing/2014/main" id="{A011236B-D15F-4E0C-3E01-CD118E609C97}"/>
                  </a:ext>
                </a:extLst>
              </p:cNvPr>
              <p:cNvSpPr>
                <a:spLocks noChangeArrowheads="1"/>
              </p:cNvSpPr>
              <p:nvPr/>
            </p:nvSpPr>
            <p:spPr bwMode="auto">
              <a:xfrm rot="21540000">
                <a:off x="3812"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1" name="Rectangle 795">
                <a:extLst>
                  <a:ext uri="{FF2B5EF4-FFF2-40B4-BE49-F238E27FC236}">
                    <a16:creationId xmlns:a16="http://schemas.microsoft.com/office/drawing/2014/main" id="{7CFD5FB5-1F77-ADFA-4506-48A5B3943200}"/>
                  </a:ext>
                </a:extLst>
              </p:cNvPr>
              <p:cNvSpPr>
                <a:spLocks noChangeArrowheads="1"/>
              </p:cNvSpPr>
              <p:nvPr/>
            </p:nvSpPr>
            <p:spPr bwMode="auto">
              <a:xfrm rot="21480000">
                <a:off x="3830"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2" name="Rectangle 796">
                <a:extLst>
                  <a:ext uri="{FF2B5EF4-FFF2-40B4-BE49-F238E27FC236}">
                    <a16:creationId xmlns:a16="http://schemas.microsoft.com/office/drawing/2014/main" id="{A4164CE9-ED7F-4B1E-1966-1DFC33EC8922}"/>
                  </a:ext>
                </a:extLst>
              </p:cNvPr>
              <p:cNvSpPr>
                <a:spLocks noChangeArrowheads="1"/>
              </p:cNvSpPr>
              <p:nvPr/>
            </p:nvSpPr>
            <p:spPr bwMode="auto">
              <a:xfrm rot="21420000">
                <a:off x="3848"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3" name="Rectangle 797">
                <a:extLst>
                  <a:ext uri="{FF2B5EF4-FFF2-40B4-BE49-F238E27FC236}">
                    <a16:creationId xmlns:a16="http://schemas.microsoft.com/office/drawing/2014/main" id="{673A1630-1DA8-1AEA-5328-AC65C1EC68AF}"/>
                  </a:ext>
                </a:extLst>
              </p:cNvPr>
              <p:cNvSpPr>
                <a:spLocks noChangeArrowheads="1"/>
              </p:cNvSpPr>
              <p:nvPr/>
            </p:nvSpPr>
            <p:spPr bwMode="auto">
              <a:xfrm rot="21420000">
                <a:off x="3867" y="38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4" name="Rectangle 798">
                <a:extLst>
                  <a:ext uri="{FF2B5EF4-FFF2-40B4-BE49-F238E27FC236}">
                    <a16:creationId xmlns:a16="http://schemas.microsoft.com/office/drawing/2014/main" id="{A420F68B-22D5-52B2-2A35-7DFDE14566F7}"/>
                  </a:ext>
                </a:extLst>
              </p:cNvPr>
              <p:cNvSpPr>
                <a:spLocks noChangeArrowheads="1"/>
              </p:cNvSpPr>
              <p:nvPr/>
            </p:nvSpPr>
            <p:spPr bwMode="auto">
              <a:xfrm rot="21360000">
                <a:off x="3885" y="38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5" name="Rectangle 799">
                <a:extLst>
                  <a:ext uri="{FF2B5EF4-FFF2-40B4-BE49-F238E27FC236}">
                    <a16:creationId xmlns:a16="http://schemas.microsoft.com/office/drawing/2014/main" id="{6BFDC1C5-660D-FB99-05C5-3D4770AA669D}"/>
                  </a:ext>
                </a:extLst>
              </p:cNvPr>
              <p:cNvSpPr>
                <a:spLocks noChangeArrowheads="1"/>
              </p:cNvSpPr>
              <p:nvPr/>
            </p:nvSpPr>
            <p:spPr bwMode="auto">
              <a:xfrm rot="21300000">
                <a:off x="3903" y="379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6" name="Rectangle 800">
                <a:extLst>
                  <a:ext uri="{FF2B5EF4-FFF2-40B4-BE49-F238E27FC236}">
                    <a16:creationId xmlns:a16="http://schemas.microsoft.com/office/drawing/2014/main" id="{8F1E7F8F-A104-A716-4851-1CB3C2DFB484}"/>
                  </a:ext>
                </a:extLst>
              </p:cNvPr>
              <p:cNvSpPr>
                <a:spLocks noChangeArrowheads="1"/>
              </p:cNvSpPr>
              <p:nvPr/>
            </p:nvSpPr>
            <p:spPr bwMode="auto">
              <a:xfrm rot="21240000">
                <a:off x="3920" y="379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7" name="Rectangle 801">
                <a:extLst>
                  <a:ext uri="{FF2B5EF4-FFF2-40B4-BE49-F238E27FC236}">
                    <a16:creationId xmlns:a16="http://schemas.microsoft.com/office/drawing/2014/main" id="{817C21EF-BC19-EB68-F1F3-192B052A86AC}"/>
                  </a:ext>
                </a:extLst>
              </p:cNvPr>
              <p:cNvSpPr>
                <a:spLocks noChangeArrowheads="1"/>
              </p:cNvSpPr>
              <p:nvPr/>
            </p:nvSpPr>
            <p:spPr bwMode="auto">
              <a:xfrm rot="21180000">
                <a:off x="3939" y="379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8" name="Rectangle 802">
                <a:extLst>
                  <a:ext uri="{FF2B5EF4-FFF2-40B4-BE49-F238E27FC236}">
                    <a16:creationId xmlns:a16="http://schemas.microsoft.com/office/drawing/2014/main" id="{E5B366E5-23DB-8330-7B32-DFCE5440C61B}"/>
                  </a:ext>
                </a:extLst>
              </p:cNvPr>
              <p:cNvSpPr>
                <a:spLocks noChangeArrowheads="1"/>
              </p:cNvSpPr>
              <p:nvPr/>
            </p:nvSpPr>
            <p:spPr bwMode="auto">
              <a:xfrm rot="21120000">
                <a:off x="3956"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9" name="Rectangle 803">
                <a:extLst>
                  <a:ext uri="{FF2B5EF4-FFF2-40B4-BE49-F238E27FC236}">
                    <a16:creationId xmlns:a16="http://schemas.microsoft.com/office/drawing/2014/main" id="{ADB353DB-F23F-D7D5-BB16-A9FF0FF58084}"/>
                  </a:ext>
                </a:extLst>
              </p:cNvPr>
              <p:cNvSpPr>
                <a:spLocks noChangeArrowheads="1"/>
              </p:cNvSpPr>
              <p:nvPr/>
            </p:nvSpPr>
            <p:spPr bwMode="auto">
              <a:xfrm rot="21120000">
                <a:off x="3974"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0" name="Rectangle 804">
                <a:extLst>
                  <a:ext uri="{FF2B5EF4-FFF2-40B4-BE49-F238E27FC236}">
                    <a16:creationId xmlns:a16="http://schemas.microsoft.com/office/drawing/2014/main" id="{65F28AC9-9A0D-6D72-AA10-059C05BF4475}"/>
                  </a:ext>
                </a:extLst>
              </p:cNvPr>
              <p:cNvSpPr>
                <a:spLocks noChangeArrowheads="1"/>
              </p:cNvSpPr>
              <p:nvPr/>
            </p:nvSpPr>
            <p:spPr bwMode="auto">
              <a:xfrm rot="21060000">
                <a:off x="3993"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1" name="Rectangle 805">
                <a:extLst>
                  <a:ext uri="{FF2B5EF4-FFF2-40B4-BE49-F238E27FC236}">
                    <a16:creationId xmlns:a16="http://schemas.microsoft.com/office/drawing/2014/main" id="{941E94B0-DD8C-D466-395B-F0E50E8432F8}"/>
                  </a:ext>
                </a:extLst>
              </p:cNvPr>
              <p:cNvSpPr>
                <a:spLocks noChangeArrowheads="1"/>
              </p:cNvSpPr>
              <p:nvPr/>
            </p:nvSpPr>
            <p:spPr bwMode="auto">
              <a:xfrm rot="21000000">
                <a:off x="4011" y="37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2" name="Rectangle 806">
                <a:extLst>
                  <a:ext uri="{FF2B5EF4-FFF2-40B4-BE49-F238E27FC236}">
                    <a16:creationId xmlns:a16="http://schemas.microsoft.com/office/drawing/2014/main" id="{4705CE0E-67C2-1BC6-8CC0-00C10687F521}"/>
                  </a:ext>
                </a:extLst>
              </p:cNvPr>
              <p:cNvSpPr>
                <a:spLocks noChangeArrowheads="1"/>
              </p:cNvSpPr>
              <p:nvPr/>
            </p:nvSpPr>
            <p:spPr bwMode="auto">
              <a:xfrm rot="20940000">
                <a:off x="4028"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3" name="Rectangle 807">
                <a:extLst>
                  <a:ext uri="{FF2B5EF4-FFF2-40B4-BE49-F238E27FC236}">
                    <a16:creationId xmlns:a16="http://schemas.microsoft.com/office/drawing/2014/main" id="{2251E2A6-379A-E465-394B-4B7812AA2B8C}"/>
                  </a:ext>
                </a:extLst>
              </p:cNvPr>
              <p:cNvSpPr>
                <a:spLocks noChangeArrowheads="1"/>
              </p:cNvSpPr>
              <p:nvPr/>
            </p:nvSpPr>
            <p:spPr bwMode="auto">
              <a:xfrm rot="20880000">
                <a:off x="4046" y="377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4" name="Rectangle 808">
                <a:extLst>
                  <a:ext uri="{FF2B5EF4-FFF2-40B4-BE49-F238E27FC236}">
                    <a16:creationId xmlns:a16="http://schemas.microsoft.com/office/drawing/2014/main" id="{80190E14-CE50-7C92-558B-C517F60FA545}"/>
                  </a:ext>
                </a:extLst>
              </p:cNvPr>
              <p:cNvSpPr>
                <a:spLocks noChangeArrowheads="1"/>
              </p:cNvSpPr>
              <p:nvPr/>
            </p:nvSpPr>
            <p:spPr bwMode="auto">
              <a:xfrm rot="20820000">
                <a:off x="4063"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5" name="Rectangle 809">
                <a:extLst>
                  <a:ext uri="{FF2B5EF4-FFF2-40B4-BE49-F238E27FC236}">
                    <a16:creationId xmlns:a16="http://schemas.microsoft.com/office/drawing/2014/main" id="{130278E0-547E-2E2C-4545-DAFBB077D757}"/>
                  </a:ext>
                </a:extLst>
              </p:cNvPr>
              <p:cNvSpPr>
                <a:spLocks noChangeArrowheads="1"/>
              </p:cNvSpPr>
              <p:nvPr/>
            </p:nvSpPr>
            <p:spPr bwMode="auto">
              <a:xfrm rot="20760000">
                <a:off x="4081" y="37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6" name="Rectangle 810">
                <a:extLst>
                  <a:ext uri="{FF2B5EF4-FFF2-40B4-BE49-F238E27FC236}">
                    <a16:creationId xmlns:a16="http://schemas.microsoft.com/office/drawing/2014/main" id="{3B1C72EF-B20A-EB7D-517F-949625841E0D}"/>
                  </a:ext>
                </a:extLst>
              </p:cNvPr>
              <p:cNvSpPr>
                <a:spLocks noChangeArrowheads="1"/>
              </p:cNvSpPr>
              <p:nvPr/>
            </p:nvSpPr>
            <p:spPr bwMode="auto">
              <a:xfrm rot="20760000">
                <a:off x="4099"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7" name="Rectangle 811">
                <a:extLst>
                  <a:ext uri="{FF2B5EF4-FFF2-40B4-BE49-F238E27FC236}">
                    <a16:creationId xmlns:a16="http://schemas.microsoft.com/office/drawing/2014/main" id="{EC967BE2-5744-1B8B-3BF7-9682BEE373D2}"/>
                  </a:ext>
                </a:extLst>
              </p:cNvPr>
              <p:cNvSpPr>
                <a:spLocks noChangeArrowheads="1"/>
              </p:cNvSpPr>
              <p:nvPr/>
            </p:nvSpPr>
            <p:spPr bwMode="auto">
              <a:xfrm rot="20640000">
                <a:off x="4135" y="376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48" name="Rectangle 812">
                <a:extLst>
                  <a:ext uri="{FF2B5EF4-FFF2-40B4-BE49-F238E27FC236}">
                    <a16:creationId xmlns:a16="http://schemas.microsoft.com/office/drawing/2014/main" id="{AB4438CE-2AC7-19AF-F255-D1E6F4F65B0B}"/>
                  </a:ext>
                </a:extLst>
              </p:cNvPr>
              <p:cNvSpPr>
                <a:spLocks noChangeArrowheads="1"/>
              </p:cNvSpPr>
              <p:nvPr/>
            </p:nvSpPr>
            <p:spPr bwMode="auto">
              <a:xfrm rot="20580000">
                <a:off x="4178" y="375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49" name="Rectangle 813">
                <a:extLst>
                  <a:ext uri="{FF2B5EF4-FFF2-40B4-BE49-F238E27FC236}">
                    <a16:creationId xmlns:a16="http://schemas.microsoft.com/office/drawing/2014/main" id="{FE0A8A76-6464-B5E0-0E86-C1CFDF7EDE82}"/>
                  </a:ext>
                </a:extLst>
              </p:cNvPr>
              <p:cNvSpPr>
                <a:spLocks noChangeArrowheads="1"/>
              </p:cNvSpPr>
              <p:nvPr/>
            </p:nvSpPr>
            <p:spPr bwMode="auto">
              <a:xfrm rot="20460000">
                <a:off x="4197" y="374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0" name="Rectangle 814">
                <a:extLst>
                  <a:ext uri="{FF2B5EF4-FFF2-40B4-BE49-F238E27FC236}">
                    <a16:creationId xmlns:a16="http://schemas.microsoft.com/office/drawing/2014/main" id="{7700FBFE-A5FC-87B7-0CA9-814439CF5D82}"/>
                  </a:ext>
                </a:extLst>
              </p:cNvPr>
              <p:cNvSpPr>
                <a:spLocks noChangeArrowheads="1"/>
              </p:cNvSpPr>
              <p:nvPr/>
            </p:nvSpPr>
            <p:spPr bwMode="auto">
              <a:xfrm rot="20340000">
                <a:off x="4244" y="373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1" name="Rectangle 815">
                <a:extLst>
                  <a:ext uri="{FF2B5EF4-FFF2-40B4-BE49-F238E27FC236}">
                    <a16:creationId xmlns:a16="http://schemas.microsoft.com/office/drawing/2014/main" id="{C090CB66-786A-6D6D-E84B-11053D4E2E58}"/>
                  </a:ext>
                </a:extLst>
              </p:cNvPr>
              <p:cNvSpPr>
                <a:spLocks noChangeArrowheads="1"/>
              </p:cNvSpPr>
              <p:nvPr/>
            </p:nvSpPr>
            <p:spPr bwMode="auto">
              <a:xfrm rot="20280000">
                <a:off x="4260" y="372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2" name="Rectangle 816">
                <a:extLst>
                  <a:ext uri="{FF2B5EF4-FFF2-40B4-BE49-F238E27FC236}">
                    <a16:creationId xmlns:a16="http://schemas.microsoft.com/office/drawing/2014/main" id="{E32177E2-9F8C-8877-5801-6AB587FD4816}"/>
                  </a:ext>
                </a:extLst>
              </p:cNvPr>
              <p:cNvSpPr>
                <a:spLocks noChangeArrowheads="1"/>
              </p:cNvSpPr>
              <p:nvPr/>
            </p:nvSpPr>
            <p:spPr bwMode="auto">
              <a:xfrm rot="20160000">
                <a:off x="4292" y="37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3" name="Rectangle 817">
                <a:extLst>
                  <a:ext uri="{FF2B5EF4-FFF2-40B4-BE49-F238E27FC236}">
                    <a16:creationId xmlns:a16="http://schemas.microsoft.com/office/drawing/2014/main" id="{63A643C2-066B-4229-C176-6DC86F73C88B}"/>
                  </a:ext>
                </a:extLst>
              </p:cNvPr>
              <p:cNvSpPr>
                <a:spLocks noChangeArrowheads="1"/>
              </p:cNvSpPr>
              <p:nvPr/>
            </p:nvSpPr>
            <p:spPr bwMode="auto">
              <a:xfrm rot="20040000">
                <a:off x="4335" y="368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4" name="Rectangle 818">
                <a:extLst>
                  <a:ext uri="{FF2B5EF4-FFF2-40B4-BE49-F238E27FC236}">
                    <a16:creationId xmlns:a16="http://schemas.microsoft.com/office/drawing/2014/main" id="{1A2ACAC5-CAFF-FAAA-E3CF-ED3350CACDC5}"/>
                  </a:ext>
                </a:extLst>
              </p:cNvPr>
              <p:cNvSpPr>
                <a:spLocks noChangeArrowheads="1"/>
              </p:cNvSpPr>
              <p:nvPr/>
            </p:nvSpPr>
            <p:spPr bwMode="auto">
              <a:xfrm rot="19920000">
                <a:off x="4371" y="367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5" name="Rectangle 819">
                <a:extLst>
                  <a:ext uri="{FF2B5EF4-FFF2-40B4-BE49-F238E27FC236}">
                    <a16:creationId xmlns:a16="http://schemas.microsoft.com/office/drawing/2014/main" id="{F90352E5-7C77-9BE2-AA1D-12940F400113}"/>
                  </a:ext>
                </a:extLst>
              </p:cNvPr>
              <p:cNvSpPr>
                <a:spLocks noChangeArrowheads="1"/>
              </p:cNvSpPr>
              <p:nvPr/>
            </p:nvSpPr>
            <p:spPr bwMode="auto">
              <a:xfrm rot="19860000">
                <a:off x="4400" y="3653"/>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Y</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6" name="Rectangle 820">
                <a:extLst>
                  <a:ext uri="{FF2B5EF4-FFF2-40B4-BE49-F238E27FC236}">
                    <a16:creationId xmlns:a16="http://schemas.microsoft.com/office/drawing/2014/main" id="{A7B4A751-C4AE-CBFB-21BC-8A6C1370F6BC}"/>
                  </a:ext>
                </a:extLst>
              </p:cNvPr>
              <p:cNvSpPr>
                <a:spLocks noChangeArrowheads="1"/>
              </p:cNvSpPr>
              <p:nvPr/>
            </p:nvSpPr>
            <p:spPr bwMode="auto">
              <a:xfrm rot="19740000">
                <a:off x="4418" y="362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7" name="Rectangle 821">
                <a:extLst>
                  <a:ext uri="{FF2B5EF4-FFF2-40B4-BE49-F238E27FC236}">
                    <a16:creationId xmlns:a16="http://schemas.microsoft.com/office/drawing/2014/main" id="{960AD9C6-17A5-2DC0-EAFD-79C1D9A3F88F}"/>
                  </a:ext>
                </a:extLst>
              </p:cNvPr>
              <p:cNvSpPr>
                <a:spLocks noChangeArrowheads="1"/>
              </p:cNvSpPr>
              <p:nvPr/>
            </p:nvSpPr>
            <p:spPr bwMode="auto">
              <a:xfrm rot="19680000">
                <a:off x="4452" y="362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8" name="Rectangle 822">
                <a:extLst>
                  <a:ext uri="{FF2B5EF4-FFF2-40B4-BE49-F238E27FC236}">
                    <a16:creationId xmlns:a16="http://schemas.microsoft.com/office/drawing/2014/main" id="{6896F66E-84A5-F326-EC80-05DB3EDDDE9F}"/>
                  </a:ext>
                </a:extLst>
              </p:cNvPr>
              <p:cNvSpPr>
                <a:spLocks noChangeArrowheads="1"/>
              </p:cNvSpPr>
              <p:nvPr/>
            </p:nvSpPr>
            <p:spPr bwMode="auto">
              <a:xfrm rot="19560000">
                <a:off x="4488" y="359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9" name="Rectangle 823">
                <a:extLst>
                  <a:ext uri="{FF2B5EF4-FFF2-40B4-BE49-F238E27FC236}">
                    <a16:creationId xmlns:a16="http://schemas.microsoft.com/office/drawing/2014/main" id="{7F98D4F5-ED09-E70D-9460-B724F5DCE4AE}"/>
                  </a:ext>
                </a:extLst>
              </p:cNvPr>
              <p:cNvSpPr>
                <a:spLocks noChangeArrowheads="1"/>
              </p:cNvSpPr>
              <p:nvPr/>
            </p:nvSpPr>
            <p:spPr bwMode="auto">
              <a:xfrm rot="19440000">
                <a:off x="4526" y="357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0" name="Rectangle 824">
                <a:extLst>
                  <a:ext uri="{FF2B5EF4-FFF2-40B4-BE49-F238E27FC236}">
                    <a16:creationId xmlns:a16="http://schemas.microsoft.com/office/drawing/2014/main" id="{653E1661-A004-C0A4-99C3-36AE1867A62D}"/>
                  </a:ext>
                </a:extLst>
              </p:cNvPr>
              <p:cNvSpPr>
                <a:spLocks noChangeArrowheads="1"/>
              </p:cNvSpPr>
              <p:nvPr/>
            </p:nvSpPr>
            <p:spPr bwMode="auto">
              <a:xfrm rot="19260000">
                <a:off x="4562" y="3539"/>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1" name="Rectangle 825">
                <a:extLst>
                  <a:ext uri="{FF2B5EF4-FFF2-40B4-BE49-F238E27FC236}">
                    <a16:creationId xmlns:a16="http://schemas.microsoft.com/office/drawing/2014/main" id="{F617A94F-22DB-9A3F-0E06-A2647B58FD2E}"/>
                  </a:ext>
                </a:extLst>
              </p:cNvPr>
              <p:cNvSpPr>
                <a:spLocks noChangeArrowheads="1"/>
              </p:cNvSpPr>
              <p:nvPr/>
            </p:nvSpPr>
            <p:spPr bwMode="auto">
              <a:xfrm rot="19140000">
                <a:off x="4599" y="351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2" name="Rectangle 826">
                <a:extLst>
                  <a:ext uri="{FF2B5EF4-FFF2-40B4-BE49-F238E27FC236}">
                    <a16:creationId xmlns:a16="http://schemas.microsoft.com/office/drawing/2014/main" id="{97410BDE-7533-3AD3-5077-05CFDA91AB51}"/>
                  </a:ext>
                </a:extLst>
              </p:cNvPr>
              <p:cNvSpPr>
                <a:spLocks noChangeArrowheads="1"/>
              </p:cNvSpPr>
              <p:nvPr/>
            </p:nvSpPr>
            <p:spPr bwMode="auto">
              <a:xfrm rot="19020000">
                <a:off x="4628" y="3484"/>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3" name="Rectangle 827">
                <a:extLst>
                  <a:ext uri="{FF2B5EF4-FFF2-40B4-BE49-F238E27FC236}">
                    <a16:creationId xmlns:a16="http://schemas.microsoft.com/office/drawing/2014/main" id="{36C42DEE-E323-3BE2-175B-629342BC0138}"/>
                  </a:ext>
                </a:extLst>
              </p:cNvPr>
              <p:cNvSpPr>
                <a:spLocks noChangeArrowheads="1"/>
              </p:cNvSpPr>
              <p:nvPr/>
            </p:nvSpPr>
            <p:spPr bwMode="auto">
              <a:xfrm rot="18900000">
                <a:off x="4659" y="345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4" name="Freeform 828">
                <a:extLst>
                  <a:ext uri="{FF2B5EF4-FFF2-40B4-BE49-F238E27FC236}">
                    <a16:creationId xmlns:a16="http://schemas.microsoft.com/office/drawing/2014/main" id="{6EBE5B33-5953-E993-31D3-EA9B3A597604}"/>
                  </a:ext>
                </a:extLst>
              </p:cNvPr>
              <p:cNvSpPr>
                <a:spLocks/>
              </p:cNvSpPr>
              <p:nvPr/>
            </p:nvSpPr>
            <p:spPr bwMode="auto">
              <a:xfrm>
                <a:off x="3319" y="2087"/>
                <a:ext cx="969" cy="976"/>
              </a:xfrm>
              <a:custGeom>
                <a:avLst/>
                <a:gdLst>
                  <a:gd name="T0" fmla="*/ 0 w 1612"/>
                  <a:gd name="T1" fmla="*/ 810 h 1621"/>
                  <a:gd name="T2" fmla="*/ 0 w 1612"/>
                  <a:gd name="T3" fmla="*/ 810 h 1621"/>
                  <a:gd name="T4" fmla="*/ 806 w 1612"/>
                  <a:gd name="T5" fmla="*/ 0 h 1621"/>
                  <a:gd name="T6" fmla="*/ 1612 w 1612"/>
                  <a:gd name="T7" fmla="*/ 810 h 1621"/>
                  <a:gd name="T8" fmla="*/ 806 w 1612"/>
                  <a:gd name="T9" fmla="*/ 1621 h 1621"/>
                  <a:gd name="T10" fmla="*/ 0 w 1612"/>
                  <a:gd name="T11" fmla="*/ 810 h 1621"/>
                </a:gdLst>
                <a:ahLst/>
                <a:cxnLst>
                  <a:cxn ang="0">
                    <a:pos x="T0" y="T1"/>
                  </a:cxn>
                  <a:cxn ang="0">
                    <a:pos x="T2" y="T3"/>
                  </a:cxn>
                  <a:cxn ang="0">
                    <a:pos x="T4" y="T5"/>
                  </a:cxn>
                  <a:cxn ang="0">
                    <a:pos x="T6" y="T7"/>
                  </a:cxn>
                  <a:cxn ang="0">
                    <a:pos x="T8" y="T9"/>
                  </a:cxn>
                  <a:cxn ang="0">
                    <a:pos x="T10" y="T11"/>
                  </a:cxn>
                </a:cxnLst>
                <a:rect l="0" t="0" r="r" b="b"/>
                <a:pathLst>
                  <a:path w="1612" h="1621">
                    <a:moveTo>
                      <a:pt x="0" y="810"/>
                    </a:moveTo>
                    <a:lnTo>
                      <a:pt x="0" y="810"/>
                    </a:lnTo>
                    <a:cubicBezTo>
                      <a:pt x="0" y="363"/>
                      <a:pt x="361" y="0"/>
                      <a:pt x="806" y="0"/>
                    </a:cubicBezTo>
                    <a:cubicBezTo>
                      <a:pt x="1251" y="0"/>
                      <a:pt x="1612" y="363"/>
                      <a:pt x="1612" y="810"/>
                    </a:cubicBezTo>
                    <a:cubicBezTo>
                      <a:pt x="1612" y="1258"/>
                      <a:pt x="1251" y="1621"/>
                      <a:pt x="806" y="1621"/>
                    </a:cubicBezTo>
                    <a:cubicBezTo>
                      <a:pt x="361" y="1621"/>
                      <a:pt x="0" y="1258"/>
                      <a:pt x="0" y="81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54" name="Freeform 830">
              <a:extLst>
                <a:ext uri="{FF2B5EF4-FFF2-40B4-BE49-F238E27FC236}">
                  <a16:creationId xmlns:a16="http://schemas.microsoft.com/office/drawing/2014/main" id="{0F28C83F-ED20-78CF-D042-0F52BFED55F4}"/>
                </a:ext>
              </a:extLst>
            </p:cNvPr>
            <p:cNvSpPr>
              <a:spLocks noEditPoints="1"/>
            </p:cNvSpPr>
            <p:nvPr/>
          </p:nvSpPr>
          <p:spPr bwMode="auto">
            <a:xfrm>
              <a:off x="2629" y="1382"/>
              <a:ext cx="2357" cy="2372"/>
            </a:xfrm>
            <a:custGeom>
              <a:avLst/>
              <a:gdLst>
                <a:gd name="T0" fmla="*/ 1961 w 3922"/>
                <a:gd name="T1" fmla="*/ 3757 h 3941"/>
                <a:gd name="T2" fmla="*/ 1961 w 3922"/>
                <a:gd name="T3" fmla="*/ 3757 h 3941"/>
                <a:gd name="T4" fmla="*/ 184 w 3922"/>
                <a:gd name="T5" fmla="*/ 1971 h 3941"/>
                <a:gd name="T6" fmla="*/ 1961 w 3922"/>
                <a:gd name="T7" fmla="*/ 184 h 3941"/>
                <a:gd name="T8" fmla="*/ 3739 w 3922"/>
                <a:gd name="T9" fmla="*/ 1971 h 3941"/>
                <a:gd name="T10" fmla="*/ 1961 w 3922"/>
                <a:gd name="T11" fmla="*/ 3757 h 3941"/>
                <a:gd name="T12" fmla="*/ 1961 w 3922"/>
                <a:gd name="T13" fmla="*/ 0 h 3941"/>
                <a:gd name="T14" fmla="*/ 1961 w 3922"/>
                <a:gd name="T15" fmla="*/ 0 h 3941"/>
                <a:gd name="T16" fmla="*/ 0 w 3922"/>
                <a:gd name="T17" fmla="*/ 1971 h 3941"/>
                <a:gd name="T18" fmla="*/ 1961 w 3922"/>
                <a:gd name="T19" fmla="*/ 3941 h 3941"/>
                <a:gd name="T20" fmla="*/ 3922 w 3922"/>
                <a:gd name="T21" fmla="*/ 1971 h 3941"/>
                <a:gd name="T22" fmla="*/ 1961 w 3922"/>
                <a:gd name="T23" fmla="*/ 0 h 3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22" h="3941">
                  <a:moveTo>
                    <a:pt x="1961" y="3757"/>
                  </a:moveTo>
                  <a:lnTo>
                    <a:pt x="1961" y="3757"/>
                  </a:lnTo>
                  <a:cubicBezTo>
                    <a:pt x="980" y="3757"/>
                    <a:pt x="184" y="2957"/>
                    <a:pt x="184" y="1971"/>
                  </a:cubicBezTo>
                  <a:cubicBezTo>
                    <a:pt x="184" y="984"/>
                    <a:pt x="980" y="184"/>
                    <a:pt x="1961" y="184"/>
                  </a:cubicBezTo>
                  <a:cubicBezTo>
                    <a:pt x="2943" y="184"/>
                    <a:pt x="3739" y="984"/>
                    <a:pt x="3739" y="1971"/>
                  </a:cubicBezTo>
                  <a:cubicBezTo>
                    <a:pt x="3739" y="2957"/>
                    <a:pt x="2943" y="3757"/>
                    <a:pt x="1961" y="3757"/>
                  </a:cubicBezTo>
                  <a:close/>
                  <a:moveTo>
                    <a:pt x="1961" y="0"/>
                  </a:moveTo>
                  <a:lnTo>
                    <a:pt x="1961" y="0"/>
                  </a:lnTo>
                  <a:cubicBezTo>
                    <a:pt x="878" y="0"/>
                    <a:pt x="0" y="882"/>
                    <a:pt x="0" y="1971"/>
                  </a:cubicBezTo>
                  <a:cubicBezTo>
                    <a:pt x="0" y="3059"/>
                    <a:pt x="878" y="3941"/>
                    <a:pt x="1961" y="3941"/>
                  </a:cubicBezTo>
                  <a:cubicBezTo>
                    <a:pt x="3044" y="3941"/>
                    <a:pt x="3922" y="3059"/>
                    <a:pt x="3922" y="1971"/>
                  </a:cubicBezTo>
                  <a:cubicBezTo>
                    <a:pt x="3922" y="882"/>
                    <a:pt x="3044" y="0"/>
                    <a:pt x="196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5" name="Freeform 831">
              <a:extLst>
                <a:ext uri="{FF2B5EF4-FFF2-40B4-BE49-F238E27FC236}">
                  <a16:creationId xmlns:a16="http://schemas.microsoft.com/office/drawing/2014/main" id="{D874CD8A-73C9-3E4E-7836-F7EAA43906D7}"/>
                </a:ext>
              </a:extLst>
            </p:cNvPr>
            <p:cNvSpPr>
              <a:spLocks/>
            </p:cNvSpPr>
            <p:nvPr/>
          </p:nvSpPr>
          <p:spPr bwMode="auto">
            <a:xfrm>
              <a:off x="3405" y="2171"/>
              <a:ext cx="797" cy="802"/>
            </a:xfrm>
            <a:custGeom>
              <a:avLst/>
              <a:gdLst>
                <a:gd name="T0" fmla="*/ 0 w 1327"/>
                <a:gd name="T1" fmla="*/ 666 h 1333"/>
                <a:gd name="T2" fmla="*/ 0 w 1327"/>
                <a:gd name="T3" fmla="*/ 666 h 1333"/>
                <a:gd name="T4" fmla="*/ 664 w 1327"/>
                <a:gd name="T5" fmla="*/ 0 h 1333"/>
                <a:gd name="T6" fmla="*/ 1327 w 1327"/>
                <a:gd name="T7" fmla="*/ 666 h 1333"/>
                <a:gd name="T8" fmla="*/ 664 w 1327"/>
                <a:gd name="T9" fmla="*/ 1333 h 1333"/>
                <a:gd name="T10" fmla="*/ 0 w 1327"/>
                <a:gd name="T11" fmla="*/ 666 h 1333"/>
              </a:gdLst>
              <a:ahLst/>
              <a:cxnLst>
                <a:cxn ang="0">
                  <a:pos x="T0" y="T1"/>
                </a:cxn>
                <a:cxn ang="0">
                  <a:pos x="T2" y="T3"/>
                </a:cxn>
                <a:cxn ang="0">
                  <a:pos x="T4" y="T5"/>
                </a:cxn>
                <a:cxn ang="0">
                  <a:pos x="T6" y="T7"/>
                </a:cxn>
                <a:cxn ang="0">
                  <a:pos x="T8" y="T9"/>
                </a:cxn>
                <a:cxn ang="0">
                  <a:pos x="T10" y="T11"/>
                </a:cxn>
              </a:cxnLst>
              <a:rect l="0" t="0" r="r" b="b"/>
              <a:pathLst>
                <a:path w="1327" h="1333">
                  <a:moveTo>
                    <a:pt x="0" y="666"/>
                  </a:moveTo>
                  <a:lnTo>
                    <a:pt x="0" y="666"/>
                  </a:lnTo>
                  <a:cubicBezTo>
                    <a:pt x="0" y="298"/>
                    <a:pt x="297" y="0"/>
                    <a:pt x="664" y="0"/>
                  </a:cubicBezTo>
                  <a:cubicBezTo>
                    <a:pt x="1030" y="0"/>
                    <a:pt x="1327" y="298"/>
                    <a:pt x="1327" y="666"/>
                  </a:cubicBezTo>
                  <a:cubicBezTo>
                    <a:pt x="1327" y="1034"/>
                    <a:pt x="1030" y="1333"/>
                    <a:pt x="664" y="1333"/>
                  </a:cubicBezTo>
                  <a:cubicBezTo>
                    <a:pt x="297" y="1333"/>
                    <a:pt x="0" y="1034"/>
                    <a:pt x="0" y="666"/>
                  </a:cubicBez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6" name="Rectangle 832">
              <a:extLst>
                <a:ext uri="{FF2B5EF4-FFF2-40B4-BE49-F238E27FC236}">
                  <a16:creationId xmlns:a16="http://schemas.microsoft.com/office/drawing/2014/main" id="{37F5583F-D7FC-0D19-4E08-F6FD97180C1D}"/>
                </a:ext>
              </a:extLst>
            </p:cNvPr>
            <p:cNvSpPr>
              <a:spLocks noChangeArrowheads="1"/>
            </p:cNvSpPr>
            <p:nvPr/>
          </p:nvSpPr>
          <p:spPr bwMode="auto">
            <a:xfrm>
              <a:off x="3507" y="2448"/>
              <a:ext cx="63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DELIGHTING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7" name="Rectangle 833">
              <a:extLst>
                <a:ext uri="{FF2B5EF4-FFF2-40B4-BE49-F238E27FC236}">
                  <a16:creationId xmlns:a16="http://schemas.microsoft.com/office/drawing/2014/main" id="{082E4820-1868-F384-A0FA-379D9B22E26B}"/>
                </a:ext>
              </a:extLst>
            </p:cNvPr>
            <p:cNvSpPr>
              <a:spLocks noChangeArrowheads="1"/>
            </p:cNvSpPr>
            <p:nvPr/>
          </p:nvSpPr>
          <p:spPr bwMode="auto">
            <a:xfrm>
              <a:off x="3497" y="2564"/>
              <a:ext cx="30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CUST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8" name="Rectangle 834">
              <a:extLst>
                <a:ext uri="{FF2B5EF4-FFF2-40B4-BE49-F238E27FC236}">
                  <a16:creationId xmlns:a16="http://schemas.microsoft.com/office/drawing/2014/main" id="{781790AD-928E-BF52-9E79-3F7518A65C1E}"/>
                </a:ext>
              </a:extLst>
            </p:cNvPr>
            <p:cNvSpPr>
              <a:spLocks noChangeArrowheads="1"/>
            </p:cNvSpPr>
            <p:nvPr/>
          </p:nvSpPr>
          <p:spPr bwMode="auto">
            <a:xfrm>
              <a:off x="3757" y="2564"/>
              <a:ext cx="39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OMERS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9" name="Freeform 835">
              <a:extLst>
                <a:ext uri="{FF2B5EF4-FFF2-40B4-BE49-F238E27FC236}">
                  <a16:creationId xmlns:a16="http://schemas.microsoft.com/office/drawing/2014/main" id="{2422ACA9-A6FF-68FB-827B-6F00F8EC559C}"/>
                </a:ext>
              </a:extLst>
            </p:cNvPr>
            <p:cNvSpPr>
              <a:spLocks/>
            </p:cNvSpPr>
            <p:nvPr/>
          </p:nvSpPr>
          <p:spPr bwMode="auto">
            <a:xfrm>
              <a:off x="3750" y="1171"/>
              <a:ext cx="110" cy="940"/>
            </a:xfrm>
            <a:custGeom>
              <a:avLst/>
              <a:gdLst>
                <a:gd name="T0" fmla="*/ 182 w 182"/>
                <a:gd name="T1" fmla="*/ 1561 h 1561"/>
                <a:gd name="T2" fmla="*/ 182 w 182"/>
                <a:gd name="T3" fmla="*/ 1561 h 1561"/>
                <a:gd name="T4" fmla="*/ 0 w 182"/>
                <a:gd name="T5" fmla="*/ 1561 h 1561"/>
                <a:gd name="T6" fmla="*/ 0 w 182"/>
                <a:gd name="T7" fmla="*/ 0 h 1561"/>
                <a:gd name="T8" fmla="*/ 182 w 182"/>
                <a:gd name="T9" fmla="*/ 0 h 1561"/>
                <a:gd name="T10" fmla="*/ 182 w 182"/>
                <a:gd name="T11" fmla="*/ 1561 h 1561"/>
              </a:gdLst>
              <a:ahLst/>
              <a:cxnLst>
                <a:cxn ang="0">
                  <a:pos x="T0" y="T1"/>
                </a:cxn>
                <a:cxn ang="0">
                  <a:pos x="T2" y="T3"/>
                </a:cxn>
                <a:cxn ang="0">
                  <a:pos x="T4" y="T5"/>
                </a:cxn>
                <a:cxn ang="0">
                  <a:pos x="T6" y="T7"/>
                </a:cxn>
                <a:cxn ang="0">
                  <a:pos x="T8" y="T9"/>
                </a:cxn>
                <a:cxn ang="0">
                  <a:pos x="T10" y="T11"/>
                </a:cxn>
              </a:cxnLst>
              <a:rect l="0" t="0" r="r" b="b"/>
              <a:pathLst>
                <a:path w="182" h="1561">
                  <a:moveTo>
                    <a:pt x="182" y="1561"/>
                  </a:moveTo>
                  <a:lnTo>
                    <a:pt x="182" y="1561"/>
                  </a:lnTo>
                  <a:lnTo>
                    <a:pt x="0" y="1561"/>
                  </a:lnTo>
                  <a:lnTo>
                    <a:pt x="0" y="0"/>
                  </a:lnTo>
                  <a:lnTo>
                    <a:pt x="182" y="0"/>
                  </a:lnTo>
                  <a:lnTo>
                    <a:pt x="182" y="156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0" name="Freeform 836">
              <a:extLst>
                <a:ext uri="{FF2B5EF4-FFF2-40B4-BE49-F238E27FC236}">
                  <a16:creationId xmlns:a16="http://schemas.microsoft.com/office/drawing/2014/main" id="{7CA1E455-D881-EF47-E286-F88C8EA90E4E}"/>
                </a:ext>
              </a:extLst>
            </p:cNvPr>
            <p:cNvSpPr>
              <a:spLocks/>
            </p:cNvSpPr>
            <p:nvPr/>
          </p:nvSpPr>
          <p:spPr bwMode="auto">
            <a:xfrm>
              <a:off x="3750" y="3032"/>
              <a:ext cx="110" cy="940"/>
            </a:xfrm>
            <a:custGeom>
              <a:avLst/>
              <a:gdLst>
                <a:gd name="T0" fmla="*/ 182 w 182"/>
                <a:gd name="T1" fmla="*/ 1561 h 1561"/>
                <a:gd name="T2" fmla="*/ 182 w 182"/>
                <a:gd name="T3" fmla="*/ 1561 h 1561"/>
                <a:gd name="T4" fmla="*/ 0 w 182"/>
                <a:gd name="T5" fmla="*/ 1561 h 1561"/>
                <a:gd name="T6" fmla="*/ 0 w 182"/>
                <a:gd name="T7" fmla="*/ 0 h 1561"/>
                <a:gd name="T8" fmla="*/ 182 w 182"/>
                <a:gd name="T9" fmla="*/ 0 h 1561"/>
                <a:gd name="T10" fmla="*/ 182 w 182"/>
                <a:gd name="T11" fmla="*/ 1561 h 1561"/>
              </a:gdLst>
              <a:ahLst/>
              <a:cxnLst>
                <a:cxn ang="0">
                  <a:pos x="T0" y="T1"/>
                </a:cxn>
                <a:cxn ang="0">
                  <a:pos x="T2" y="T3"/>
                </a:cxn>
                <a:cxn ang="0">
                  <a:pos x="T4" y="T5"/>
                </a:cxn>
                <a:cxn ang="0">
                  <a:pos x="T6" y="T7"/>
                </a:cxn>
                <a:cxn ang="0">
                  <a:pos x="T8" y="T9"/>
                </a:cxn>
                <a:cxn ang="0">
                  <a:pos x="T10" y="T11"/>
                </a:cxn>
              </a:cxnLst>
              <a:rect l="0" t="0" r="r" b="b"/>
              <a:pathLst>
                <a:path w="182" h="1561">
                  <a:moveTo>
                    <a:pt x="182" y="1561"/>
                  </a:moveTo>
                  <a:lnTo>
                    <a:pt x="182" y="1561"/>
                  </a:lnTo>
                  <a:lnTo>
                    <a:pt x="0" y="1561"/>
                  </a:lnTo>
                  <a:lnTo>
                    <a:pt x="0" y="0"/>
                  </a:lnTo>
                  <a:lnTo>
                    <a:pt x="182" y="0"/>
                  </a:lnTo>
                  <a:lnTo>
                    <a:pt x="182" y="156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1" name="Freeform 837">
              <a:extLst>
                <a:ext uri="{FF2B5EF4-FFF2-40B4-BE49-F238E27FC236}">
                  <a16:creationId xmlns:a16="http://schemas.microsoft.com/office/drawing/2014/main" id="{56DF860D-62B6-1D13-E89E-4537C708029B}"/>
                </a:ext>
              </a:extLst>
            </p:cNvPr>
            <p:cNvSpPr>
              <a:spLocks/>
            </p:cNvSpPr>
            <p:nvPr/>
          </p:nvSpPr>
          <p:spPr bwMode="auto">
            <a:xfrm>
              <a:off x="2557" y="1826"/>
              <a:ext cx="867" cy="564"/>
            </a:xfrm>
            <a:custGeom>
              <a:avLst/>
              <a:gdLst>
                <a:gd name="T0" fmla="*/ 1443 w 1443"/>
                <a:gd name="T1" fmla="*/ 778 h 936"/>
                <a:gd name="T2" fmla="*/ 1443 w 1443"/>
                <a:gd name="T3" fmla="*/ 778 h 936"/>
                <a:gd name="T4" fmla="*/ 1353 w 1443"/>
                <a:gd name="T5" fmla="*/ 936 h 936"/>
                <a:gd name="T6" fmla="*/ 0 w 1443"/>
                <a:gd name="T7" fmla="*/ 158 h 936"/>
                <a:gd name="T8" fmla="*/ 90 w 1443"/>
                <a:gd name="T9" fmla="*/ 0 h 936"/>
                <a:gd name="T10" fmla="*/ 1443 w 1443"/>
                <a:gd name="T11" fmla="*/ 778 h 936"/>
              </a:gdLst>
              <a:ahLst/>
              <a:cxnLst>
                <a:cxn ang="0">
                  <a:pos x="T0" y="T1"/>
                </a:cxn>
                <a:cxn ang="0">
                  <a:pos x="T2" y="T3"/>
                </a:cxn>
                <a:cxn ang="0">
                  <a:pos x="T4" y="T5"/>
                </a:cxn>
                <a:cxn ang="0">
                  <a:pos x="T6" y="T7"/>
                </a:cxn>
                <a:cxn ang="0">
                  <a:pos x="T8" y="T9"/>
                </a:cxn>
                <a:cxn ang="0">
                  <a:pos x="T10" y="T11"/>
                </a:cxn>
              </a:cxnLst>
              <a:rect l="0" t="0" r="r" b="b"/>
              <a:pathLst>
                <a:path w="1443" h="936">
                  <a:moveTo>
                    <a:pt x="1443" y="778"/>
                  </a:moveTo>
                  <a:lnTo>
                    <a:pt x="1443" y="778"/>
                  </a:lnTo>
                  <a:lnTo>
                    <a:pt x="1353" y="936"/>
                  </a:lnTo>
                  <a:lnTo>
                    <a:pt x="0" y="158"/>
                  </a:lnTo>
                  <a:lnTo>
                    <a:pt x="90" y="0"/>
                  </a:lnTo>
                  <a:lnTo>
                    <a:pt x="1443" y="77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2" name="Freeform 838">
              <a:extLst>
                <a:ext uri="{FF2B5EF4-FFF2-40B4-BE49-F238E27FC236}">
                  <a16:creationId xmlns:a16="http://schemas.microsoft.com/office/drawing/2014/main" id="{B66AFC74-0B48-8EF2-8794-17B20103ECB1}"/>
                </a:ext>
              </a:extLst>
            </p:cNvPr>
            <p:cNvSpPr>
              <a:spLocks/>
            </p:cNvSpPr>
            <p:nvPr/>
          </p:nvSpPr>
          <p:spPr bwMode="auto">
            <a:xfrm>
              <a:off x="4168" y="2754"/>
              <a:ext cx="868" cy="563"/>
            </a:xfrm>
            <a:custGeom>
              <a:avLst/>
              <a:gdLst>
                <a:gd name="T0" fmla="*/ 1444 w 1444"/>
                <a:gd name="T1" fmla="*/ 778 h 936"/>
                <a:gd name="T2" fmla="*/ 1444 w 1444"/>
                <a:gd name="T3" fmla="*/ 778 h 936"/>
                <a:gd name="T4" fmla="*/ 1353 w 1444"/>
                <a:gd name="T5" fmla="*/ 936 h 936"/>
                <a:gd name="T6" fmla="*/ 0 w 1444"/>
                <a:gd name="T7" fmla="*/ 158 h 936"/>
                <a:gd name="T8" fmla="*/ 91 w 1444"/>
                <a:gd name="T9" fmla="*/ 0 h 936"/>
                <a:gd name="T10" fmla="*/ 1444 w 1444"/>
                <a:gd name="T11" fmla="*/ 778 h 936"/>
              </a:gdLst>
              <a:ahLst/>
              <a:cxnLst>
                <a:cxn ang="0">
                  <a:pos x="T0" y="T1"/>
                </a:cxn>
                <a:cxn ang="0">
                  <a:pos x="T2" y="T3"/>
                </a:cxn>
                <a:cxn ang="0">
                  <a:pos x="T4" y="T5"/>
                </a:cxn>
                <a:cxn ang="0">
                  <a:pos x="T6" y="T7"/>
                </a:cxn>
                <a:cxn ang="0">
                  <a:pos x="T8" y="T9"/>
                </a:cxn>
                <a:cxn ang="0">
                  <a:pos x="T10" y="T11"/>
                </a:cxn>
              </a:cxnLst>
              <a:rect l="0" t="0" r="r" b="b"/>
              <a:pathLst>
                <a:path w="1444" h="936">
                  <a:moveTo>
                    <a:pt x="1444" y="778"/>
                  </a:moveTo>
                  <a:lnTo>
                    <a:pt x="1444" y="778"/>
                  </a:lnTo>
                  <a:lnTo>
                    <a:pt x="1353" y="936"/>
                  </a:lnTo>
                  <a:lnTo>
                    <a:pt x="0" y="158"/>
                  </a:lnTo>
                  <a:lnTo>
                    <a:pt x="91" y="0"/>
                  </a:lnTo>
                  <a:lnTo>
                    <a:pt x="1444" y="77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3" name="Freeform 839">
              <a:extLst>
                <a:ext uri="{FF2B5EF4-FFF2-40B4-BE49-F238E27FC236}">
                  <a16:creationId xmlns:a16="http://schemas.microsoft.com/office/drawing/2014/main" id="{5C214EAF-B6F8-3420-3F36-F4414E8AAF65}"/>
                </a:ext>
              </a:extLst>
            </p:cNvPr>
            <p:cNvSpPr>
              <a:spLocks/>
            </p:cNvSpPr>
            <p:nvPr/>
          </p:nvSpPr>
          <p:spPr bwMode="auto">
            <a:xfrm>
              <a:off x="2567" y="2751"/>
              <a:ext cx="866" cy="567"/>
            </a:xfrm>
            <a:custGeom>
              <a:avLst/>
              <a:gdLst>
                <a:gd name="T0" fmla="*/ 1350 w 1441"/>
                <a:gd name="T1" fmla="*/ 0 h 941"/>
                <a:gd name="T2" fmla="*/ 1350 w 1441"/>
                <a:gd name="T3" fmla="*/ 0 h 941"/>
                <a:gd name="T4" fmla="*/ 1441 w 1441"/>
                <a:gd name="T5" fmla="*/ 158 h 941"/>
                <a:gd name="T6" fmla="*/ 91 w 1441"/>
                <a:gd name="T7" fmla="*/ 941 h 941"/>
                <a:gd name="T8" fmla="*/ 0 w 1441"/>
                <a:gd name="T9" fmla="*/ 783 h 941"/>
                <a:gd name="T10" fmla="*/ 1350 w 1441"/>
                <a:gd name="T11" fmla="*/ 0 h 941"/>
              </a:gdLst>
              <a:ahLst/>
              <a:cxnLst>
                <a:cxn ang="0">
                  <a:pos x="T0" y="T1"/>
                </a:cxn>
                <a:cxn ang="0">
                  <a:pos x="T2" y="T3"/>
                </a:cxn>
                <a:cxn ang="0">
                  <a:pos x="T4" y="T5"/>
                </a:cxn>
                <a:cxn ang="0">
                  <a:pos x="T6" y="T7"/>
                </a:cxn>
                <a:cxn ang="0">
                  <a:pos x="T8" y="T9"/>
                </a:cxn>
                <a:cxn ang="0">
                  <a:pos x="T10" y="T11"/>
                </a:cxn>
              </a:cxnLst>
              <a:rect l="0" t="0" r="r" b="b"/>
              <a:pathLst>
                <a:path w="1441" h="941">
                  <a:moveTo>
                    <a:pt x="1350" y="0"/>
                  </a:moveTo>
                  <a:lnTo>
                    <a:pt x="1350" y="0"/>
                  </a:lnTo>
                  <a:lnTo>
                    <a:pt x="1441" y="158"/>
                  </a:lnTo>
                  <a:lnTo>
                    <a:pt x="91" y="941"/>
                  </a:lnTo>
                  <a:lnTo>
                    <a:pt x="0" y="783"/>
                  </a:lnTo>
                  <a:lnTo>
                    <a:pt x="135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4" name="Freeform 840">
              <a:extLst>
                <a:ext uri="{FF2B5EF4-FFF2-40B4-BE49-F238E27FC236}">
                  <a16:creationId xmlns:a16="http://schemas.microsoft.com/office/drawing/2014/main" id="{B9CC105F-8CE7-3E52-82F9-073CABF63C38}"/>
                </a:ext>
              </a:extLst>
            </p:cNvPr>
            <p:cNvSpPr>
              <a:spLocks/>
            </p:cNvSpPr>
            <p:nvPr/>
          </p:nvSpPr>
          <p:spPr bwMode="auto">
            <a:xfrm>
              <a:off x="4174" y="1817"/>
              <a:ext cx="866" cy="567"/>
            </a:xfrm>
            <a:custGeom>
              <a:avLst/>
              <a:gdLst>
                <a:gd name="T0" fmla="*/ 1350 w 1442"/>
                <a:gd name="T1" fmla="*/ 0 h 941"/>
                <a:gd name="T2" fmla="*/ 1350 w 1442"/>
                <a:gd name="T3" fmla="*/ 0 h 941"/>
                <a:gd name="T4" fmla="*/ 1442 w 1442"/>
                <a:gd name="T5" fmla="*/ 158 h 941"/>
                <a:gd name="T6" fmla="*/ 92 w 1442"/>
                <a:gd name="T7" fmla="*/ 941 h 941"/>
                <a:gd name="T8" fmla="*/ 0 w 1442"/>
                <a:gd name="T9" fmla="*/ 784 h 941"/>
                <a:gd name="T10" fmla="*/ 1350 w 1442"/>
                <a:gd name="T11" fmla="*/ 0 h 941"/>
              </a:gdLst>
              <a:ahLst/>
              <a:cxnLst>
                <a:cxn ang="0">
                  <a:pos x="T0" y="T1"/>
                </a:cxn>
                <a:cxn ang="0">
                  <a:pos x="T2" y="T3"/>
                </a:cxn>
                <a:cxn ang="0">
                  <a:pos x="T4" y="T5"/>
                </a:cxn>
                <a:cxn ang="0">
                  <a:pos x="T6" y="T7"/>
                </a:cxn>
                <a:cxn ang="0">
                  <a:pos x="T8" y="T9"/>
                </a:cxn>
                <a:cxn ang="0">
                  <a:pos x="T10" y="T11"/>
                </a:cxn>
              </a:cxnLst>
              <a:rect l="0" t="0" r="r" b="b"/>
              <a:pathLst>
                <a:path w="1442" h="941">
                  <a:moveTo>
                    <a:pt x="1350" y="0"/>
                  </a:moveTo>
                  <a:lnTo>
                    <a:pt x="1350" y="0"/>
                  </a:lnTo>
                  <a:lnTo>
                    <a:pt x="1442" y="158"/>
                  </a:lnTo>
                  <a:lnTo>
                    <a:pt x="92" y="941"/>
                  </a:lnTo>
                  <a:lnTo>
                    <a:pt x="0" y="784"/>
                  </a:lnTo>
                  <a:lnTo>
                    <a:pt x="135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Text Placeholder 2">
            <a:extLst>
              <a:ext uri="{FF2B5EF4-FFF2-40B4-BE49-F238E27FC236}">
                <a16:creationId xmlns:a16="http://schemas.microsoft.com/office/drawing/2014/main" id="{003D1149-F528-11A5-661D-88F78B1929E8}"/>
              </a:ext>
            </a:extLst>
          </p:cNvPr>
          <p:cNvSpPr>
            <a:spLocks noGrp="1"/>
          </p:cNvSpPr>
          <p:nvPr>
            <p:ph type="body" sz="quarter" idx="12"/>
          </p:nvPr>
        </p:nvSpPr>
        <p:spPr/>
        <p:txBody>
          <a:bodyPr/>
          <a:lstStyle/>
          <a:p>
            <a:r>
              <a:rPr lang="en-GB"/>
              <a:t>What do we do</a:t>
            </a:r>
          </a:p>
        </p:txBody>
      </p:sp>
      <p:sp>
        <p:nvSpPr>
          <p:cNvPr id="26" name="Google Shape;3922;p5">
            <a:extLst>
              <a:ext uri="{FF2B5EF4-FFF2-40B4-BE49-F238E27FC236}">
                <a16:creationId xmlns:a16="http://schemas.microsoft.com/office/drawing/2014/main" id="{37A8CCE5-DF31-ECE3-83EE-E50E2AFC9B85}"/>
              </a:ext>
            </a:extLst>
          </p:cNvPr>
          <p:cNvSpPr txBox="1"/>
          <p:nvPr/>
        </p:nvSpPr>
        <p:spPr>
          <a:xfrm>
            <a:off x="563766" y="4799051"/>
            <a:ext cx="3562587" cy="1052923"/>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Insight led CX transformation</a:t>
            </a:r>
            <a:endParaRPr kumimoji="0" lang="en-GB" sz="1100" b="0" i="0" u="none" strike="noStrike" kern="0" cap="none" spc="0" normalizeH="0" baseline="0" noProof="0">
              <a:ln>
                <a:noFill/>
              </a:ln>
              <a:solidFill>
                <a:srgbClr val="E7E6E6"/>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Channel optimisation through contact analytics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Applied data science, </a:t>
            </a:r>
            <a:r>
              <a:rPr kumimoji="0" lang="en-GB" sz="1100" b="0" i="0" u="none" strike="noStrike" kern="0" cap="none" spc="0" normalizeH="0" baseline="0" noProof="0">
                <a:ln>
                  <a:noFill/>
                </a:ln>
                <a:solidFill>
                  <a:srgbClr val="E7E6E6"/>
                </a:solidFill>
                <a:effectLst/>
                <a:uLnTx/>
                <a:uFillTx/>
                <a:latin typeface="Arial"/>
                <a:ea typeface="+mn-ea"/>
                <a:cs typeface="Arial"/>
                <a:sym typeface="Arial"/>
              </a:rPr>
              <a:t>personalisation</a:t>
            </a: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 &amp; </a:t>
            </a:r>
            <a:r>
              <a:rPr kumimoji="0" lang="en-GB" sz="1100" b="0" i="0" u="none" strike="noStrike" kern="0" cap="none" spc="0" normalizeH="0" baseline="0" noProof="0">
                <a:ln>
                  <a:noFill/>
                </a:ln>
                <a:solidFill>
                  <a:srgbClr val="E7E6E6"/>
                </a:solidFill>
                <a:effectLst/>
                <a:uLnTx/>
                <a:uFillTx/>
                <a:latin typeface="Arial"/>
                <a:ea typeface="+mn-ea"/>
                <a:cs typeface="Arial"/>
                <a:sym typeface="Arial"/>
              </a:rPr>
              <a:t>optimisation</a:t>
            </a: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 to drive better customer outcomes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Partnerships to accelerate insight: Hypercube, McKinsey / Quantum Black</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27" name="Google Shape;3923;p5">
            <a:extLst>
              <a:ext uri="{FF2B5EF4-FFF2-40B4-BE49-F238E27FC236}">
                <a16:creationId xmlns:a16="http://schemas.microsoft.com/office/drawing/2014/main" id="{296D5C5C-F497-6935-1844-57BAB763DF37}"/>
              </a:ext>
            </a:extLst>
          </p:cNvPr>
          <p:cNvSpPr/>
          <p:nvPr/>
        </p:nvSpPr>
        <p:spPr>
          <a:xfrm>
            <a:off x="7781596" y="5872770"/>
            <a:ext cx="3428948" cy="218300"/>
          </a:xfrm>
          <a:custGeom>
            <a:avLst/>
            <a:gdLst/>
            <a:ahLst/>
            <a:cxnLst/>
            <a:rect l="l" t="t" r="r" b="b"/>
            <a:pathLst>
              <a:path w="3039110" h="230504" extrusionOk="0">
                <a:moveTo>
                  <a:pt x="3038589" y="230276"/>
                </a:moveTo>
                <a:lnTo>
                  <a:pt x="209334" y="230276"/>
                </a:lnTo>
                <a:lnTo>
                  <a:pt x="0"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28" name="Google Shape;3924;p5">
            <a:extLst>
              <a:ext uri="{FF2B5EF4-FFF2-40B4-BE49-F238E27FC236}">
                <a16:creationId xmlns:a16="http://schemas.microsoft.com/office/drawing/2014/main" id="{2EF543B6-2D47-CAC3-A949-BCC670BF06AC}"/>
              </a:ext>
            </a:extLst>
          </p:cNvPr>
          <p:cNvSpPr/>
          <p:nvPr/>
        </p:nvSpPr>
        <p:spPr>
          <a:xfrm flipV="1">
            <a:off x="8299401" y="4239209"/>
            <a:ext cx="3679239" cy="58254"/>
          </a:xfrm>
          <a:custGeom>
            <a:avLst/>
            <a:gdLst/>
            <a:ahLst/>
            <a:cxnLst/>
            <a:rect l="l" t="t" r="r" b="b"/>
            <a:pathLst>
              <a:path w="2393315" h="120000" extrusionOk="0">
                <a:moveTo>
                  <a:pt x="2392946" y="0"/>
                </a:moveTo>
                <a:lnTo>
                  <a:pt x="0"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29" name="Google Shape;3925;p5">
            <a:extLst>
              <a:ext uri="{FF2B5EF4-FFF2-40B4-BE49-F238E27FC236}">
                <a16:creationId xmlns:a16="http://schemas.microsoft.com/office/drawing/2014/main" id="{6CD5761D-AFE4-6520-3E71-3B283A9A2442}"/>
              </a:ext>
            </a:extLst>
          </p:cNvPr>
          <p:cNvSpPr/>
          <p:nvPr/>
        </p:nvSpPr>
        <p:spPr>
          <a:xfrm>
            <a:off x="7409350" y="1752551"/>
            <a:ext cx="3620513" cy="340013"/>
          </a:xfrm>
          <a:custGeom>
            <a:avLst/>
            <a:gdLst/>
            <a:ahLst/>
            <a:cxnLst/>
            <a:rect l="l" t="t" r="r" b="b"/>
            <a:pathLst>
              <a:path w="2964815" h="297180" extrusionOk="0">
                <a:moveTo>
                  <a:pt x="2964256" y="0"/>
                </a:moveTo>
                <a:lnTo>
                  <a:pt x="270002" y="0"/>
                </a:lnTo>
                <a:lnTo>
                  <a:pt x="0" y="297002"/>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0" name="Google Shape;3926;p5">
            <a:extLst>
              <a:ext uri="{FF2B5EF4-FFF2-40B4-BE49-F238E27FC236}">
                <a16:creationId xmlns:a16="http://schemas.microsoft.com/office/drawing/2014/main" id="{B7DE91CB-CB68-9D94-4DB1-2AC232DD8891}"/>
              </a:ext>
            </a:extLst>
          </p:cNvPr>
          <p:cNvSpPr txBox="1"/>
          <p:nvPr/>
        </p:nvSpPr>
        <p:spPr>
          <a:xfrm>
            <a:off x="7940598" y="1849425"/>
            <a:ext cx="3269946" cy="714369"/>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Delighting Customers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More accessible, choice across multi-channel</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Increased ease - right first time, every time </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Increased loyalty and satisfaction (NPS scores)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31" name="Google Shape;3927;p5">
            <a:extLst>
              <a:ext uri="{FF2B5EF4-FFF2-40B4-BE49-F238E27FC236}">
                <a16:creationId xmlns:a16="http://schemas.microsoft.com/office/drawing/2014/main" id="{F6D2E1B4-5E3E-A800-AAE8-D739E6F1D5F9}"/>
              </a:ext>
            </a:extLst>
          </p:cNvPr>
          <p:cNvSpPr txBox="1"/>
          <p:nvPr/>
        </p:nvSpPr>
        <p:spPr>
          <a:xfrm>
            <a:off x="8299401" y="3096573"/>
            <a:ext cx="3892598" cy="104131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02083C"/>
                </a:solidFill>
                <a:effectLst/>
                <a:uLnTx/>
                <a:uFillTx/>
                <a:latin typeface="Arial"/>
                <a:ea typeface="Arial"/>
                <a:cs typeface="Arial"/>
                <a:sym typeface="Arial"/>
              </a:rPr>
              <a:t>Outcome focused</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Making change happen</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Lead in innovating across people &amp; process </a:t>
            </a:r>
            <a:br>
              <a:rPr kumimoji="0" lang="en-GB" sz="1100" b="0" i="0" u="none" strike="noStrike" kern="0" cap="none" spc="0" normalizeH="0" baseline="0" noProof="0">
                <a:ln>
                  <a:noFill/>
                </a:ln>
                <a:solidFill>
                  <a:srgbClr val="02083C"/>
                </a:solidFill>
                <a:effectLst/>
                <a:uLnTx/>
                <a:uFillTx/>
                <a:latin typeface="Arial"/>
                <a:ea typeface="Arial"/>
                <a:cs typeface="Arial"/>
                <a:sym typeface="Arial"/>
              </a:rPr>
            </a:b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with technology</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Commit to outcomes contractually</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mn-ea"/>
                <a:cs typeface="Arial"/>
                <a:sym typeface="Arial"/>
              </a:rPr>
              <a:t>P</a:t>
            </a: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artnerships create flexibility, evolving with your business</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p:txBody>
      </p:sp>
      <p:sp>
        <p:nvSpPr>
          <p:cNvPr id="32" name="Google Shape;3928;p5">
            <a:extLst>
              <a:ext uri="{FF2B5EF4-FFF2-40B4-BE49-F238E27FC236}">
                <a16:creationId xmlns:a16="http://schemas.microsoft.com/office/drawing/2014/main" id="{68BB4A76-6C52-6486-2D2B-179BBE194752}"/>
              </a:ext>
            </a:extLst>
          </p:cNvPr>
          <p:cNvSpPr txBox="1"/>
          <p:nvPr/>
        </p:nvSpPr>
        <p:spPr>
          <a:xfrm>
            <a:off x="8299401" y="5037637"/>
            <a:ext cx="3049724" cy="883646"/>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Digitally enabled</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Insight-led optimisation of your digital assets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Building / introducing new assets e.g. integrated channel platforms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Adoption campaigns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33" name="Google Shape;3929;p5">
            <a:extLst>
              <a:ext uri="{FF2B5EF4-FFF2-40B4-BE49-F238E27FC236}">
                <a16:creationId xmlns:a16="http://schemas.microsoft.com/office/drawing/2014/main" id="{37E83FA5-0AE5-80CF-F971-3D3F2206A0E8}"/>
              </a:ext>
            </a:extLst>
          </p:cNvPr>
          <p:cNvSpPr txBox="1"/>
          <p:nvPr/>
        </p:nvSpPr>
        <p:spPr>
          <a:xfrm>
            <a:off x="1050337" y="1928281"/>
            <a:ext cx="3269946" cy="1052923"/>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Solving client business problems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Improved customer experience</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Grow customer revenues &amp; productivity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Lower cost-to-serve by reducing failure &amp; increasing </a:t>
            </a:r>
            <a:r>
              <a:rPr kumimoji="0" lang="en-GB" sz="1100" b="0" i="0" u="none" strike="noStrike" kern="0" cap="none" spc="0" normalizeH="0" baseline="0" noProof="0">
                <a:ln>
                  <a:noFill/>
                </a:ln>
                <a:solidFill>
                  <a:srgbClr val="E7E6E6"/>
                </a:solidFill>
                <a:effectLst/>
                <a:uLnTx/>
                <a:uFillTx/>
                <a:latin typeface="Arial"/>
                <a:ea typeface="+mn-ea"/>
                <a:cs typeface="Arial"/>
                <a:sym typeface="Arial"/>
              </a:rPr>
              <a:t>first call resolution</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End-to-end experience management </a:t>
            </a:r>
            <a:endParaRPr kumimoji="0" sz="1100" b="0" i="0" u="none" strike="noStrike" kern="0" cap="none" spc="0" normalizeH="0" baseline="0" noProof="0">
              <a:ln>
                <a:noFill/>
              </a:ln>
              <a:solidFill>
                <a:srgbClr val="E7E6E6"/>
              </a:solidFill>
              <a:effectLst/>
              <a:uLnTx/>
              <a:uFillTx/>
              <a:latin typeface="Arial"/>
              <a:ea typeface="Arial"/>
              <a:cs typeface="Arial"/>
              <a:sym typeface="Arial"/>
            </a:endParaRPr>
          </a:p>
        </p:txBody>
      </p:sp>
      <p:sp>
        <p:nvSpPr>
          <p:cNvPr id="35" name="Google Shape;3931;p5">
            <a:extLst>
              <a:ext uri="{FF2B5EF4-FFF2-40B4-BE49-F238E27FC236}">
                <a16:creationId xmlns:a16="http://schemas.microsoft.com/office/drawing/2014/main" id="{5DB41CBD-2063-14E2-4573-90950F7A27BA}"/>
              </a:ext>
            </a:extLst>
          </p:cNvPr>
          <p:cNvSpPr/>
          <p:nvPr/>
        </p:nvSpPr>
        <p:spPr>
          <a:xfrm>
            <a:off x="563766" y="5774015"/>
            <a:ext cx="3884781" cy="246181"/>
          </a:xfrm>
          <a:custGeom>
            <a:avLst/>
            <a:gdLst/>
            <a:ahLst/>
            <a:cxnLst/>
            <a:rect l="l" t="t" r="r" b="b"/>
            <a:pathLst>
              <a:path w="3034029" h="225425" extrusionOk="0">
                <a:moveTo>
                  <a:pt x="0" y="225221"/>
                </a:moveTo>
                <a:lnTo>
                  <a:pt x="2829255" y="225221"/>
                </a:lnTo>
                <a:lnTo>
                  <a:pt x="3034004"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6" name="Google Shape;3932;p5">
            <a:extLst>
              <a:ext uri="{FF2B5EF4-FFF2-40B4-BE49-F238E27FC236}">
                <a16:creationId xmlns:a16="http://schemas.microsoft.com/office/drawing/2014/main" id="{B19EF5C4-70E3-F5C4-C0F6-C35C6D0EBA70}"/>
              </a:ext>
            </a:extLst>
          </p:cNvPr>
          <p:cNvSpPr/>
          <p:nvPr/>
        </p:nvSpPr>
        <p:spPr>
          <a:xfrm>
            <a:off x="941832" y="4297464"/>
            <a:ext cx="2818145" cy="104578"/>
          </a:xfrm>
          <a:custGeom>
            <a:avLst/>
            <a:gdLst/>
            <a:ahLst/>
            <a:cxnLst/>
            <a:rect l="l" t="t" r="r" b="b"/>
            <a:pathLst>
              <a:path w="2393315" h="120000" extrusionOk="0">
                <a:moveTo>
                  <a:pt x="0" y="0"/>
                </a:moveTo>
                <a:lnTo>
                  <a:pt x="2392946"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7" name="Google Shape;3933;p5">
            <a:extLst>
              <a:ext uri="{FF2B5EF4-FFF2-40B4-BE49-F238E27FC236}">
                <a16:creationId xmlns:a16="http://schemas.microsoft.com/office/drawing/2014/main" id="{8A88C088-D207-9182-5A2F-848EE7CBD18D}"/>
              </a:ext>
            </a:extLst>
          </p:cNvPr>
          <p:cNvSpPr/>
          <p:nvPr/>
        </p:nvSpPr>
        <p:spPr>
          <a:xfrm>
            <a:off x="1057989" y="1752551"/>
            <a:ext cx="3620513" cy="362904"/>
          </a:xfrm>
          <a:custGeom>
            <a:avLst/>
            <a:gdLst/>
            <a:ahLst/>
            <a:cxnLst/>
            <a:rect l="l" t="t" r="r" b="b"/>
            <a:pathLst>
              <a:path w="2964815" h="297180" extrusionOk="0">
                <a:moveTo>
                  <a:pt x="0" y="0"/>
                </a:moveTo>
                <a:lnTo>
                  <a:pt x="2694254" y="0"/>
                </a:lnTo>
                <a:lnTo>
                  <a:pt x="2964256" y="297002"/>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pic>
        <p:nvPicPr>
          <p:cNvPr id="38" name="Graphic 37">
            <a:extLst>
              <a:ext uri="{FF2B5EF4-FFF2-40B4-BE49-F238E27FC236}">
                <a16:creationId xmlns:a16="http://schemas.microsoft.com/office/drawing/2014/main" id="{70AF15F0-4DEA-2816-BD71-47418271285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96874" y="2737942"/>
            <a:ext cx="486523" cy="486523"/>
          </a:xfrm>
          <a:prstGeom prst="rect">
            <a:avLst/>
          </a:prstGeom>
        </p:spPr>
      </p:pic>
      <p:pic>
        <p:nvPicPr>
          <p:cNvPr id="39" name="Graphic 38">
            <a:extLst>
              <a:ext uri="{FF2B5EF4-FFF2-40B4-BE49-F238E27FC236}">
                <a16:creationId xmlns:a16="http://schemas.microsoft.com/office/drawing/2014/main" id="{65E22959-83B8-D547-E0E2-178B6117F39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14006" y="3911606"/>
            <a:ext cx="395344" cy="364336"/>
          </a:xfrm>
          <a:prstGeom prst="rect">
            <a:avLst/>
          </a:prstGeom>
        </p:spPr>
      </p:pic>
      <p:pic>
        <p:nvPicPr>
          <p:cNvPr id="40" name="Graphic 39">
            <a:extLst>
              <a:ext uri="{FF2B5EF4-FFF2-40B4-BE49-F238E27FC236}">
                <a16:creationId xmlns:a16="http://schemas.microsoft.com/office/drawing/2014/main" id="{53F2F66D-458A-3D9D-82DB-70FF3D8D4E7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96874" y="4831760"/>
            <a:ext cx="486523" cy="486523"/>
          </a:xfrm>
          <a:prstGeom prst="rect">
            <a:avLst/>
          </a:prstGeom>
        </p:spPr>
      </p:pic>
      <p:pic>
        <p:nvPicPr>
          <p:cNvPr id="41" name="Graphic 40">
            <a:extLst>
              <a:ext uri="{FF2B5EF4-FFF2-40B4-BE49-F238E27FC236}">
                <a16:creationId xmlns:a16="http://schemas.microsoft.com/office/drawing/2014/main" id="{2429F5A5-18E9-9F99-417A-49BD31B8B6D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96455" y="4961956"/>
            <a:ext cx="407281" cy="407281"/>
          </a:xfrm>
          <a:prstGeom prst="rect">
            <a:avLst/>
          </a:prstGeom>
        </p:spPr>
      </p:pic>
      <p:pic>
        <p:nvPicPr>
          <p:cNvPr id="42" name="Graphic 41">
            <a:extLst>
              <a:ext uri="{FF2B5EF4-FFF2-40B4-BE49-F238E27FC236}">
                <a16:creationId xmlns:a16="http://schemas.microsoft.com/office/drawing/2014/main" id="{5C406C45-13B3-7234-D45E-F340453F187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618796" y="3872992"/>
            <a:ext cx="395344" cy="395344"/>
          </a:xfrm>
          <a:prstGeom prst="rect">
            <a:avLst/>
          </a:prstGeom>
        </p:spPr>
      </p:pic>
      <p:pic>
        <p:nvPicPr>
          <p:cNvPr id="43" name="Graphic 42">
            <a:extLst>
              <a:ext uri="{FF2B5EF4-FFF2-40B4-BE49-F238E27FC236}">
                <a16:creationId xmlns:a16="http://schemas.microsoft.com/office/drawing/2014/main" id="{23D876BF-D11E-0AD9-A03D-1A69079315F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164625" y="2824850"/>
            <a:ext cx="407281" cy="407281"/>
          </a:xfrm>
          <a:prstGeom prst="rect">
            <a:avLst/>
          </a:prstGeom>
        </p:spPr>
      </p:pic>
      <p:pic>
        <p:nvPicPr>
          <p:cNvPr id="2865" name="Picture 2864" descr="A picture containing drawing&#10;&#10;Description automatically generated">
            <a:extLst>
              <a:ext uri="{FF2B5EF4-FFF2-40B4-BE49-F238E27FC236}">
                <a16:creationId xmlns:a16="http://schemas.microsoft.com/office/drawing/2014/main" id="{41C31827-B21E-180C-6A9F-3D1B7A48560F}"/>
              </a:ext>
            </a:extLst>
          </p:cNvPr>
          <p:cNvPicPr>
            <a:picLocks noChangeAspect="1"/>
          </p:cNvPicPr>
          <p:nvPr/>
        </p:nvPicPr>
        <p:blipFill>
          <a:blip r:embed="rId14"/>
          <a:stretch>
            <a:fillRect/>
          </a:stretch>
        </p:blipFill>
        <p:spPr>
          <a:xfrm>
            <a:off x="10398083" y="264562"/>
            <a:ext cx="1458956" cy="425210"/>
          </a:xfrm>
          <a:prstGeom prst="rect">
            <a:avLst/>
          </a:prstGeom>
        </p:spPr>
      </p:pic>
      <p:sp>
        <p:nvSpPr>
          <p:cNvPr id="2" name="Google Shape;3930;p5">
            <a:extLst>
              <a:ext uri="{FF2B5EF4-FFF2-40B4-BE49-F238E27FC236}">
                <a16:creationId xmlns:a16="http://schemas.microsoft.com/office/drawing/2014/main" id="{268634CD-016F-C006-B180-2E903AB50409}"/>
              </a:ext>
            </a:extLst>
          </p:cNvPr>
          <p:cNvSpPr txBox="1"/>
          <p:nvPr/>
        </p:nvSpPr>
        <p:spPr>
          <a:xfrm>
            <a:off x="989869" y="3303291"/>
            <a:ext cx="2637228" cy="883646"/>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Amazing people</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Developing highly skilled practitioners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Engaging and developing capability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Effective customer service agents with augmented technology</a:t>
            </a:r>
            <a:endParaRPr kumimoji="0" sz="1100" b="0" i="0" u="none" strike="noStrike" kern="0" cap="none" spc="0" normalizeH="0" baseline="0" noProof="0">
              <a:ln>
                <a:noFill/>
              </a:ln>
              <a:solidFill>
                <a:srgbClr val="E7E6E6"/>
              </a:solidFill>
              <a:effectLst/>
              <a:uLnTx/>
              <a:uFillTx/>
              <a:latin typeface="Arial"/>
              <a:ea typeface="Arial"/>
              <a:cs typeface="Arial"/>
              <a:sym typeface="Arial"/>
            </a:endParaRPr>
          </a:p>
        </p:txBody>
      </p:sp>
    </p:spTree>
    <p:extLst>
      <p:ext uri="{BB962C8B-B14F-4D97-AF65-F5344CB8AC3E}">
        <p14:creationId xmlns:p14="http://schemas.microsoft.com/office/powerpoint/2010/main" val="364440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0" name="Group 427">
            <a:extLst>
              <a:ext uri="{FF2B5EF4-FFF2-40B4-BE49-F238E27FC236}">
                <a16:creationId xmlns:a16="http://schemas.microsoft.com/office/drawing/2014/main" id="{BA9FA062-F198-3C80-1538-2F0AFF663A8E}"/>
              </a:ext>
            </a:extLst>
          </p:cNvPr>
          <p:cNvGrpSpPr>
            <a:grpSpLocks noChangeAspect="1"/>
          </p:cNvGrpSpPr>
          <p:nvPr/>
        </p:nvGrpSpPr>
        <p:grpSpPr bwMode="auto">
          <a:xfrm>
            <a:off x="3759200" y="1752600"/>
            <a:ext cx="4495800" cy="4584700"/>
            <a:chOff x="2368" y="1104"/>
            <a:chExt cx="2832" cy="2888"/>
          </a:xfrm>
        </p:grpSpPr>
        <p:sp>
          <p:nvSpPr>
            <p:cNvPr id="2451" name="AutoShape 426">
              <a:extLst>
                <a:ext uri="{FF2B5EF4-FFF2-40B4-BE49-F238E27FC236}">
                  <a16:creationId xmlns:a16="http://schemas.microsoft.com/office/drawing/2014/main" id="{A0027CB1-2B16-6C62-05DB-FA5844B1061F}"/>
                </a:ext>
              </a:extLst>
            </p:cNvPr>
            <p:cNvSpPr>
              <a:spLocks noChangeAspect="1" noChangeArrowheads="1" noTextEdit="1"/>
            </p:cNvSpPr>
            <p:nvPr/>
          </p:nvSpPr>
          <p:spPr bwMode="auto">
            <a:xfrm>
              <a:off x="2368" y="1104"/>
              <a:ext cx="2832" cy="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52" name="Group 628">
              <a:extLst>
                <a:ext uri="{FF2B5EF4-FFF2-40B4-BE49-F238E27FC236}">
                  <a16:creationId xmlns:a16="http://schemas.microsoft.com/office/drawing/2014/main" id="{7252E065-B16C-6545-ACBB-431BD13669FB}"/>
                </a:ext>
              </a:extLst>
            </p:cNvPr>
            <p:cNvGrpSpPr>
              <a:grpSpLocks/>
            </p:cNvGrpSpPr>
            <p:nvPr/>
          </p:nvGrpSpPr>
          <p:grpSpPr bwMode="auto">
            <a:xfrm>
              <a:off x="2428" y="1187"/>
              <a:ext cx="2748" cy="2761"/>
              <a:chOff x="2428" y="1187"/>
              <a:chExt cx="2748" cy="2761"/>
            </a:xfrm>
          </p:grpSpPr>
          <p:sp>
            <p:nvSpPr>
              <p:cNvPr id="2665" name="Freeform 428">
                <a:extLst>
                  <a:ext uri="{FF2B5EF4-FFF2-40B4-BE49-F238E27FC236}">
                    <a16:creationId xmlns:a16="http://schemas.microsoft.com/office/drawing/2014/main" id="{46E18C33-0D3F-E386-E9CB-A6DA94BCDE98}"/>
                  </a:ext>
                </a:extLst>
              </p:cNvPr>
              <p:cNvSpPr>
                <a:spLocks/>
              </p:cNvSpPr>
              <p:nvPr/>
            </p:nvSpPr>
            <p:spPr bwMode="auto">
              <a:xfrm>
                <a:off x="2892" y="1488"/>
                <a:ext cx="865" cy="980"/>
              </a:xfrm>
              <a:custGeom>
                <a:avLst/>
                <a:gdLst>
                  <a:gd name="T0" fmla="*/ 0 w 1440"/>
                  <a:gd name="T1" fmla="*/ 835 h 1628"/>
                  <a:gd name="T2" fmla="*/ 0 w 1440"/>
                  <a:gd name="T3" fmla="*/ 835 h 1628"/>
                  <a:gd name="T4" fmla="*/ 1377 w 1440"/>
                  <a:gd name="T5" fmla="*/ 1628 h 1628"/>
                  <a:gd name="T6" fmla="*/ 1434 w 1440"/>
                  <a:gd name="T7" fmla="*/ 1163 h 1628"/>
                  <a:gd name="T8" fmla="*/ 1440 w 1440"/>
                  <a:gd name="T9" fmla="*/ 0 h 1628"/>
                  <a:gd name="T10" fmla="*/ 0 w 1440"/>
                  <a:gd name="T11" fmla="*/ 835 h 1628"/>
                </a:gdLst>
                <a:ahLst/>
                <a:cxnLst>
                  <a:cxn ang="0">
                    <a:pos x="T0" y="T1"/>
                  </a:cxn>
                  <a:cxn ang="0">
                    <a:pos x="T2" y="T3"/>
                  </a:cxn>
                  <a:cxn ang="0">
                    <a:pos x="T4" y="T5"/>
                  </a:cxn>
                  <a:cxn ang="0">
                    <a:pos x="T6" y="T7"/>
                  </a:cxn>
                  <a:cxn ang="0">
                    <a:pos x="T8" y="T9"/>
                  </a:cxn>
                  <a:cxn ang="0">
                    <a:pos x="T10" y="T11"/>
                  </a:cxn>
                </a:cxnLst>
                <a:rect l="0" t="0" r="r" b="b"/>
                <a:pathLst>
                  <a:path w="1440" h="1628">
                    <a:moveTo>
                      <a:pt x="0" y="835"/>
                    </a:moveTo>
                    <a:lnTo>
                      <a:pt x="0" y="835"/>
                    </a:lnTo>
                    <a:lnTo>
                      <a:pt x="1377" y="1628"/>
                    </a:lnTo>
                    <a:lnTo>
                      <a:pt x="1434" y="1163"/>
                    </a:lnTo>
                    <a:lnTo>
                      <a:pt x="1440" y="0"/>
                    </a:lnTo>
                    <a:cubicBezTo>
                      <a:pt x="1440" y="0"/>
                      <a:pt x="489" y="64"/>
                      <a:pt x="0" y="835"/>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6" name="Freeform 429">
                <a:extLst>
                  <a:ext uri="{FF2B5EF4-FFF2-40B4-BE49-F238E27FC236}">
                    <a16:creationId xmlns:a16="http://schemas.microsoft.com/office/drawing/2014/main" id="{2E207055-D36C-D43E-3087-25976CE5A5FB}"/>
                  </a:ext>
                </a:extLst>
              </p:cNvPr>
              <p:cNvSpPr>
                <a:spLocks/>
              </p:cNvSpPr>
              <p:nvPr/>
            </p:nvSpPr>
            <p:spPr bwMode="auto">
              <a:xfrm>
                <a:off x="3840" y="1484"/>
                <a:ext cx="873" cy="956"/>
              </a:xfrm>
              <a:custGeom>
                <a:avLst/>
                <a:gdLst>
                  <a:gd name="T0" fmla="*/ 0 w 1454"/>
                  <a:gd name="T1" fmla="*/ 0 h 1588"/>
                  <a:gd name="T2" fmla="*/ 0 w 1454"/>
                  <a:gd name="T3" fmla="*/ 0 h 1588"/>
                  <a:gd name="T4" fmla="*/ 23 w 1454"/>
                  <a:gd name="T5" fmla="*/ 1588 h 1588"/>
                  <a:gd name="T6" fmla="*/ 451 w 1454"/>
                  <a:gd name="T7" fmla="*/ 1399 h 1588"/>
                  <a:gd name="T8" fmla="*/ 1454 w 1454"/>
                  <a:gd name="T9" fmla="*/ 810 h 1588"/>
                  <a:gd name="T10" fmla="*/ 0 w 1454"/>
                  <a:gd name="T11" fmla="*/ 0 h 1588"/>
                </a:gdLst>
                <a:ahLst/>
                <a:cxnLst>
                  <a:cxn ang="0">
                    <a:pos x="T0" y="T1"/>
                  </a:cxn>
                  <a:cxn ang="0">
                    <a:pos x="T2" y="T3"/>
                  </a:cxn>
                  <a:cxn ang="0">
                    <a:pos x="T4" y="T5"/>
                  </a:cxn>
                  <a:cxn ang="0">
                    <a:pos x="T6" y="T7"/>
                  </a:cxn>
                  <a:cxn ang="0">
                    <a:pos x="T8" y="T9"/>
                  </a:cxn>
                  <a:cxn ang="0">
                    <a:pos x="T10" y="T11"/>
                  </a:cxn>
                </a:cxnLst>
                <a:rect l="0" t="0" r="r" b="b"/>
                <a:pathLst>
                  <a:path w="1454" h="1588">
                    <a:moveTo>
                      <a:pt x="0" y="0"/>
                    </a:moveTo>
                    <a:lnTo>
                      <a:pt x="0" y="0"/>
                    </a:lnTo>
                    <a:lnTo>
                      <a:pt x="23" y="1588"/>
                    </a:lnTo>
                    <a:lnTo>
                      <a:pt x="451" y="1399"/>
                    </a:lnTo>
                    <a:lnTo>
                      <a:pt x="1454" y="810"/>
                    </a:lnTo>
                    <a:cubicBezTo>
                      <a:pt x="1454" y="810"/>
                      <a:pt x="913" y="25"/>
                      <a:pt x="0"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7" name="Freeform 430">
                <a:extLst>
                  <a:ext uri="{FF2B5EF4-FFF2-40B4-BE49-F238E27FC236}">
                    <a16:creationId xmlns:a16="http://schemas.microsoft.com/office/drawing/2014/main" id="{4DD5814F-A5D5-0206-FD90-3A3AE2FA9A19}"/>
                  </a:ext>
                </a:extLst>
              </p:cNvPr>
              <p:cNvSpPr>
                <a:spLocks/>
              </p:cNvSpPr>
              <p:nvPr/>
            </p:nvSpPr>
            <p:spPr bwMode="auto">
              <a:xfrm>
                <a:off x="3924" y="2066"/>
                <a:ext cx="1080" cy="1003"/>
              </a:xfrm>
              <a:custGeom>
                <a:avLst/>
                <a:gdLst>
                  <a:gd name="T0" fmla="*/ 1379 w 1798"/>
                  <a:gd name="T1" fmla="*/ 0 h 1665"/>
                  <a:gd name="T2" fmla="*/ 1379 w 1798"/>
                  <a:gd name="T3" fmla="*/ 0 h 1665"/>
                  <a:gd name="T4" fmla="*/ 0 w 1798"/>
                  <a:gd name="T5" fmla="*/ 790 h 1665"/>
                  <a:gd name="T6" fmla="*/ 373 w 1798"/>
                  <a:gd name="T7" fmla="*/ 1073 h 1665"/>
                  <a:gd name="T8" fmla="*/ 1374 w 1798"/>
                  <a:gd name="T9" fmla="*/ 1665 h 1665"/>
                  <a:gd name="T10" fmla="*/ 1379 w 1798"/>
                  <a:gd name="T11" fmla="*/ 0 h 1665"/>
                </a:gdLst>
                <a:ahLst/>
                <a:cxnLst>
                  <a:cxn ang="0">
                    <a:pos x="T0" y="T1"/>
                  </a:cxn>
                  <a:cxn ang="0">
                    <a:pos x="T2" y="T3"/>
                  </a:cxn>
                  <a:cxn ang="0">
                    <a:pos x="T4" y="T5"/>
                  </a:cxn>
                  <a:cxn ang="0">
                    <a:pos x="T6" y="T7"/>
                  </a:cxn>
                  <a:cxn ang="0">
                    <a:pos x="T8" y="T9"/>
                  </a:cxn>
                  <a:cxn ang="0">
                    <a:pos x="T10" y="T11"/>
                  </a:cxn>
                </a:cxnLst>
                <a:rect l="0" t="0" r="r" b="b"/>
                <a:pathLst>
                  <a:path w="1798" h="1665">
                    <a:moveTo>
                      <a:pt x="1379" y="0"/>
                    </a:moveTo>
                    <a:lnTo>
                      <a:pt x="1379" y="0"/>
                    </a:lnTo>
                    <a:lnTo>
                      <a:pt x="0" y="790"/>
                    </a:lnTo>
                    <a:lnTo>
                      <a:pt x="373" y="1073"/>
                    </a:lnTo>
                    <a:lnTo>
                      <a:pt x="1374" y="1665"/>
                    </a:lnTo>
                    <a:cubicBezTo>
                      <a:pt x="1374" y="1665"/>
                      <a:pt x="1798" y="812"/>
                      <a:pt x="1379"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8" name="Freeform 431">
                <a:extLst>
                  <a:ext uri="{FF2B5EF4-FFF2-40B4-BE49-F238E27FC236}">
                    <a16:creationId xmlns:a16="http://schemas.microsoft.com/office/drawing/2014/main" id="{E85D3094-F61C-4640-D203-6752E09C4F28}"/>
                  </a:ext>
                </a:extLst>
              </p:cNvPr>
              <p:cNvSpPr>
                <a:spLocks/>
              </p:cNvSpPr>
              <p:nvPr/>
            </p:nvSpPr>
            <p:spPr bwMode="auto">
              <a:xfrm>
                <a:off x="2588" y="2081"/>
                <a:ext cx="1080" cy="1002"/>
              </a:xfrm>
              <a:custGeom>
                <a:avLst/>
                <a:gdLst>
                  <a:gd name="T0" fmla="*/ 427 w 1798"/>
                  <a:gd name="T1" fmla="*/ 0 h 1664"/>
                  <a:gd name="T2" fmla="*/ 427 w 1798"/>
                  <a:gd name="T3" fmla="*/ 0 h 1664"/>
                  <a:gd name="T4" fmla="*/ 1798 w 1798"/>
                  <a:gd name="T5" fmla="*/ 802 h 1664"/>
                  <a:gd name="T6" fmla="*/ 1423 w 1798"/>
                  <a:gd name="T7" fmla="*/ 1082 h 1664"/>
                  <a:gd name="T8" fmla="*/ 416 w 1798"/>
                  <a:gd name="T9" fmla="*/ 1664 h 1664"/>
                  <a:gd name="T10" fmla="*/ 427 w 1798"/>
                  <a:gd name="T11" fmla="*/ 0 h 1664"/>
                </a:gdLst>
                <a:ahLst/>
                <a:cxnLst>
                  <a:cxn ang="0">
                    <a:pos x="T0" y="T1"/>
                  </a:cxn>
                  <a:cxn ang="0">
                    <a:pos x="T2" y="T3"/>
                  </a:cxn>
                  <a:cxn ang="0">
                    <a:pos x="T4" y="T5"/>
                  </a:cxn>
                  <a:cxn ang="0">
                    <a:pos x="T6" y="T7"/>
                  </a:cxn>
                  <a:cxn ang="0">
                    <a:pos x="T8" y="T9"/>
                  </a:cxn>
                  <a:cxn ang="0">
                    <a:pos x="T10" y="T11"/>
                  </a:cxn>
                </a:cxnLst>
                <a:rect l="0" t="0" r="r" b="b"/>
                <a:pathLst>
                  <a:path w="1798" h="1664">
                    <a:moveTo>
                      <a:pt x="427" y="0"/>
                    </a:moveTo>
                    <a:lnTo>
                      <a:pt x="427" y="0"/>
                    </a:lnTo>
                    <a:lnTo>
                      <a:pt x="1798" y="802"/>
                    </a:lnTo>
                    <a:lnTo>
                      <a:pt x="1423" y="1082"/>
                    </a:lnTo>
                    <a:lnTo>
                      <a:pt x="416" y="1664"/>
                    </a:lnTo>
                    <a:cubicBezTo>
                      <a:pt x="416" y="1664"/>
                      <a:pt x="0" y="807"/>
                      <a:pt x="427"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9" name="Freeform 432">
                <a:extLst>
                  <a:ext uri="{FF2B5EF4-FFF2-40B4-BE49-F238E27FC236}">
                    <a16:creationId xmlns:a16="http://schemas.microsoft.com/office/drawing/2014/main" id="{9C2E66B1-5E21-DD4A-1A2A-E051F94DB6F7}"/>
                  </a:ext>
                </a:extLst>
              </p:cNvPr>
              <p:cNvSpPr>
                <a:spLocks/>
              </p:cNvSpPr>
              <p:nvPr/>
            </p:nvSpPr>
            <p:spPr bwMode="auto">
              <a:xfrm>
                <a:off x="2889" y="2674"/>
                <a:ext cx="872" cy="979"/>
              </a:xfrm>
              <a:custGeom>
                <a:avLst/>
                <a:gdLst>
                  <a:gd name="T0" fmla="*/ 0 w 1451"/>
                  <a:gd name="T1" fmla="*/ 811 h 1626"/>
                  <a:gd name="T2" fmla="*/ 0 w 1451"/>
                  <a:gd name="T3" fmla="*/ 811 h 1626"/>
                  <a:gd name="T4" fmla="*/ 1365 w 1451"/>
                  <a:gd name="T5" fmla="*/ 0 h 1626"/>
                  <a:gd name="T6" fmla="*/ 1428 w 1451"/>
                  <a:gd name="T7" fmla="*/ 463 h 1626"/>
                  <a:gd name="T8" fmla="*/ 1451 w 1451"/>
                  <a:gd name="T9" fmla="*/ 1626 h 1626"/>
                  <a:gd name="T10" fmla="*/ 0 w 1451"/>
                  <a:gd name="T11" fmla="*/ 811 h 1626"/>
                </a:gdLst>
                <a:ahLst/>
                <a:cxnLst>
                  <a:cxn ang="0">
                    <a:pos x="T0" y="T1"/>
                  </a:cxn>
                  <a:cxn ang="0">
                    <a:pos x="T2" y="T3"/>
                  </a:cxn>
                  <a:cxn ang="0">
                    <a:pos x="T4" y="T5"/>
                  </a:cxn>
                  <a:cxn ang="0">
                    <a:pos x="T6" y="T7"/>
                  </a:cxn>
                  <a:cxn ang="0">
                    <a:pos x="T8" y="T9"/>
                  </a:cxn>
                  <a:cxn ang="0">
                    <a:pos x="T10" y="T11"/>
                  </a:cxn>
                </a:cxnLst>
                <a:rect l="0" t="0" r="r" b="b"/>
                <a:pathLst>
                  <a:path w="1451" h="1626">
                    <a:moveTo>
                      <a:pt x="0" y="811"/>
                    </a:moveTo>
                    <a:lnTo>
                      <a:pt x="0" y="811"/>
                    </a:lnTo>
                    <a:lnTo>
                      <a:pt x="1365" y="0"/>
                    </a:lnTo>
                    <a:lnTo>
                      <a:pt x="1428" y="463"/>
                    </a:lnTo>
                    <a:lnTo>
                      <a:pt x="1451" y="1626"/>
                    </a:lnTo>
                    <a:cubicBezTo>
                      <a:pt x="1451" y="1626"/>
                      <a:pt x="499" y="1576"/>
                      <a:pt x="0" y="811"/>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0" name="Freeform 433">
                <a:extLst>
                  <a:ext uri="{FF2B5EF4-FFF2-40B4-BE49-F238E27FC236}">
                    <a16:creationId xmlns:a16="http://schemas.microsoft.com/office/drawing/2014/main" id="{85739FEC-267A-0E91-C3AE-996E886610EF}"/>
                  </a:ext>
                </a:extLst>
              </p:cNvPr>
              <p:cNvSpPr>
                <a:spLocks/>
              </p:cNvSpPr>
              <p:nvPr/>
            </p:nvSpPr>
            <p:spPr bwMode="auto">
              <a:xfrm>
                <a:off x="3846" y="2677"/>
                <a:ext cx="866" cy="980"/>
              </a:xfrm>
              <a:custGeom>
                <a:avLst/>
                <a:gdLst>
                  <a:gd name="T0" fmla="*/ 1440 w 1440"/>
                  <a:gd name="T1" fmla="*/ 793 h 1628"/>
                  <a:gd name="T2" fmla="*/ 1440 w 1440"/>
                  <a:gd name="T3" fmla="*/ 793 h 1628"/>
                  <a:gd name="T4" fmla="*/ 63 w 1440"/>
                  <a:gd name="T5" fmla="*/ 0 h 1628"/>
                  <a:gd name="T6" fmla="*/ 6 w 1440"/>
                  <a:gd name="T7" fmla="*/ 465 h 1628"/>
                  <a:gd name="T8" fmla="*/ 0 w 1440"/>
                  <a:gd name="T9" fmla="*/ 1628 h 1628"/>
                  <a:gd name="T10" fmla="*/ 1440 w 1440"/>
                  <a:gd name="T11" fmla="*/ 793 h 1628"/>
                </a:gdLst>
                <a:ahLst/>
                <a:cxnLst>
                  <a:cxn ang="0">
                    <a:pos x="T0" y="T1"/>
                  </a:cxn>
                  <a:cxn ang="0">
                    <a:pos x="T2" y="T3"/>
                  </a:cxn>
                  <a:cxn ang="0">
                    <a:pos x="T4" y="T5"/>
                  </a:cxn>
                  <a:cxn ang="0">
                    <a:pos x="T6" y="T7"/>
                  </a:cxn>
                  <a:cxn ang="0">
                    <a:pos x="T8" y="T9"/>
                  </a:cxn>
                  <a:cxn ang="0">
                    <a:pos x="T10" y="T11"/>
                  </a:cxn>
                </a:cxnLst>
                <a:rect l="0" t="0" r="r" b="b"/>
                <a:pathLst>
                  <a:path w="1440" h="1628">
                    <a:moveTo>
                      <a:pt x="1440" y="793"/>
                    </a:moveTo>
                    <a:lnTo>
                      <a:pt x="1440" y="793"/>
                    </a:lnTo>
                    <a:lnTo>
                      <a:pt x="63" y="0"/>
                    </a:lnTo>
                    <a:lnTo>
                      <a:pt x="6" y="465"/>
                    </a:lnTo>
                    <a:lnTo>
                      <a:pt x="0" y="1628"/>
                    </a:lnTo>
                    <a:cubicBezTo>
                      <a:pt x="0" y="1628"/>
                      <a:pt x="951" y="1565"/>
                      <a:pt x="1440" y="793"/>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1" name="Freeform 434">
                <a:extLst>
                  <a:ext uri="{FF2B5EF4-FFF2-40B4-BE49-F238E27FC236}">
                    <a16:creationId xmlns:a16="http://schemas.microsoft.com/office/drawing/2014/main" id="{4B45D775-B76A-AAB4-7668-3FF883D8946B}"/>
                  </a:ext>
                </a:extLst>
              </p:cNvPr>
              <p:cNvSpPr>
                <a:spLocks/>
              </p:cNvSpPr>
              <p:nvPr/>
            </p:nvSpPr>
            <p:spPr bwMode="auto">
              <a:xfrm>
                <a:off x="2640" y="3202"/>
                <a:ext cx="1117" cy="746"/>
              </a:xfrm>
              <a:custGeom>
                <a:avLst/>
                <a:gdLst>
                  <a:gd name="T0" fmla="*/ 293 w 1860"/>
                  <a:gd name="T1" fmla="*/ 0 h 1240"/>
                  <a:gd name="T2" fmla="*/ 25 w 1860"/>
                  <a:gd name="T3" fmla="*/ 207 h 1240"/>
                  <a:gd name="T4" fmla="*/ 77 w 1860"/>
                  <a:gd name="T5" fmla="*/ 283 h 1240"/>
                  <a:gd name="T6" fmla="*/ 132 w 1860"/>
                  <a:gd name="T7" fmla="*/ 356 h 1240"/>
                  <a:gd name="T8" fmla="*/ 190 w 1860"/>
                  <a:gd name="T9" fmla="*/ 428 h 1240"/>
                  <a:gd name="T10" fmla="*/ 250 w 1860"/>
                  <a:gd name="T11" fmla="*/ 496 h 1240"/>
                  <a:gd name="T12" fmla="*/ 313 w 1860"/>
                  <a:gd name="T13" fmla="*/ 563 h 1240"/>
                  <a:gd name="T14" fmla="*/ 379 w 1860"/>
                  <a:gd name="T15" fmla="*/ 626 h 1240"/>
                  <a:gd name="T16" fmla="*/ 447 w 1860"/>
                  <a:gd name="T17" fmla="*/ 688 h 1240"/>
                  <a:gd name="T18" fmla="*/ 518 w 1860"/>
                  <a:gd name="T19" fmla="*/ 746 h 1240"/>
                  <a:gd name="T20" fmla="*/ 591 w 1860"/>
                  <a:gd name="T21" fmla="*/ 801 h 1240"/>
                  <a:gd name="T22" fmla="*/ 666 w 1860"/>
                  <a:gd name="T23" fmla="*/ 854 h 1240"/>
                  <a:gd name="T24" fmla="*/ 744 w 1860"/>
                  <a:gd name="T25" fmla="*/ 904 h 1240"/>
                  <a:gd name="T26" fmla="*/ 823 w 1860"/>
                  <a:gd name="T27" fmla="*/ 950 h 1240"/>
                  <a:gd name="T28" fmla="*/ 905 w 1860"/>
                  <a:gd name="T29" fmla="*/ 994 h 1240"/>
                  <a:gd name="T30" fmla="*/ 988 w 1860"/>
                  <a:gd name="T31" fmla="*/ 1034 h 1240"/>
                  <a:gd name="T32" fmla="*/ 1073 w 1860"/>
                  <a:gd name="T33" fmla="*/ 1071 h 1240"/>
                  <a:gd name="T34" fmla="*/ 1160 w 1860"/>
                  <a:gd name="T35" fmla="*/ 1105 h 1240"/>
                  <a:gd name="T36" fmla="*/ 1249 w 1860"/>
                  <a:gd name="T37" fmla="*/ 1135 h 1240"/>
                  <a:gd name="T38" fmla="*/ 1339 w 1860"/>
                  <a:gd name="T39" fmla="*/ 1161 h 1240"/>
                  <a:gd name="T40" fmla="*/ 1431 w 1860"/>
                  <a:gd name="T41" fmla="*/ 1184 h 1240"/>
                  <a:gd name="T42" fmla="*/ 1524 w 1860"/>
                  <a:gd name="T43" fmla="*/ 1203 h 1240"/>
                  <a:gd name="T44" fmla="*/ 1619 w 1860"/>
                  <a:gd name="T45" fmla="*/ 1219 h 1240"/>
                  <a:gd name="T46" fmla="*/ 1715 w 1860"/>
                  <a:gd name="T47" fmla="*/ 1230 h 1240"/>
                  <a:gd name="T48" fmla="*/ 1811 w 1860"/>
                  <a:gd name="T49" fmla="*/ 1238 h 1240"/>
                  <a:gd name="T50" fmla="*/ 1860 w 1860"/>
                  <a:gd name="T51" fmla="*/ 902 h 1240"/>
                  <a:gd name="T52" fmla="*/ 1762 w 1860"/>
                  <a:gd name="T53" fmla="*/ 896 h 1240"/>
                  <a:gd name="T54" fmla="*/ 1665 w 1860"/>
                  <a:gd name="T55" fmla="*/ 885 h 1240"/>
                  <a:gd name="T56" fmla="*/ 1570 w 1860"/>
                  <a:gd name="T57" fmla="*/ 869 h 1240"/>
                  <a:gd name="T58" fmla="*/ 1476 w 1860"/>
                  <a:gd name="T59" fmla="*/ 848 h 1240"/>
                  <a:gd name="T60" fmla="*/ 1384 w 1860"/>
                  <a:gd name="T61" fmla="*/ 823 h 1240"/>
                  <a:gd name="T62" fmla="*/ 1294 w 1860"/>
                  <a:gd name="T63" fmla="*/ 794 h 1240"/>
                  <a:gd name="T64" fmla="*/ 1206 w 1860"/>
                  <a:gd name="T65" fmla="*/ 761 h 1240"/>
                  <a:gd name="T66" fmla="*/ 1120 w 1860"/>
                  <a:gd name="T67" fmla="*/ 724 h 1240"/>
                  <a:gd name="T68" fmla="*/ 1036 w 1860"/>
                  <a:gd name="T69" fmla="*/ 682 h 1240"/>
                  <a:gd name="T70" fmla="*/ 954 w 1860"/>
                  <a:gd name="T71" fmla="*/ 637 h 1240"/>
                  <a:gd name="T72" fmla="*/ 875 w 1860"/>
                  <a:gd name="T73" fmla="*/ 588 h 1240"/>
                  <a:gd name="T74" fmla="*/ 799 w 1860"/>
                  <a:gd name="T75" fmla="*/ 535 h 1240"/>
                  <a:gd name="T76" fmla="*/ 725 w 1860"/>
                  <a:gd name="T77" fmla="*/ 479 h 1240"/>
                  <a:gd name="T78" fmla="*/ 654 w 1860"/>
                  <a:gd name="T79" fmla="*/ 420 h 1240"/>
                  <a:gd name="T80" fmla="*/ 586 w 1860"/>
                  <a:gd name="T81" fmla="*/ 357 h 1240"/>
                  <a:gd name="T82" fmla="*/ 521 w 1860"/>
                  <a:gd name="T83" fmla="*/ 292 h 1240"/>
                  <a:gd name="T84" fmla="*/ 459 w 1860"/>
                  <a:gd name="T85" fmla="*/ 223 h 1240"/>
                  <a:gd name="T86" fmla="*/ 400 w 1860"/>
                  <a:gd name="T87" fmla="*/ 151 h 1240"/>
                  <a:gd name="T88" fmla="*/ 345 w 1860"/>
                  <a:gd name="T89" fmla="*/ 77 h 1240"/>
                  <a:gd name="T90" fmla="*/ 293 w 1860"/>
                  <a:gd name="T91"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0" h="1240">
                    <a:moveTo>
                      <a:pt x="293" y="0"/>
                    </a:moveTo>
                    <a:lnTo>
                      <a:pt x="293" y="0"/>
                    </a:lnTo>
                    <a:lnTo>
                      <a:pt x="0" y="169"/>
                    </a:lnTo>
                    <a:lnTo>
                      <a:pt x="25" y="207"/>
                    </a:lnTo>
                    <a:lnTo>
                      <a:pt x="51" y="245"/>
                    </a:lnTo>
                    <a:lnTo>
                      <a:pt x="77" y="283"/>
                    </a:lnTo>
                    <a:lnTo>
                      <a:pt x="104" y="320"/>
                    </a:lnTo>
                    <a:lnTo>
                      <a:pt x="132" y="356"/>
                    </a:lnTo>
                    <a:lnTo>
                      <a:pt x="161" y="392"/>
                    </a:lnTo>
                    <a:lnTo>
                      <a:pt x="190" y="428"/>
                    </a:lnTo>
                    <a:lnTo>
                      <a:pt x="220" y="462"/>
                    </a:lnTo>
                    <a:lnTo>
                      <a:pt x="250" y="496"/>
                    </a:lnTo>
                    <a:lnTo>
                      <a:pt x="281" y="530"/>
                    </a:lnTo>
                    <a:lnTo>
                      <a:pt x="313" y="563"/>
                    </a:lnTo>
                    <a:lnTo>
                      <a:pt x="346" y="595"/>
                    </a:lnTo>
                    <a:lnTo>
                      <a:pt x="379" y="626"/>
                    </a:lnTo>
                    <a:lnTo>
                      <a:pt x="413" y="657"/>
                    </a:lnTo>
                    <a:lnTo>
                      <a:pt x="447" y="688"/>
                    </a:lnTo>
                    <a:lnTo>
                      <a:pt x="482" y="717"/>
                    </a:lnTo>
                    <a:lnTo>
                      <a:pt x="518" y="746"/>
                    </a:lnTo>
                    <a:lnTo>
                      <a:pt x="554" y="774"/>
                    </a:lnTo>
                    <a:lnTo>
                      <a:pt x="591" y="801"/>
                    </a:lnTo>
                    <a:lnTo>
                      <a:pt x="628" y="828"/>
                    </a:lnTo>
                    <a:lnTo>
                      <a:pt x="666" y="854"/>
                    </a:lnTo>
                    <a:lnTo>
                      <a:pt x="705" y="879"/>
                    </a:lnTo>
                    <a:lnTo>
                      <a:pt x="744" y="904"/>
                    </a:lnTo>
                    <a:lnTo>
                      <a:pt x="783" y="928"/>
                    </a:lnTo>
                    <a:lnTo>
                      <a:pt x="823" y="950"/>
                    </a:lnTo>
                    <a:lnTo>
                      <a:pt x="864" y="973"/>
                    </a:lnTo>
                    <a:lnTo>
                      <a:pt x="905" y="994"/>
                    </a:lnTo>
                    <a:lnTo>
                      <a:pt x="946" y="1014"/>
                    </a:lnTo>
                    <a:lnTo>
                      <a:pt x="988" y="1034"/>
                    </a:lnTo>
                    <a:lnTo>
                      <a:pt x="1030" y="1053"/>
                    </a:lnTo>
                    <a:lnTo>
                      <a:pt x="1073" y="1071"/>
                    </a:lnTo>
                    <a:lnTo>
                      <a:pt x="1116" y="1088"/>
                    </a:lnTo>
                    <a:lnTo>
                      <a:pt x="1160" y="1105"/>
                    </a:lnTo>
                    <a:lnTo>
                      <a:pt x="1204" y="1120"/>
                    </a:lnTo>
                    <a:lnTo>
                      <a:pt x="1249" y="1135"/>
                    </a:lnTo>
                    <a:lnTo>
                      <a:pt x="1294" y="1148"/>
                    </a:lnTo>
                    <a:lnTo>
                      <a:pt x="1339" y="1161"/>
                    </a:lnTo>
                    <a:lnTo>
                      <a:pt x="1385" y="1173"/>
                    </a:lnTo>
                    <a:lnTo>
                      <a:pt x="1431" y="1184"/>
                    </a:lnTo>
                    <a:lnTo>
                      <a:pt x="1477" y="1194"/>
                    </a:lnTo>
                    <a:lnTo>
                      <a:pt x="1524" y="1203"/>
                    </a:lnTo>
                    <a:lnTo>
                      <a:pt x="1571" y="1211"/>
                    </a:lnTo>
                    <a:lnTo>
                      <a:pt x="1619" y="1219"/>
                    </a:lnTo>
                    <a:lnTo>
                      <a:pt x="1666" y="1225"/>
                    </a:lnTo>
                    <a:lnTo>
                      <a:pt x="1715" y="1230"/>
                    </a:lnTo>
                    <a:lnTo>
                      <a:pt x="1763" y="1234"/>
                    </a:lnTo>
                    <a:lnTo>
                      <a:pt x="1811" y="1238"/>
                    </a:lnTo>
                    <a:lnTo>
                      <a:pt x="1860" y="1240"/>
                    </a:lnTo>
                    <a:lnTo>
                      <a:pt x="1860" y="902"/>
                    </a:lnTo>
                    <a:lnTo>
                      <a:pt x="1811" y="900"/>
                    </a:lnTo>
                    <a:lnTo>
                      <a:pt x="1762" y="896"/>
                    </a:lnTo>
                    <a:lnTo>
                      <a:pt x="1713" y="891"/>
                    </a:lnTo>
                    <a:lnTo>
                      <a:pt x="1665" y="885"/>
                    </a:lnTo>
                    <a:lnTo>
                      <a:pt x="1617" y="877"/>
                    </a:lnTo>
                    <a:lnTo>
                      <a:pt x="1570" y="869"/>
                    </a:lnTo>
                    <a:lnTo>
                      <a:pt x="1523" y="859"/>
                    </a:lnTo>
                    <a:lnTo>
                      <a:pt x="1476" y="848"/>
                    </a:lnTo>
                    <a:lnTo>
                      <a:pt x="1430" y="836"/>
                    </a:lnTo>
                    <a:lnTo>
                      <a:pt x="1384" y="823"/>
                    </a:lnTo>
                    <a:lnTo>
                      <a:pt x="1339" y="809"/>
                    </a:lnTo>
                    <a:lnTo>
                      <a:pt x="1294" y="794"/>
                    </a:lnTo>
                    <a:lnTo>
                      <a:pt x="1250" y="778"/>
                    </a:lnTo>
                    <a:lnTo>
                      <a:pt x="1206" y="761"/>
                    </a:lnTo>
                    <a:lnTo>
                      <a:pt x="1162" y="743"/>
                    </a:lnTo>
                    <a:lnTo>
                      <a:pt x="1120" y="724"/>
                    </a:lnTo>
                    <a:lnTo>
                      <a:pt x="1077" y="703"/>
                    </a:lnTo>
                    <a:lnTo>
                      <a:pt x="1036" y="682"/>
                    </a:lnTo>
                    <a:lnTo>
                      <a:pt x="995" y="660"/>
                    </a:lnTo>
                    <a:lnTo>
                      <a:pt x="954" y="637"/>
                    </a:lnTo>
                    <a:lnTo>
                      <a:pt x="914" y="613"/>
                    </a:lnTo>
                    <a:lnTo>
                      <a:pt x="875" y="588"/>
                    </a:lnTo>
                    <a:lnTo>
                      <a:pt x="837" y="562"/>
                    </a:lnTo>
                    <a:lnTo>
                      <a:pt x="799" y="535"/>
                    </a:lnTo>
                    <a:lnTo>
                      <a:pt x="761" y="508"/>
                    </a:lnTo>
                    <a:lnTo>
                      <a:pt x="725" y="479"/>
                    </a:lnTo>
                    <a:lnTo>
                      <a:pt x="689" y="450"/>
                    </a:lnTo>
                    <a:lnTo>
                      <a:pt x="654" y="420"/>
                    </a:lnTo>
                    <a:lnTo>
                      <a:pt x="619" y="389"/>
                    </a:lnTo>
                    <a:lnTo>
                      <a:pt x="586" y="357"/>
                    </a:lnTo>
                    <a:lnTo>
                      <a:pt x="553" y="325"/>
                    </a:lnTo>
                    <a:lnTo>
                      <a:pt x="521" y="292"/>
                    </a:lnTo>
                    <a:lnTo>
                      <a:pt x="489" y="258"/>
                    </a:lnTo>
                    <a:lnTo>
                      <a:pt x="459" y="223"/>
                    </a:lnTo>
                    <a:lnTo>
                      <a:pt x="429" y="188"/>
                    </a:lnTo>
                    <a:lnTo>
                      <a:pt x="400" y="151"/>
                    </a:lnTo>
                    <a:lnTo>
                      <a:pt x="372" y="115"/>
                    </a:lnTo>
                    <a:lnTo>
                      <a:pt x="345" y="77"/>
                    </a:lnTo>
                    <a:lnTo>
                      <a:pt x="319" y="39"/>
                    </a:lnTo>
                    <a:lnTo>
                      <a:pt x="293"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2" name="Freeform 435">
                <a:extLst>
                  <a:ext uri="{FF2B5EF4-FFF2-40B4-BE49-F238E27FC236}">
                    <a16:creationId xmlns:a16="http://schemas.microsoft.com/office/drawing/2014/main" id="{5B268F5E-5BA1-5133-ED29-EEC3C0B1F6F4}"/>
                  </a:ext>
                </a:extLst>
              </p:cNvPr>
              <p:cNvSpPr>
                <a:spLocks/>
              </p:cNvSpPr>
              <p:nvPr/>
            </p:nvSpPr>
            <p:spPr bwMode="auto">
              <a:xfrm>
                <a:off x="2428" y="1921"/>
                <a:ext cx="340" cy="1297"/>
              </a:xfrm>
              <a:custGeom>
                <a:avLst/>
                <a:gdLst>
                  <a:gd name="T0" fmla="*/ 271 w 566"/>
                  <a:gd name="T1" fmla="*/ 0 h 2154"/>
                  <a:gd name="T2" fmla="*/ 227 w 566"/>
                  <a:gd name="T3" fmla="*/ 85 h 2154"/>
                  <a:gd name="T4" fmla="*/ 188 w 566"/>
                  <a:gd name="T5" fmla="*/ 172 h 2154"/>
                  <a:gd name="T6" fmla="*/ 151 w 566"/>
                  <a:gd name="T7" fmla="*/ 261 h 2154"/>
                  <a:gd name="T8" fmla="*/ 119 w 566"/>
                  <a:gd name="T9" fmla="*/ 351 h 2154"/>
                  <a:gd name="T10" fmla="*/ 90 w 566"/>
                  <a:gd name="T11" fmla="*/ 443 h 2154"/>
                  <a:gd name="T12" fmla="*/ 65 w 566"/>
                  <a:gd name="T13" fmla="*/ 537 h 2154"/>
                  <a:gd name="T14" fmla="*/ 44 w 566"/>
                  <a:gd name="T15" fmla="*/ 633 h 2154"/>
                  <a:gd name="T16" fmla="*/ 27 w 566"/>
                  <a:gd name="T17" fmla="*/ 729 h 2154"/>
                  <a:gd name="T18" fmla="*/ 14 w 566"/>
                  <a:gd name="T19" fmla="*/ 827 h 2154"/>
                  <a:gd name="T20" fmla="*/ 5 w 566"/>
                  <a:gd name="T21" fmla="*/ 927 h 2154"/>
                  <a:gd name="T22" fmla="*/ 1 w 566"/>
                  <a:gd name="T23" fmla="*/ 1027 h 2154"/>
                  <a:gd name="T24" fmla="*/ 1 w 566"/>
                  <a:gd name="T25" fmla="*/ 1129 h 2154"/>
                  <a:gd name="T26" fmla="*/ 5 w 566"/>
                  <a:gd name="T27" fmla="*/ 1229 h 2154"/>
                  <a:gd name="T28" fmla="*/ 14 w 566"/>
                  <a:gd name="T29" fmla="*/ 1328 h 2154"/>
                  <a:gd name="T30" fmla="*/ 27 w 566"/>
                  <a:gd name="T31" fmla="*/ 1426 h 2154"/>
                  <a:gd name="T32" fmla="*/ 44 w 566"/>
                  <a:gd name="T33" fmla="*/ 1523 h 2154"/>
                  <a:gd name="T34" fmla="*/ 64 w 566"/>
                  <a:gd name="T35" fmla="*/ 1618 h 2154"/>
                  <a:gd name="T36" fmla="*/ 89 w 566"/>
                  <a:gd name="T37" fmla="*/ 1711 h 2154"/>
                  <a:gd name="T38" fmla="*/ 118 w 566"/>
                  <a:gd name="T39" fmla="*/ 1803 h 2154"/>
                  <a:gd name="T40" fmla="*/ 151 w 566"/>
                  <a:gd name="T41" fmla="*/ 1894 h 2154"/>
                  <a:gd name="T42" fmla="*/ 187 w 566"/>
                  <a:gd name="T43" fmla="*/ 1982 h 2154"/>
                  <a:gd name="T44" fmla="*/ 226 w 566"/>
                  <a:gd name="T45" fmla="*/ 2069 h 2154"/>
                  <a:gd name="T46" fmla="*/ 270 w 566"/>
                  <a:gd name="T47" fmla="*/ 2154 h 2154"/>
                  <a:gd name="T48" fmla="*/ 544 w 566"/>
                  <a:gd name="T49" fmla="*/ 1943 h 2154"/>
                  <a:gd name="T50" fmla="*/ 505 w 566"/>
                  <a:gd name="T51" fmla="*/ 1860 h 2154"/>
                  <a:gd name="T52" fmla="*/ 470 w 566"/>
                  <a:gd name="T53" fmla="*/ 1774 h 2154"/>
                  <a:gd name="T54" fmla="*/ 438 w 566"/>
                  <a:gd name="T55" fmla="*/ 1687 h 2154"/>
                  <a:gd name="T56" fmla="*/ 411 w 566"/>
                  <a:gd name="T57" fmla="*/ 1598 h 2154"/>
                  <a:gd name="T58" fmla="*/ 388 w 566"/>
                  <a:gd name="T59" fmla="*/ 1507 h 2154"/>
                  <a:gd name="T60" fmla="*/ 370 w 566"/>
                  <a:gd name="T61" fmla="*/ 1414 h 2154"/>
                  <a:gd name="T62" fmla="*/ 356 w 566"/>
                  <a:gd name="T63" fmla="*/ 1320 h 2154"/>
                  <a:gd name="T64" fmla="*/ 346 w 566"/>
                  <a:gd name="T65" fmla="*/ 1224 h 2154"/>
                  <a:gd name="T66" fmla="*/ 342 w 566"/>
                  <a:gd name="T67" fmla="*/ 1127 h 2154"/>
                  <a:gd name="T68" fmla="*/ 342 w 566"/>
                  <a:gd name="T69" fmla="*/ 1029 h 2154"/>
                  <a:gd name="T70" fmla="*/ 346 w 566"/>
                  <a:gd name="T71" fmla="*/ 932 h 2154"/>
                  <a:gd name="T72" fmla="*/ 356 w 566"/>
                  <a:gd name="T73" fmla="*/ 836 h 2154"/>
                  <a:gd name="T74" fmla="*/ 370 w 566"/>
                  <a:gd name="T75" fmla="*/ 741 h 2154"/>
                  <a:gd name="T76" fmla="*/ 389 w 566"/>
                  <a:gd name="T77" fmla="*/ 649 h 2154"/>
                  <a:gd name="T78" fmla="*/ 412 w 566"/>
                  <a:gd name="T79" fmla="*/ 557 h 2154"/>
                  <a:gd name="T80" fmla="*/ 439 w 566"/>
                  <a:gd name="T81" fmla="*/ 468 h 2154"/>
                  <a:gd name="T82" fmla="*/ 470 w 566"/>
                  <a:gd name="T83" fmla="*/ 380 h 2154"/>
                  <a:gd name="T84" fmla="*/ 506 w 566"/>
                  <a:gd name="T85" fmla="*/ 294 h 2154"/>
                  <a:gd name="T86" fmla="*/ 545 w 566"/>
                  <a:gd name="T87" fmla="*/ 211 h 2154"/>
                  <a:gd name="T88" fmla="*/ 271 w 566"/>
                  <a:gd name="T89" fmla="*/ 0 h 2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6" h="2154">
                    <a:moveTo>
                      <a:pt x="271" y="0"/>
                    </a:moveTo>
                    <a:lnTo>
                      <a:pt x="271" y="0"/>
                    </a:lnTo>
                    <a:lnTo>
                      <a:pt x="249" y="42"/>
                    </a:lnTo>
                    <a:lnTo>
                      <a:pt x="227" y="85"/>
                    </a:lnTo>
                    <a:lnTo>
                      <a:pt x="207" y="128"/>
                    </a:lnTo>
                    <a:lnTo>
                      <a:pt x="188" y="172"/>
                    </a:lnTo>
                    <a:lnTo>
                      <a:pt x="169" y="216"/>
                    </a:lnTo>
                    <a:lnTo>
                      <a:pt x="151" y="261"/>
                    </a:lnTo>
                    <a:lnTo>
                      <a:pt x="134" y="306"/>
                    </a:lnTo>
                    <a:lnTo>
                      <a:pt x="119" y="351"/>
                    </a:lnTo>
                    <a:lnTo>
                      <a:pt x="104" y="397"/>
                    </a:lnTo>
                    <a:lnTo>
                      <a:pt x="90" y="443"/>
                    </a:lnTo>
                    <a:lnTo>
                      <a:pt x="77" y="490"/>
                    </a:lnTo>
                    <a:lnTo>
                      <a:pt x="65" y="537"/>
                    </a:lnTo>
                    <a:lnTo>
                      <a:pt x="54" y="585"/>
                    </a:lnTo>
                    <a:lnTo>
                      <a:pt x="44" y="633"/>
                    </a:lnTo>
                    <a:lnTo>
                      <a:pt x="35" y="681"/>
                    </a:lnTo>
                    <a:lnTo>
                      <a:pt x="27" y="729"/>
                    </a:lnTo>
                    <a:lnTo>
                      <a:pt x="20" y="778"/>
                    </a:lnTo>
                    <a:lnTo>
                      <a:pt x="14" y="827"/>
                    </a:lnTo>
                    <a:lnTo>
                      <a:pt x="9" y="877"/>
                    </a:lnTo>
                    <a:lnTo>
                      <a:pt x="5" y="927"/>
                    </a:lnTo>
                    <a:lnTo>
                      <a:pt x="2" y="977"/>
                    </a:lnTo>
                    <a:lnTo>
                      <a:pt x="1" y="1027"/>
                    </a:lnTo>
                    <a:lnTo>
                      <a:pt x="0" y="1078"/>
                    </a:lnTo>
                    <a:lnTo>
                      <a:pt x="1" y="1129"/>
                    </a:lnTo>
                    <a:lnTo>
                      <a:pt x="2" y="1179"/>
                    </a:lnTo>
                    <a:lnTo>
                      <a:pt x="5" y="1229"/>
                    </a:lnTo>
                    <a:lnTo>
                      <a:pt x="9" y="1279"/>
                    </a:lnTo>
                    <a:lnTo>
                      <a:pt x="14" y="1328"/>
                    </a:lnTo>
                    <a:lnTo>
                      <a:pt x="20" y="1377"/>
                    </a:lnTo>
                    <a:lnTo>
                      <a:pt x="27" y="1426"/>
                    </a:lnTo>
                    <a:lnTo>
                      <a:pt x="35" y="1475"/>
                    </a:lnTo>
                    <a:lnTo>
                      <a:pt x="44" y="1523"/>
                    </a:lnTo>
                    <a:lnTo>
                      <a:pt x="54" y="1570"/>
                    </a:lnTo>
                    <a:lnTo>
                      <a:pt x="64" y="1618"/>
                    </a:lnTo>
                    <a:lnTo>
                      <a:pt x="76" y="1665"/>
                    </a:lnTo>
                    <a:lnTo>
                      <a:pt x="89" y="1711"/>
                    </a:lnTo>
                    <a:lnTo>
                      <a:pt x="103" y="1758"/>
                    </a:lnTo>
                    <a:lnTo>
                      <a:pt x="118" y="1803"/>
                    </a:lnTo>
                    <a:lnTo>
                      <a:pt x="134" y="1849"/>
                    </a:lnTo>
                    <a:lnTo>
                      <a:pt x="151" y="1894"/>
                    </a:lnTo>
                    <a:lnTo>
                      <a:pt x="168" y="1938"/>
                    </a:lnTo>
                    <a:lnTo>
                      <a:pt x="187" y="1982"/>
                    </a:lnTo>
                    <a:lnTo>
                      <a:pt x="206" y="2026"/>
                    </a:lnTo>
                    <a:lnTo>
                      <a:pt x="226" y="2069"/>
                    </a:lnTo>
                    <a:lnTo>
                      <a:pt x="248" y="2112"/>
                    </a:lnTo>
                    <a:lnTo>
                      <a:pt x="270" y="2154"/>
                    </a:lnTo>
                    <a:lnTo>
                      <a:pt x="565" y="1984"/>
                    </a:lnTo>
                    <a:lnTo>
                      <a:pt x="544" y="1943"/>
                    </a:lnTo>
                    <a:lnTo>
                      <a:pt x="524" y="1902"/>
                    </a:lnTo>
                    <a:lnTo>
                      <a:pt x="505" y="1860"/>
                    </a:lnTo>
                    <a:lnTo>
                      <a:pt x="487" y="1817"/>
                    </a:lnTo>
                    <a:lnTo>
                      <a:pt x="470" y="1774"/>
                    </a:lnTo>
                    <a:lnTo>
                      <a:pt x="454" y="1731"/>
                    </a:lnTo>
                    <a:lnTo>
                      <a:pt x="438" y="1687"/>
                    </a:lnTo>
                    <a:lnTo>
                      <a:pt x="424" y="1643"/>
                    </a:lnTo>
                    <a:lnTo>
                      <a:pt x="411" y="1598"/>
                    </a:lnTo>
                    <a:lnTo>
                      <a:pt x="399" y="1552"/>
                    </a:lnTo>
                    <a:lnTo>
                      <a:pt x="388" y="1507"/>
                    </a:lnTo>
                    <a:lnTo>
                      <a:pt x="379" y="1460"/>
                    </a:lnTo>
                    <a:lnTo>
                      <a:pt x="370" y="1414"/>
                    </a:lnTo>
                    <a:lnTo>
                      <a:pt x="362" y="1367"/>
                    </a:lnTo>
                    <a:lnTo>
                      <a:pt x="356" y="1320"/>
                    </a:lnTo>
                    <a:lnTo>
                      <a:pt x="351" y="1272"/>
                    </a:lnTo>
                    <a:lnTo>
                      <a:pt x="346" y="1224"/>
                    </a:lnTo>
                    <a:lnTo>
                      <a:pt x="343" y="1176"/>
                    </a:lnTo>
                    <a:lnTo>
                      <a:pt x="342" y="1127"/>
                    </a:lnTo>
                    <a:lnTo>
                      <a:pt x="341" y="1078"/>
                    </a:lnTo>
                    <a:lnTo>
                      <a:pt x="342" y="1029"/>
                    </a:lnTo>
                    <a:lnTo>
                      <a:pt x="343" y="980"/>
                    </a:lnTo>
                    <a:lnTo>
                      <a:pt x="346" y="932"/>
                    </a:lnTo>
                    <a:lnTo>
                      <a:pt x="351" y="884"/>
                    </a:lnTo>
                    <a:lnTo>
                      <a:pt x="356" y="836"/>
                    </a:lnTo>
                    <a:lnTo>
                      <a:pt x="362" y="789"/>
                    </a:lnTo>
                    <a:lnTo>
                      <a:pt x="370" y="741"/>
                    </a:lnTo>
                    <a:lnTo>
                      <a:pt x="379" y="695"/>
                    </a:lnTo>
                    <a:lnTo>
                      <a:pt x="389" y="649"/>
                    </a:lnTo>
                    <a:lnTo>
                      <a:pt x="400" y="603"/>
                    </a:lnTo>
                    <a:lnTo>
                      <a:pt x="412" y="557"/>
                    </a:lnTo>
                    <a:lnTo>
                      <a:pt x="425" y="512"/>
                    </a:lnTo>
                    <a:lnTo>
                      <a:pt x="439" y="468"/>
                    </a:lnTo>
                    <a:lnTo>
                      <a:pt x="454" y="424"/>
                    </a:lnTo>
                    <a:lnTo>
                      <a:pt x="470" y="380"/>
                    </a:lnTo>
                    <a:lnTo>
                      <a:pt x="488" y="337"/>
                    </a:lnTo>
                    <a:lnTo>
                      <a:pt x="506" y="294"/>
                    </a:lnTo>
                    <a:lnTo>
                      <a:pt x="525" y="252"/>
                    </a:lnTo>
                    <a:lnTo>
                      <a:pt x="545" y="211"/>
                    </a:lnTo>
                    <a:lnTo>
                      <a:pt x="566" y="170"/>
                    </a:lnTo>
                    <a:lnTo>
                      <a:pt x="271"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3" name="Freeform 436">
                <a:extLst>
                  <a:ext uri="{FF2B5EF4-FFF2-40B4-BE49-F238E27FC236}">
                    <a16:creationId xmlns:a16="http://schemas.microsoft.com/office/drawing/2014/main" id="{11902F3D-7F4C-4EB4-AB93-21AECB79BBDB}"/>
                  </a:ext>
                </a:extLst>
              </p:cNvPr>
              <p:cNvSpPr>
                <a:spLocks/>
              </p:cNvSpPr>
              <p:nvPr/>
            </p:nvSpPr>
            <p:spPr bwMode="auto">
              <a:xfrm>
                <a:off x="2636" y="1191"/>
                <a:ext cx="1121" cy="750"/>
              </a:xfrm>
              <a:custGeom>
                <a:avLst/>
                <a:gdLst>
                  <a:gd name="T0" fmla="*/ 1866 w 1866"/>
                  <a:gd name="T1" fmla="*/ 0 h 1246"/>
                  <a:gd name="T2" fmla="*/ 1768 w 1866"/>
                  <a:gd name="T3" fmla="*/ 5 h 1246"/>
                  <a:gd name="T4" fmla="*/ 1671 w 1866"/>
                  <a:gd name="T5" fmla="*/ 15 h 1246"/>
                  <a:gd name="T6" fmla="*/ 1576 w 1866"/>
                  <a:gd name="T7" fmla="*/ 28 h 1246"/>
                  <a:gd name="T8" fmla="*/ 1482 w 1866"/>
                  <a:gd name="T9" fmla="*/ 46 h 1246"/>
                  <a:gd name="T10" fmla="*/ 1389 w 1866"/>
                  <a:gd name="T11" fmla="*/ 67 h 1246"/>
                  <a:gd name="T12" fmla="*/ 1297 w 1866"/>
                  <a:gd name="T13" fmla="*/ 92 h 1246"/>
                  <a:gd name="T14" fmla="*/ 1208 w 1866"/>
                  <a:gd name="T15" fmla="*/ 120 h 1246"/>
                  <a:gd name="T16" fmla="*/ 1119 w 1866"/>
                  <a:gd name="T17" fmla="*/ 152 h 1246"/>
                  <a:gd name="T18" fmla="*/ 1033 w 1866"/>
                  <a:gd name="T19" fmla="*/ 188 h 1246"/>
                  <a:gd name="T20" fmla="*/ 948 w 1866"/>
                  <a:gd name="T21" fmla="*/ 227 h 1246"/>
                  <a:gd name="T22" fmla="*/ 865 w 1866"/>
                  <a:gd name="T23" fmla="*/ 269 h 1246"/>
                  <a:gd name="T24" fmla="*/ 785 w 1866"/>
                  <a:gd name="T25" fmla="*/ 314 h 1246"/>
                  <a:gd name="T26" fmla="*/ 706 w 1866"/>
                  <a:gd name="T27" fmla="*/ 362 h 1246"/>
                  <a:gd name="T28" fmla="*/ 629 w 1866"/>
                  <a:gd name="T29" fmla="*/ 414 h 1246"/>
                  <a:gd name="T30" fmla="*/ 555 w 1866"/>
                  <a:gd name="T31" fmla="*/ 468 h 1246"/>
                  <a:gd name="T32" fmla="*/ 483 w 1866"/>
                  <a:gd name="T33" fmla="*/ 526 h 1246"/>
                  <a:gd name="T34" fmla="*/ 413 w 1866"/>
                  <a:gd name="T35" fmla="*/ 586 h 1246"/>
                  <a:gd name="T36" fmla="*/ 346 w 1866"/>
                  <a:gd name="T37" fmla="*/ 648 h 1246"/>
                  <a:gd name="T38" fmla="*/ 281 w 1866"/>
                  <a:gd name="T39" fmla="*/ 714 h 1246"/>
                  <a:gd name="T40" fmla="*/ 220 w 1866"/>
                  <a:gd name="T41" fmla="*/ 782 h 1246"/>
                  <a:gd name="T42" fmla="*/ 160 w 1866"/>
                  <a:gd name="T43" fmla="*/ 852 h 1246"/>
                  <a:gd name="T44" fmla="*/ 104 w 1866"/>
                  <a:gd name="T45" fmla="*/ 925 h 1246"/>
                  <a:gd name="T46" fmla="*/ 50 w 1866"/>
                  <a:gd name="T47" fmla="*/ 1000 h 1246"/>
                  <a:gd name="T48" fmla="*/ 0 w 1866"/>
                  <a:gd name="T49" fmla="*/ 1077 h 1246"/>
                  <a:gd name="T50" fmla="*/ 319 w 1866"/>
                  <a:gd name="T51" fmla="*/ 1207 h 1246"/>
                  <a:gd name="T52" fmla="*/ 372 w 1866"/>
                  <a:gd name="T53" fmla="*/ 1131 h 1246"/>
                  <a:gd name="T54" fmla="*/ 430 w 1866"/>
                  <a:gd name="T55" fmla="*/ 1058 h 1246"/>
                  <a:gd name="T56" fmla="*/ 490 w 1866"/>
                  <a:gd name="T57" fmla="*/ 987 h 1246"/>
                  <a:gd name="T58" fmla="*/ 554 w 1866"/>
                  <a:gd name="T59" fmla="*/ 919 h 1246"/>
                  <a:gd name="T60" fmla="*/ 620 w 1866"/>
                  <a:gd name="T61" fmla="*/ 855 h 1246"/>
                  <a:gd name="T62" fmla="*/ 690 w 1866"/>
                  <a:gd name="T63" fmla="*/ 793 h 1246"/>
                  <a:gd name="T64" fmla="*/ 763 w 1866"/>
                  <a:gd name="T65" fmla="*/ 735 h 1246"/>
                  <a:gd name="T66" fmla="*/ 838 w 1866"/>
                  <a:gd name="T67" fmla="*/ 681 h 1246"/>
                  <a:gd name="T68" fmla="*/ 916 w 1866"/>
                  <a:gd name="T69" fmla="*/ 630 h 1246"/>
                  <a:gd name="T70" fmla="*/ 997 w 1866"/>
                  <a:gd name="T71" fmla="*/ 582 h 1246"/>
                  <a:gd name="T72" fmla="*/ 1080 w 1866"/>
                  <a:gd name="T73" fmla="*/ 539 h 1246"/>
                  <a:gd name="T74" fmla="*/ 1165 w 1866"/>
                  <a:gd name="T75" fmla="*/ 499 h 1246"/>
                  <a:gd name="T76" fmla="*/ 1253 w 1866"/>
                  <a:gd name="T77" fmla="*/ 463 h 1246"/>
                  <a:gd name="T78" fmla="*/ 1342 w 1866"/>
                  <a:gd name="T79" fmla="*/ 432 h 1246"/>
                  <a:gd name="T80" fmla="*/ 1434 w 1866"/>
                  <a:gd name="T81" fmla="*/ 405 h 1246"/>
                  <a:gd name="T82" fmla="*/ 1527 w 1866"/>
                  <a:gd name="T83" fmla="*/ 382 h 1246"/>
                  <a:gd name="T84" fmla="*/ 1622 w 1866"/>
                  <a:gd name="T85" fmla="*/ 364 h 1246"/>
                  <a:gd name="T86" fmla="*/ 1719 w 1866"/>
                  <a:gd name="T87" fmla="*/ 350 h 1246"/>
                  <a:gd name="T88" fmla="*/ 1817 w 1866"/>
                  <a:gd name="T89" fmla="*/ 341 h 1246"/>
                  <a:gd name="T90" fmla="*/ 1866 w 1866"/>
                  <a:gd name="T91" fmla="*/ 0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6" h="1246">
                    <a:moveTo>
                      <a:pt x="1866" y="0"/>
                    </a:moveTo>
                    <a:lnTo>
                      <a:pt x="1866" y="0"/>
                    </a:lnTo>
                    <a:lnTo>
                      <a:pt x="1817" y="2"/>
                    </a:lnTo>
                    <a:lnTo>
                      <a:pt x="1768" y="5"/>
                    </a:lnTo>
                    <a:lnTo>
                      <a:pt x="1720" y="10"/>
                    </a:lnTo>
                    <a:lnTo>
                      <a:pt x="1671" y="15"/>
                    </a:lnTo>
                    <a:lnTo>
                      <a:pt x="1623" y="21"/>
                    </a:lnTo>
                    <a:lnTo>
                      <a:pt x="1576" y="28"/>
                    </a:lnTo>
                    <a:lnTo>
                      <a:pt x="1529" y="37"/>
                    </a:lnTo>
                    <a:lnTo>
                      <a:pt x="1482" y="46"/>
                    </a:lnTo>
                    <a:lnTo>
                      <a:pt x="1435" y="56"/>
                    </a:lnTo>
                    <a:lnTo>
                      <a:pt x="1389" y="67"/>
                    </a:lnTo>
                    <a:lnTo>
                      <a:pt x="1343" y="79"/>
                    </a:lnTo>
                    <a:lnTo>
                      <a:pt x="1297" y="92"/>
                    </a:lnTo>
                    <a:lnTo>
                      <a:pt x="1252" y="106"/>
                    </a:lnTo>
                    <a:lnTo>
                      <a:pt x="1208" y="120"/>
                    </a:lnTo>
                    <a:lnTo>
                      <a:pt x="1163" y="136"/>
                    </a:lnTo>
                    <a:lnTo>
                      <a:pt x="1119" y="152"/>
                    </a:lnTo>
                    <a:lnTo>
                      <a:pt x="1076" y="170"/>
                    </a:lnTo>
                    <a:lnTo>
                      <a:pt x="1033" y="188"/>
                    </a:lnTo>
                    <a:lnTo>
                      <a:pt x="990" y="207"/>
                    </a:lnTo>
                    <a:lnTo>
                      <a:pt x="948" y="227"/>
                    </a:lnTo>
                    <a:lnTo>
                      <a:pt x="907" y="247"/>
                    </a:lnTo>
                    <a:lnTo>
                      <a:pt x="865" y="269"/>
                    </a:lnTo>
                    <a:lnTo>
                      <a:pt x="825" y="291"/>
                    </a:lnTo>
                    <a:lnTo>
                      <a:pt x="785" y="314"/>
                    </a:lnTo>
                    <a:lnTo>
                      <a:pt x="745" y="338"/>
                    </a:lnTo>
                    <a:lnTo>
                      <a:pt x="706" y="362"/>
                    </a:lnTo>
                    <a:lnTo>
                      <a:pt x="667" y="388"/>
                    </a:lnTo>
                    <a:lnTo>
                      <a:pt x="629" y="414"/>
                    </a:lnTo>
                    <a:lnTo>
                      <a:pt x="592" y="441"/>
                    </a:lnTo>
                    <a:lnTo>
                      <a:pt x="555" y="468"/>
                    </a:lnTo>
                    <a:lnTo>
                      <a:pt x="519" y="497"/>
                    </a:lnTo>
                    <a:lnTo>
                      <a:pt x="483" y="526"/>
                    </a:lnTo>
                    <a:lnTo>
                      <a:pt x="448" y="555"/>
                    </a:lnTo>
                    <a:lnTo>
                      <a:pt x="413" y="586"/>
                    </a:lnTo>
                    <a:lnTo>
                      <a:pt x="379" y="617"/>
                    </a:lnTo>
                    <a:lnTo>
                      <a:pt x="346" y="648"/>
                    </a:lnTo>
                    <a:lnTo>
                      <a:pt x="313" y="681"/>
                    </a:lnTo>
                    <a:lnTo>
                      <a:pt x="281" y="714"/>
                    </a:lnTo>
                    <a:lnTo>
                      <a:pt x="250" y="747"/>
                    </a:lnTo>
                    <a:lnTo>
                      <a:pt x="220" y="782"/>
                    </a:lnTo>
                    <a:lnTo>
                      <a:pt x="190" y="817"/>
                    </a:lnTo>
                    <a:lnTo>
                      <a:pt x="160" y="852"/>
                    </a:lnTo>
                    <a:lnTo>
                      <a:pt x="132" y="888"/>
                    </a:lnTo>
                    <a:lnTo>
                      <a:pt x="104" y="925"/>
                    </a:lnTo>
                    <a:lnTo>
                      <a:pt x="77" y="962"/>
                    </a:lnTo>
                    <a:lnTo>
                      <a:pt x="50" y="1000"/>
                    </a:lnTo>
                    <a:lnTo>
                      <a:pt x="25" y="1038"/>
                    </a:lnTo>
                    <a:lnTo>
                      <a:pt x="0" y="1077"/>
                    </a:lnTo>
                    <a:lnTo>
                      <a:pt x="293" y="1246"/>
                    </a:lnTo>
                    <a:lnTo>
                      <a:pt x="319" y="1207"/>
                    </a:lnTo>
                    <a:lnTo>
                      <a:pt x="345" y="1169"/>
                    </a:lnTo>
                    <a:lnTo>
                      <a:pt x="372" y="1131"/>
                    </a:lnTo>
                    <a:lnTo>
                      <a:pt x="401" y="1094"/>
                    </a:lnTo>
                    <a:lnTo>
                      <a:pt x="430" y="1058"/>
                    </a:lnTo>
                    <a:lnTo>
                      <a:pt x="459" y="1022"/>
                    </a:lnTo>
                    <a:lnTo>
                      <a:pt x="490" y="987"/>
                    </a:lnTo>
                    <a:lnTo>
                      <a:pt x="521" y="953"/>
                    </a:lnTo>
                    <a:lnTo>
                      <a:pt x="554" y="919"/>
                    </a:lnTo>
                    <a:lnTo>
                      <a:pt x="587" y="887"/>
                    </a:lnTo>
                    <a:lnTo>
                      <a:pt x="620" y="855"/>
                    </a:lnTo>
                    <a:lnTo>
                      <a:pt x="655" y="824"/>
                    </a:lnTo>
                    <a:lnTo>
                      <a:pt x="690" y="793"/>
                    </a:lnTo>
                    <a:lnTo>
                      <a:pt x="726" y="764"/>
                    </a:lnTo>
                    <a:lnTo>
                      <a:pt x="763" y="735"/>
                    </a:lnTo>
                    <a:lnTo>
                      <a:pt x="800" y="708"/>
                    </a:lnTo>
                    <a:lnTo>
                      <a:pt x="838" y="681"/>
                    </a:lnTo>
                    <a:lnTo>
                      <a:pt x="877" y="655"/>
                    </a:lnTo>
                    <a:lnTo>
                      <a:pt x="916" y="630"/>
                    </a:lnTo>
                    <a:lnTo>
                      <a:pt x="956" y="606"/>
                    </a:lnTo>
                    <a:lnTo>
                      <a:pt x="997" y="582"/>
                    </a:lnTo>
                    <a:lnTo>
                      <a:pt x="1038" y="560"/>
                    </a:lnTo>
                    <a:lnTo>
                      <a:pt x="1080" y="539"/>
                    </a:lnTo>
                    <a:lnTo>
                      <a:pt x="1122" y="518"/>
                    </a:lnTo>
                    <a:lnTo>
                      <a:pt x="1165" y="499"/>
                    </a:lnTo>
                    <a:lnTo>
                      <a:pt x="1209" y="481"/>
                    </a:lnTo>
                    <a:lnTo>
                      <a:pt x="1253" y="463"/>
                    </a:lnTo>
                    <a:lnTo>
                      <a:pt x="1297" y="447"/>
                    </a:lnTo>
                    <a:lnTo>
                      <a:pt x="1342" y="432"/>
                    </a:lnTo>
                    <a:lnTo>
                      <a:pt x="1388" y="418"/>
                    </a:lnTo>
                    <a:lnTo>
                      <a:pt x="1434" y="405"/>
                    </a:lnTo>
                    <a:lnTo>
                      <a:pt x="1480" y="393"/>
                    </a:lnTo>
                    <a:lnTo>
                      <a:pt x="1527" y="382"/>
                    </a:lnTo>
                    <a:lnTo>
                      <a:pt x="1574" y="372"/>
                    </a:lnTo>
                    <a:lnTo>
                      <a:pt x="1622" y="364"/>
                    </a:lnTo>
                    <a:lnTo>
                      <a:pt x="1670" y="356"/>
                    </a:lnTo>
                    <a:lnTo>
                      <a:pt x="1719" y="350"/>
                    </a:lnTo>
                    <a:lnTo>
                      <a:pt x="1767" y="345"/>
                    </a:lnTo>
                    <a:lnTo>
                      <a:pt x="1817" y="341"/>
                    </a:lnTo>
                    <a:lnTo>
                      <a:pt x="1866" y="338"/>
                    </a:lnTo>
                    <a:lnTo>
                      <a:pt x="1866"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4" name="Freeform 437">
                <a:extLst>
                  <a:ext uri="{FF2B5EF4-FFF2-40B4-BE49-F238E27FC236}">
                    <a16:creationId xmlns:a16="http://schemas.microsoft.com/office/drawing/2014/main" id="{D5169E75-ECFF-17CE-8886-97887C2E00AB}"/>
                  </a:ext>
                </a:extLst>
              </p:cNvPr>
              <p:cNvSpPr>
                <a:spLocks/>
              </p:cNvSpPr>
              <p:nvPr/>
            </p:nvSpPr>
            <p:spPr bwMode="auto">
              <a:xfrm>
                <a:off x="3850" y="1187"/>
                <a:ext cx="1117" cy="751"/>
              </a:xfrm>
              <a:custGeom>
                <a:avLst/>
                <a:gdLst>
                  <a:gd name="T0" fmla="*/ 0 w 1859"/>
                  <a:gd name="T1" fmla="*/ 0 h 1247"/>
                  <a:gd name="T2" fmla="*/ 45 w 1859"/>
                  <a:gd name="T3" fmla="*/ 341 h 1247"/>
                  <a:gd name="T4" fmla="*/ 137 w 1859"/>
                  <a:gd name="T5" fmla="*/ 349 h 1247"/>
                  <a:gd name="T6" fmla="*/ 228 w 1859"/>
                  <a:gd name="T7" fmla="*/ 362 h 1247"/>
                  <a:gd name="T8" fmla="*/ 319 w 1859"/>
                  <a:gd name="T9" fmla="*/ 379 h 1247"/>
                  <a:gd name="T10" fmla="*/ 410 w 1859"/>
                  <a:gd name="T11" fmla="*/ 400 h 1247"/>
                  <a:gd name="T12" fmla="*/ 500 w 1859"/>
                  <a:gd name="T13" fmla="*/ 426 h 1247"/>
                  <a:gd name="T14" fmla="*/ 589 w 1859"/>
                  <a:gd name="T15" fmla="*/ 456 h 1247"/>
                  <a:gd name="T16" fmla="*/ 678 w 1859"/>
                  <a:gd name="T17" fmla="*/ 491 h 1247"/>
                  <a:gd name="T18" fmla="*/ 765 w 1859"/>
                  <a:gd name="T19" fmla="*/ 531 h 1247"/>
                  <a:gd name="T20" fmla="*/ 851 w 1859"/>
                  <a:gd name="T21" fmla="*/ 575 h 1247"/>
                  <a:gd name="T22" fmla="*/ 936 w 1859"/>
                  <a:gd name="T23" fmla="*/ 624 h 1247"/>
                  <a:gd name="T24" fmla="*/ 1017 w 1859"/>
                  <a:gd name="T25" fmla="*/ 677 h 1247"/>
                  <a:gd name="T26" fmla="*/ 1095 w 1859"/>
                  <a:gd name="T27" fmla="*/ 733 h 1247"/>
                  <a:gd name="T28" fmla="*/ 1170 w 1859"/>
                  <a:gd name="T29" fmla="*/ 792 h 1247"/>
                  <a:gd name="T30" fmla="*/ 1241 w 1859"/>
                  <a:gd name="T31" fmla="*/ 855 h 1247"/>
                  <a:gd name="T32" fmla="*/ 1309 w 1859"/>
                  <a:gd name="T33" fmla="*/ 920 h 1247"/>
                  <a:gd name="T34" fmla="*/ 1373 w 1859"/>
                  <a:gd name="T35" fmla="*/ 989 h 1247"/>
                  <a:gd name="T36" fmla="*/ 1433 w 1859"/>
                  <a:gd name="T37" fmla="*/ 1059 h 1247"/>
                  <a:gd name="T38" fmla="*/ 1489 w 1859"/>
                  <a:gd name="T39" fmla="*/ 1133 h 1247"/>
                  <a:gd name="T40" fmla="*/ 1542 w 1859"/>
                  <a:gd name="T41" fmla="*/ 1208 h 1247"/>
                  <a:gd name="T42" fmla="*/ 1859 w 1859"/>
                  <a:gd name="T43" fmla="*/ 1078 h 1247"/>
                  <a:gd name="T44" fmla="*/ 1808 w 1859"/>
                  <a:gd name="T45" fmla="*/ 998 h 1247"/>
                  <a:gd name="T46" fmla="*/ 1752 w 1859"/>
                  <a:gd name="T47" fmla="*/ 920 h 1247"/>
                  <a:gd name="T48" fmla="*/ 1694 w 1859"/>
                  <a:gd name="T49" fmla="*/ 845 h 1247"/>
                  <a:gd name="T50" fmla="*/ 1632 w 1859"/>
                  <a:gd name="T51" fmla="*/ 772 h 1247"/>
                  <a:gd name="T52" fmla="*/ 1566 w 1859"/>
                  <a:gd name="T53" fmla="*/ 701 h 1247"/>
                  <a:gd name="T54" fmla="*/ 1498 w 1859"/>
                  <a:gd name="T55" fmla="*/ 632 h 1247"/>
                  <a:gd name="T56" fmla="*/ 1426 w 1859"/>
                  <a:gd name="T57" fmla="*/ 566 h 1247"/>
                  <a:gd name="T58" fmla="*/ 1350 w 1859"/>
                  <a:gd name="T59" fmla="*/ 503 h 1247"/>
                  <a:gd name="T60" fmla="*/ 1272 w 1859"/>
                  <a:gd name="T61" fmla="*/ 443 h 1247"/>
                  <a:gd name="T62" fmla="*/ 1191 w 1859"/>
                  <a:gd name="T63" fmla="*/ 386 h 1247"/>
                  <a:gd name="T64" fmla="*/ 1106 w 1859"/>
                  <a:gd name="T65" fmla="*/ 332 h 1247"/>
                  <a:gd name="T66" fmla="*/ 1018 w 1859"/>
                  <a:gd name="T67" fmla="*/ 282 h 1247"/>
                  <a:gd name="T68" fmla="*/ 930 w 1859"/>
                  <a:gd name="T69" fmla="*/ 235 h 1247"/>
                  <a:gd name="T70" fmla="*/ 840 w 1859"/>
                  <a:gd name="T71" fmla="*/ 193 h 1247"/>
                  <a:gd name="T72" fmla="*/ 749 w 1859"/>
                  <a:gd name="T73" fmla="*/ 155 h 1247"/>
                  <a:gd name="T74" fmla="*/ 657 w 1859"/>
                  <a:gd name="T75" fmla="*/ 121 h 1247"/>
                  <a:gd name="T76" fmla="*/ 564 w 1859"/>
                  <a:gd name="T77" fmla="*/ 92 h 1247"/>
                  <a:gd name="T78" fmla="*/ 471 w 1859"/>
                  <a:gd name="T79" fmla="*/ 67 h 1247"/>
                  <a:gd name="T80" fmla="*/ 377 w 1859"/>
                  <a:gd name="T81" fmla="*/ 45 h 1247"/>
                  <a:gd name="T82" fmla="*/ 283 w 1859"/>
                  <a:gd name="T83" fmla="*/ 28 h 1247"/>
                  <a:gd name="T84" fmla="*/ 189 w 1859"/>
                  <a:gd name="T85" fmla="*/ 15 h 1247"/>
                  <a:gd name="T86" fmla="*/ 94 w 1859"/>
                  <a:gd name="T87" fmla="*/ 6 h 1247"/>
                  <a:gd name="T88" fmla="*/ 0 w 1859"/>
                  <a:gd name="T89"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9" h="1247">
                    <a:moveTo>
                      <a:pt x="0" y="0"/>
                    </a:moveTo>
                    <a:lnTo>
                      <a:pt x="0" y="0"/>
                    </a:lnTo>
                    <a:lnTo>
                      <a:pt x="0" y="339"/>
                    </a:lnTo>
                    <a:lnTo>
                      <a:pt x="45" y="341"/>
                    </a:lnTo>
                    <a:lnTo>
                      <a:pt x="91" y="345"/>
                    </a:lnTo>
                    <a:lnTo>
                      <a:pt x="137" y="349"/>
                    </a:lnTo>
                    <a:lnTo>
                      <a:pt x="183" y="355"/>
                    </a:lnTo>
                    <a:lnTo>
                      <a:pt x="228" y="362"/>
                    </a:lnTo>
                    <a:lnTo>
                      <a:pt x="274" y="370"/>
                    </a:lnTo>
                    <a:lnTo>
                      <a:pt x="319" y="379"/>
                    </a:lnTo>
                    <a:lnTo>
                      <a:pt x="365" y="389"/>
                    </a:lnTo>
                    <a:lnTo>
                      <a:pt x="410" y="400"/>
                    </a:lnTo>
                    <a:lnTo>
                      <a:pt x="455" y="412"/>
                    </a:lnTo>
                    <a:lnTo>
                      <a:pt x="500" y="426"/>
                    </a:lnTo>
                    <a:lnTo>
                      <a:pt x="545" y="440"/>
                    </a:lnTo>
                    <a:lnTo>
                      <a:pt x="589" y="456"/>
                    </a:lnTo>
                    <a:lnTo>
                      <a:pt x="634" y="473"/>
                    </a:lnTo>
                    <a:lnTo>
                      <a:pt x="678" y="491"/>
                    </a:lnTo>
                    <a:lnTo>
                      <a:pt x="721" y="511"/>
                    </a:lnTo>
                    <a:lnTo>
                      <a:pt x="765" y="531"/>
                    </a:lnTo>
                    <a:lnTo>
                      <a:pt x="808" y="552"/>
                    </a:lnTo>
                    <a:lnTo>
                      <a:pt x="851" y="575"/>
                    </a:lnTo>
                    <a:lnTo>
                      <a:pt x="894" y="599"/>
                    </a:lnTo>
                    <a:lnTo>
                      <a:pt x="936" y="624"/>
                    </a:lnTo>
                    <a:lnTo>
                      <a:pt x="977" y="650"/>
                    </a:lnTo>
                    <a:lnTo>
                      <a:pt x="1017" y="677"/>
                    </a:lnTo>
                    <a:lnTo>
                      <a:pt x="1057" y="705"/>
                    </a:lnTo>
                    <a:lnTo>
                      <a:pt x="1095" y="733"/>
                    </a:lnTo>
                    <a:lnTo>
                      <a:pt x="1133" y="762"/>
                    </a:lnTo>
                    <a:lnTo>
                      <a:pt x="1170" y="792"/>
                    </a:lnTo>
                    <a:lnTo>
                      <a:pt x="1206" y="823"/>
                    </a:lnTo>
                    <a:lnTo>
                      <a:pt x="1241" y="855"/>
                    </a:lnTo>
                    <a:lnTo>
                      <a:pt x="1275" y="887"/>
                    </a:lnTo>
                    <a:lnTo>
                      <a:pt x="1309" y="920"/>
                    </a:lnTo>
                    <a:lnTo>
                      <a:pt x="1341" y="954"/>
                    </a:lnTo>
                    <a:lnTo>
                      <a:pt x="1373" y="989"/>
                    </a:lnTo>
                    <a:lnTo>
                      <a:pt x="1403" y="1024"/>
                    </a:lnTo>
                    <a:lnTo>
                      <a:pt x="1433" y="1059"/>
                    </a:lnTo>
                    <a:lnTo>
                      <a:pt x="1461" y="1096"/>
                    </a:lnTo>
                    <a:lnTo>
                      <a:pt x="1489" y="1133"/>
                    </a:lnTo>
                    <a:lnTo>
                      <a:pt x="1516" y="1170"/>
                    </a:lnTo>
                    <a:lnTo>
                      <a:pt x="1542" y="1208"/>
                    </a:lnTo>
                    <a:lnTo>
                      <a:pt x="1567" y="1247"/>
                    </a:lnTo>
                    <a:lnTo>
                      <a:pt x="1859" y="1078"/>
                    </a:lnTo>
                    <a:lnTo>
                      <a:pt x="1834" y="1038"/>
                    </a:lnTo>
                    <a:lnTo>
                      <a:pt x="1808" y="998"/>
                    </a:lnTo>
                    <a:lnTo>
                      <a:pt x="1780" y="959"/>
                    </a:lnTo>
                    <a:lnTo>
                      <a:pt x="1752" y="920"/>
                    </a:lnTo>
                    <a:lnTo>
                      <a:pt x="1723" y="882"/>
                    </a:lnTo>
                    <a:lnTo>
                      <a:pt x="1694" y="845"/>
                    </a:lnTo>
                    <a:lnTo>
                      <a:pt x="1663" y="808"/>
                    </a:lnTo>
                    <a:lnTo>
                      <a:pt x="1632" y="772"/>
                    </a:lnTo>
                    <a:lnTo>
                      <a:pt x="1599" y="736"/>
                    </a:lnTo>
                    <a:lnTo>
                      <a:pt x="1566" y="701"/>
                    </a:lnTo>
                    <a:lnTo>
                      <a:pt x="1532" y="666"/>
                    </a:lnTo>
                    <a:lnTo>
                      <a:pt x="1498" y="632"/>
                    </a:lnTo>
                    <a:lnTo>
                      <a:pt x="1462" y="599"/>
                    </a:lnTo>
                    <a:lnTo>
                      <a:pt x="1426" y="566"/>
                    </a:lnTo>
                    <a:lnTo>
                      <a:pt x="1388" y="535"/>
                    </a:lnTo>
                    <a:lnTo>
                      <a:pt x="1350" y="503"/>
                    </a:lnTo>
                    <a:lnTo>
                      <a:pt x="1312" y="473"/>
                    </a:lnTo>
                    <a:lnTo>
                      <a:pt x="1272" y="443"/>
                    </a:lnTo>
                    <a:lnTo>
                      <a:pt x="1232" y="414"/>
                    </a:lnTo>
                    <a:lnTo>
                      <a:pt x="1191" y="386"/>
                    </a:lnTo>
                    <a:lnTo>
                      <a:pt x="1149" y="359"/>
                    </a:lnTo>
                    <a:lnTo>
                      <a:pt x="1106" y="332"/>
                    </a:lnTo>
                    <a:lnTo>
                      <a:pt x="1062" y="306"/>
                    </a:lnTo>
                    <a:lnTo>
                      <a:pt x="1018" y="282"/>
                    </a:lnTo>
                    <a:lnTo>
                      <a:pt x="974" y="258"/>
                    </a:lnTo>
                    <a:lnTo>
                      <a:pt x="930" y="235"/>
                    </a:lnTo>
                    <a:lnTo>
                      <a:pt x="885" y="214"/>
                    </a:lnTo>
                    <a:lnTo>
                      <a:pt x="840" y="193"/>
                    </a:lnTo>
                    <a:lnTo>
                      <a:pt x="794" y="174"/>
                    </a:lnTo>
                    <a:lnTo>
                      <a:pt x="749" y="155"/>
                    </a:lnTo>
                    <a:lnTo>
                      <a:pt x="703" y="138"/>
                    </a:lnTo>
                    <a:lnTo>
                      <a:pt x="657" y="121"/>
                    </a:lnTo>
                    <a:lnTo>
                      <a:pt x="611" y="106"/>
                    </a:lnTo>
                    <a:lnTo>
                      <a:pt x="564" y="92"/>
                    </a:lnTo>
                    <a:lnTo>
                      <a:pt x="518" y="79"/>
                    </a:lnTo>
                    <a:lnTo>
                      <a:pt x="471" y="67"/>
                    </a:lnTo>
                    <a:lnTo>
                      <a:pt x="424" y="55"/>
                    </a:lnTo>
                    <a:lnTo>
                      <a:pt x="377" y="45"/>
                    </a:lnTo>
                    <a:lnTo>
                      <a:pt x="330" y="36"/>
                    </a:lnTo>
                    <a:lnTo>
                      <a:pt x="283" y="28"/>
                    </a:lnTo>
                    <a:lnTo>
                      <a:pt x="236" y="21"/>
                    </a:lnTo>
                    <a:lnTo>
                      <a:pt x="189" y="15"/>
                    </a:lnTo>
                    <a:lnTo>
                      <a:pt x="142" y="10"/>
                    </a:lnTo>
                    <a:lnTo>
                      <a:pt x="94" y="6"/>
                    </a:lnTo>
                    <a:lnTo>
                      <a:pt x="47" y="2"/>
                    </a:lnTo>
                    <a:lnTo>
                      <a:pt x="0"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5" name="Freeform 438">
                <a:extLst>
                  <a:ext uri="{FF2B5EF4-FFF2-40B4-BE49-F238E27FC236}">
                    <a16:creationId xmlns:a16="http://schemas.microsoft.com/office/drawing/2014/main" id="{92649EF9-BF12-EACB-D43F-04A1247B5CBD}"/>
                  </a:ext>
                </a:extLst>
              </p:cNvPr>
              <p:cNvSpPr>
                <a:spLocks/>
              </p:cNvSpPr>
              <p:nvPr/>
            </p:nvSpPr>
            <p:spPr bwMode="auto">
              <a:xfrm>
                <a:off x="3846" y="3197"/>
                <a:ext cx="1121" cy="751"/>
              </a:xfrm>
              <a:custGeom>
                <a:avLst/>
                <a:gdLst>
                  <a:gd name="T0" fmla="*/ 1573 w 1866"/>
                  <a:gd name="T1" fmla="*/ 0 h 1247"/>
                  <a:gd name="T2" fmla="*/ 1521 w 1866"/>
                  <a:gd name="T3" fmla="*/ 78 h 1247"/>
                  <a:gd name="T4" fmla="*/ 1466 w 1866"/>
                  <a:gd name="T5" fmla="*/ 153 h 1247"/>
                  <a:gd name="T6" fmla="*/ 1407 w 1866"/>
                  <a:gd name="T7" fmla="*/ 225 h 1247"/>
                  <a:gd name="T8" fmla="*/ 1345 w 1866"/>
                  <a:gd name="T9" fmla="*/ 294 h 1247"/>
                  <a:gd name="T10" fmla="*/ 1279 w 1866"/>
                  <a:gd name="T11" fmla="*/ 360 h 1247"/>
                  <a:gd name="T12" fmla="*/ 1211 w 1866"/>
                  <a:gd name="T13" fmla="*/ 423 h 1247"/>
                  <a:gd name="T14" fmla="*/ 1140 w 1866"/>
                  <a:gd name="T15" fmla="*/ 483 h 1247"/>
                  <a:gd name="T16" fmla="*/ 1066 w 1866"/>
                  <a:gd name="T17" fmla="*/ 539 h 1247"/>
                  <a:gd name="T18" fmla="*/ 989 w 1866"/>
                  <a:gd name="T19" fmla="*/ 592 h 1247"/>
                  <a:gd name="T20" fmla="*/ 910 w 1866"/>
                  <a:gd name="T21" fmla="*/ 641 h 1247"/>
                  <a:gd name="T22" fmla="*/ 828 w 1866"/>
                  <a:gd name="T23" fmla="*/ 686 h 1247"/>
                  <a:gd name="T24" fmla="*/ 744 w 1866"/>
                  <a:gd name="T25" fmla="*/ 728 h 1247"/>
                  <a:gd name="T26" fmla="*/ 657 w 1866"/>
                  <a:gd name="T27" fmla="*/ 766 h 1247"/>
                  <a:gd name="T28" fmla="*/ 569 w 1866"/>
                  <a:gd name="T29" fmla="*/ 799 h 1247"/>
                  <a:gd name="T30" fmla="*/ 478 w 1866"/>
                  <a:gd name="T31" fmla="*/ 829 h 1247"/>
                  <a:gd name="T32" fmla="*/ 386 w 1866"/>
                  <a:gd name="T33" fmla="*/ 854 h 1247"/>
                  <a:gd name="T34" fmla="*/ 292 w 1866"/>
                  <a:gd name="T35" fmla="*/ 874 h 1247"/>
                  <a:gd name="T36" fmla="*/ 196 w 1866"/>
                  <a:gd name="T37" fmla="*/ 890 h 1247"/>
                  <a:gd name="T38" fmla="*/ 99 w 1866"/>
                  <a:gd name="T39" fmla="*/ 902 h 1247"/>
                  <a:gd name="T40" fmla="*/ 0 w 1866"/>
                  <a:gd name="T41" fmla="*/ 908 h 1247"/>
                  <a:gd name="T42" fmla="*/ 49 w 1866"/>
                  <a:gd name="T43" fmla="*/ 1244 h 1247"/>
                  <a:gd name="T44" fmla="*/ 146 w 1866"/>
                  <a:gd name="T45" fmla="*/ 1237 h 1247"/>
                  <a:gd name="T46" fmla="*/ 243 w 1866"/>
                  <a:gd name="T47" fmla="*/ 1225 h 1247"/>
                  <a:gd name="T48" fmla="*/ 338 w 1866"/>
                  <a:gd name="T49" fmla="*/ 1210 h 1247"/>
                  <a:gd name="T50" fmla="*/ 431 w 1866"/>
                  <a:gd name="T51" fmla="*/ 1191 h 1247"/>
                  <a:gd name="T52" fmla="*/ 523 w 1866"/>
                  <a:gd name="T53" fmla="*/ 1168 h 1247"/>
                  <a:gd name="T54" fmla="*/ 614 w 1866"/>
                  <a:gd name="T55" fmla="*/ 1141 h 1247"/>
                  <a:gd name="T56" fmla="*/ 703 w 1866"/>
                  <a:gd name="T57" fmla="*/ 1111 h 1247"/>
                  <a:gd name="T58" fmla="*/ 790 w 1866"/>
                  <a:gd name="T59" fmla="*/ 1077 h 1247"/>
                  <a:gd name="T60" fmla="*/ 876 w 1866"/>
                  <a:gd name="T61" fmla="*/ 1040 h 1247"/>
                  <a:gd name="T62" fmla="*/ 959 w 1866"/>
                  <a:gd name="T63" fmla="*/ 999 h 1247"/>
                  <a:gd name="T64" fmla="*/ 1041 w 1866"/>
                  <a:gd name="T65" fmla="*/ 956 h 1247"/>
                  <a:gd name="T66" fmla="*/ 1121 w 1866"/>
                  <a:gd name="T67" fmla="*/ 909 h 1247"/>
                  <a:gd name="T68" fmla="*/ 1199 w 1866"/>
                  <a:gd name="T69" fmla="*/ 859 h 1247"/>
                  <a:gd name="T70" fmla="*/ 1274 w 1866"/>
                  <a:gd name="T71" fmla="*/ 806 h 1247"/>
                  <a:gd name="T72" fmla="*/ 1347 w 1866"/>
                  <a:gd name="T73" fmla="*/ 750 h 1247"/>
                  <a:gd name="T74" fmla="*/ 1418 w 1866"/>
                  <a:gd name="T75" fmla="*/ 691 h 1247"/>
                  <a:gd name="T76" fmla="*/ 1487 w 1866"/>
                  <a:gd name="T77" fmla="*/ 630 h 1247"/>
                  <a:gd name="T78" fmla="*/ 1553 w 1866"/>
                  <a:gd name="T79" fmla="*/ 566 h 1247"/>
                  <a:gd name="T80" fmla="*/ 1616 w 1866"/>
                  <a:gd name="T81" fmla="*/ 499 h 1247"/>
                  <a:gd name="T82" fmla="*/ 1677 w 1866"/>
                  <a:gd name="T83" fmla="*/ 430 h 1247"/>
                  <a:gd name="T84" fmla="*/ 1734 w 1866"/>
                  <a:gd name="T85" fmla="*/ 358 h 1247"/>
                  <a:gd name="T86" fmla="*/ 1789 w 1866"/>
                  <a:gd name="T87" fmla="*/ 285 h 1247"/>
                  <a:gd name="T88" fmla="*/ 1841 w 1866"/>
                  <a:gd name="T89" fmla="*/ 208 h 1247"/>
                  <a:gd name="T90" fmla="*/ 1573 w 1866"/>
                  <a:gd name="T91"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6" h="1247">
                    <a:moveTo>
                      <a:pt x="1573" y="0"/>
                    </a:moveTo>
                    <a:lnTo>
                      <a:pt x="1573" y="0"/>
                    </a:lnTo>
                    <a:lnTo>
                      <a:pt x="1547" y="39"/>
                    </a:lnTo>
                    <a:lnTo>
                      <a:pt x="1521" y="78"/>
                    </a:lnTo>
                    <a:lnTo>
                      <a:pt x="1494" y="116"/>
                    </a:lnTo>
                    <a:lnTo>
                      <a:pt x="1466" y="153"/>
                    </a:lnTo>
                    <a:lnTo>
                      <a:pt x="1437" y="189"/>
                    </a:lnTo>
                    <a:lnTo>
                      <a:pt x="1407" y="225"/>
                    </a:lnTo>
                    <a:lnTo>
                      <a:pt x="1376" y="260"/>
                    </a:lnTo>
                    <a:lnTo>
                      <a:pt x="1345" y="294"/>
                    </a:lnTo>
                    <a:lnTo>
                      <a:pt x="1312" y="327"/>
                    </a:lnTo>
                    <a:lnTo>
                      <a:pt x="1279" y="360"/>
                    </a:lnTo>
                    <a:lnTo>
                      <a:pt x="1246" y="392"/>
                    </a:lnTo>
                    <a:lnTo>
                      <a:pt x="1211" y="423"/>
                    </a:lnTo>
                    <a:lnTo>
                      <a:pt x="1176" y="453"/>
                    </a:lnTo>
                    <a:lnTo>
                      <a:pt x="1140" y="483"/>
                    </a:lnTo>
                    <a:lnTo>
                      <a:pt x="1103" y="511"/>
                    </a:lnTo>
                    <a:lnTo>
                      <a:pt x="1066" y="539"/>
                    </a:lnTo>
                    <a:lnTo>
                      <a:pt x="1028" y="566"/>
                    </a:lnTo>
                    <a:lnTo>
                      <a:pt x="989" y="592"/>
                    </a:lnTo>
                    <a:lnTo>
                      <a:pt x="950" y="617"/>
                    </a:lnTo>
                    <a:lnTo>
                      <a:pt x="910" y="641"/>
                    </a:lnTo>
                    <a:lnTo>
                      <a:pt x="869" y="664"/>
                    </a:lnTo>
                    <a:lnTo>
                      <a:pt x="828" y="686"/>
                    </a:lnTo>
                    <a:lnTo>
                      <a:pt x="786" y="708"/>
                    </a:lnTo>
                    <a:lnTo>
                      <a:pt x="744" y="728"/>
                    </a:lnTo>
                    <a:lnTo>
                      <a:pt x="701" y="747"/>
                    </a:lnTo>
                    <a:lnTo>
                      <a:pt x="657" y="766"/>
                    </a:lnTo>
                    <a:lnTo>
                      <a:pt x="613" y="783"/>
                    </a:lnTo>
                    <a:lnTo>
                      <a:pt x="569" y="799"/>
                    </a:lnTo>
                    <a:lnTo>
                      <a:pt x="524" y="815"/>
                    </a:lnTo>
                    <a:lnTo>
                      <a:pt x="478" y="829"/>
                    </a:lnTo>
                    <a:lnTo>
                      <a:pt x="432" y="842"/>
                    </a:lnTo>
                    <a:lnTo>
                      <a:pt x="386" y="854"/>
                    </a:lnTo>
                    <a:lnTo>
                      <a:pt x="339" y="865"/>
                    </a:lnTo>
                    <a:lnTo>
                      <a:pt x="292" y="874"/>
                    </a:lnTo>
                    <a:lnTo>
                      <a:pt x="244" y="883"/>
                    </a:lnTo>
                    <a:lnTo>
                      <a:pt x="196" y="890"/>
                    </a:lnTo>
                    <a:lnTo>
                      <a:pt x="148" y="897"/>
                    </a:lnTo>
                    <a:lnTo>
                      <a:pt x="99" y="902"/>
                    </a:lnTo>
                    <a:lnTo>
                      <a:pt x="50" y="905"/>
                    </a:lnTo>
                    <a:lnTo>
                      <a:pt x="0" y="908"/>
                    </a:lnTo>
                    <a:lnTo>
                      <a:pt x="0" y="1247"/>
                    </a:lnTo>
                    <a:lnTo>
                      <a:pt x="49" y="1244"/>
                    </a:lnTo>
                    <a:lnTo>
                      <a:pt x="98" y="1241"/>
                    </a:lnTo>
                    <a:lnTo>
                      <a:pt x="146" y="1237"/>
                    </a:lnTo>
                    <a:lnTo>
                      <a:pt x="195" y="1232"/>
                    </a:lnTo>
                    <a:lnTo>
                      <a:pt x="243" y="1225"/>
                    </a:lnTo>
                    <a:lnTo>
                      <a:pt x="290" y="1218"/>
                    </a:lnTo>
                    <a:lnTo>
                      <a:pt x="338" y="1210"/>
                    </a:lnTo>
                    <a:lnTo>
                      <a:pt x="384" y="1201"/>
                    </a:lnTo>
                    <a:lnTo>
                      <a:pt x="431" y="1191"/>
                    </a:lnTo>
                    <a:lnTo>
                      <a:pt x="477" y="1180"/>
                    </a:lnTo>
                    <a:lnTo>
                      <a:pt x="523" y="1168"/>
                    </a:lnTo>
                    <a:lnTo>
                      <a:pt x="569" y="1155"/>
                    </a:lnTo>
                    <a:lnTo>
                      <a:pt x="614" y="1141"/>
                    </a:lnTo>
                    <a:lnTo>
                      <a:pt x="659" y="1126"/>
                    </a:lnTo>
                    <a:lnTo>
                      <a:pt x="703" y="1111"/>
                    </a:lnTo>
                    <a:lnTo>
                      <a:pt x="747" y="1094"/>
                    </a:lnTo>
                    <a:lnTo>
                      <a:pt x="790" y="1077"/>
                    </a:lnTo>
                    <a:lnTo>
                      <a:pt x="833" y="1059"/>
                    </a:lnTo>
                    <a:lnTo>
                      <a:pt x="876" y="1040"/>
                    </a:lnTo>
                    <a:lnTo>
                      <a:pt x="918" y="1020"/>
                    </a:lnTo>
                    <a:lnTo>
                      <a:pt x="959" y="999"/>
                    </a:lnTo>
                    <a:lnTo>
                      <a:pt x="1001" y="978"/>
                    </a:lnTo>
                    <a:lnTo>
                      <a:pt x="1041" y="956"/>
                    </a:lnTo>
                    <a:lnTo>
                      <a:pt x="1081" y="933"/>
                    </a:lnTo>
                    <a:lnTo>
                      <a:pt x="1121" y="909"/>
                    </a:lnTo>
                    <a:lnTo>
                      <a:pt x="1160" y="884"/>
                    </a:lnTo>
                    <a:lnTo>
                      <a:pt x="1199" y="859"/>
                    </a:lnTo>
                    <a:lnTo>
                      <a:pt x="1237" y="833"/>
                    </a:lnTo>
                    <a:lnTo>
                      <a:pt x="1274" y="806"/>
                    </a:lnTo>
                    <a:lnTo>
                      <a:pt x="1311" y="778"/>
                    </a:lnTo>
                    <a:lnTo>
                      <a:pt x="1347" y="750"/>
                    </a:lnTo>
                    <a:lnTo>
                      <a:pt x="1383" y="721"/>
                    </a:lnTo>
                    <a:lnTo>
                      <a:pt x="1418" y="691"/>
                    </a:lnTo>
                    <a:lnTo>
                      <a:pt x="1453" y="661"/>
                    </a:lnTo>
                    <a:lnTo>
                      <a:pt x="1487" y="630"/>
                    </a:lnTo>
                    <a:lnTo>
                      <a:pt x="1520" y="598"/>
                    </a:lnTo>
                    <a:lnTo>
                      <a:pt x="1553" y="566"/>
                    </a:lnTo>
                    <a:lnTo>
                      <a:pt x="1585" y="533"/>
                    </a:lnTo>
                    <a:lnTo>
                      <a:pt x="1616" y="499"/>
                    </a:lnTo>
                    <a:lnTo>
                      <a:pt x="1647" y="465"/>
                    </a:lnTo>
                    <a:lnTo>
                      <a:pt x="1677" y="430"/>
                    </a:lnTo>
                    <a:lnTo>
                      <a:pt x="1706" y="394"/>
                    </a:lnTo>
                    <a:lnTo>
                      <a:pt x="1734" y="358"/>
                    </a:lnTo>
                    <a:lnTo>
                      <a:pt x="1762" y="322"/>
                    </a:lnTo>
                    <a:lnTo>
                      <a:pt x="1789" y="285"/>
                    </a:lnTo>
                    <a:lnTo>
                      <a:pt x="1816" y="247"/>
                    </a:lnTo>
                    <a:lnTo>
                      <a:pt x="1841" y="208"/>
                    </a:lnTo>
                    <a:lnTo>
                      <a:pt x="1866" y="170"/>
                    </a:lnTo>
                    <a:lnTo>
                      <a:pt x="1573" y="0"/>
                    </a:lnTo>
                    <a:close/>
                  </a:path>
                </a:pathLst>
              </a:custGeom>
              <a:solidFill>
                <a:schemeClr val="accent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6" name="Freeform 439">
                <a:extLst>
                  <a:ext uri="{FF2B5EF4-FFF2-40B4-BE49-F238E27FC236}">
                    <a16:creationId xmlns:a16="http://schemas.microsoft.com/office/drawing/2014/main" id="{7144244A-D11A-4586-821B-74D08B0DA79E}"/>
                  </a:ext>
                </a:extLst>
              </p:cNvPr>
              <p:cNvSpPr>
                <a:spLocks/>
              </p:cNvSpPr>
              <p:nvPr/>
            </p:nvSpPr>
            <p:spPr bwMode="auto">
              <a:xfrm>
                <a:off x="4839" y="1921"/>
                <a:ext cx="337" cy="1296"/>
              </a:xfrm>
              <a:custGeom>
                <a:avLst/>
                <a:gdLst>
                  <a:gd name="T0" fmla="*/ 293 w 560"/>
                  <a:gd name="T1" fmla="*/ 0 h 2153"/>
                  <a:gd name="T2" fmla="*/ 22 w 560"/>
                  <a:gd name="T3" fmla="*/ 210 h 2153"/>
                  <a:gd name="T4" fmla="*/ 61 w 560"/>
                  <a:gd name="T5" fmla="*/ 294 h 2153"/>
                  <a:gd name="T6" fmla="*/ 96 w 560"/>
                  <a:gd name="T7" fmla="*/ 379 h 2153"/>
                  <a:gd name="T8" fmla="*/ 127 w 560"/>
                  <a:gd name="T9" fmla="*/ 467 h 2153"/>
                  <a:gd name="T10" fmla="*/ 153 w 560"/>
                  <a:gd name="T11" fmla="*/ 556 h 2153"/>
                  <a:gd name="T12" fmla="*/ 176 w 560"/>
                  <a:gd name="T13" fmla="*/ 647 h 2153"/>
                  <a:gd name="T14" fmla="*/ 194 w 560"/>
                  <a:gd name="T15" fmla="*/ 740 h 2153"/>
                  <a:gd name="T16" fmla="*/ 208 w 560"/>
                  <a:gd name="T17" fmla="*/ 834 h 2153"/>
                  <a:gd name="T18" fmla="*/ 218 w 560"/>
                  <a:gd name="T19" fmla="*/ 930 h 2153"/>
                  <a:gd name="T20" fmla="*/ 222 w 560"/>
                  <a:gd name="T21" fmla="*/ 1027 h 2153"/>
                  <a:gd name="T22" fmla="*/ 222 w 560"/>
                  <a:gd name="T23" fmla="*/ 1125 h 2153"/>
                  <a:gd name="T24" fmla="*/ 218 w 560"/>
                  <a:gd name="T25" fmla="*/ 1222 h 2153"/>
                  <a:gd name="T26" fmla="*/ 208 w 560"/>
                  <a:gd name="T27" fmla="*/ 1318 h 2153"/>
                  <a:gd name="T28" fmla="*/ 194 w 560"/>
                  <a:gd name="T29" fmla="*/ 1412 h 2153"/>
                  <a:gd name="T30" fmla="*/ 176 w 560"/>
                  <a:gd name="T31" fmla="*/ 1505 h 2153"/>
                  <a:gd name="T32" fmla="*/ 153 w 560"/>
                  <a:gd name="T33" fmla="*/ 1596 h 2153"/>
                  <a:gd name="T34" fmla="*/ 126 w 560"/>
                  <a:gd name="T35" fmla="*/ 1686 h 2153"/>
                  <a:gd name="T36" fmla="*/ 95 w 560"/>
                  <a:gd name="T37" fmla="*/ 1774 h 2153"/>
                  <a:gd name="T38" fmla="*/ 60 w 560"/>
                  <a:gd name="T39" fmla="*/ 1859 h 2153"/>
                  <a:gd name="T40" fmla="*/ 21 w 560"/>
                  <a:gd name="T41" fmla="*/ 1943 h 2153"/>
                  <a:gd name="T42" fmla="*/ 292 w 560"/>
                  <a:gd name="T43" fmla="*/ 2153 h 2153"/>
                  <a:gd name="T44" fmla="*/ 335 w 560"/>
                  <a:gd name="T45" fmla="*/ 2068 h 2153"/>
                  <a:gd name="T46" fmla="*/ 375 w 560"/>
                  <a:gd name="T47" fmla="*/ 1981 h 2153"/>
                  <a:gd name="T48" fmla="*/ 410 w 560"/>
                  <a:gd name="T49" fmla="*/ 1893 h 2153"/>
                  <a:gd name="T50" fmla="*/ 443 w 560"/>
                  <a:gd name="T51" fmla="*/ 1802 h 2153"/>
                  <a:gd name="T52" fmla="*/ 471 w 560"/>
                  <a:gd name="T53" fmla="*/ 1710 h 2153"/>
                  <a:gd name="T54" fmla="*/ 496 w 560"/>
                  <a:gd name="T55" fmla="*/ 1616 h 2153"/>
                  <a:gd name="T56" fmla="*/ 517 w 560"/>
                  <a:gd name="T57" fmla="*/ 1521 h 2153"/>
                  <a:gd name="T58" fmla="*/ 534 w 560"/>
                  <a:gd name="T59" fmla="*/ 1424 h 2153"/>
                  <a:gd name="T60" fmla="*/ 546 w 560"/>
                  <a:gd name="T61" fmla="*/ 1326 h 2153"/>
                  <a:gd name="T62" fmla="*/ 555 w 560"/>
                  <a:gd name="T63" fmla="*/ 1227 h 2153"/>
                  <a:gd name="T64" fmla="*/ 559 w 560"/>
                  <a:gd name="T65" fmla="*/ 1126 h 2153"/>
                  <a:gd name="T66" fmla="*/ 559 w 560"/>
                  <a:gd name="T67" fmla="*/ 1025 h 2153"/>
                  <a:gd name="T68" fmla="*/ 555 w 560"/>
                  <a:gd name="T69" fmla="*/ 925 h 2153"/>
                  <a:gd name="T70" fmla="*/ 546 w 560"/>
                  <a:gd name="T71" fmla="*/ 826 h 2153"/>
                  <a:gd name="T72" fmla="*/ 534 w 560"/>
                  <a:gd name="T73" fmla="*/ 728 h 2153"/>
                  <a:gd name="T74" fmla="*/ 517 w 560"/>
                  <a:gd name="T75" fmla="*/ 631 h 2153"/>
                  <a:gd name="T76" fmla="*/ 496 w 560"/>
                  <a:gd name="T77" fmla="*/ 536 h 2153"/>
                  <a:gd name="T78" fmla="*/ 472 w 560"/>
                  <a:gd name="T79" fmla="*/ 442 h 2153"/>
                  <a:gd name="T80" fmla="*/ 443 w 560"/>
                  <a:gd name="T81" fmla="*/ 350 h 2153"/>
                  <a:gd name="T82" fmla="*/ 411 w 560"/>
                  <a:gd name="T83" fmla="*/ 260 h 2153"/>
                  <a:gd name="T84" fmla="*/ 375 w 560"/>
                  <a:gd name="T85" fmla="*/ 172 h 2153"/>
                  <a:gd name="T86" fmla="*/ 336 w 560"/>
                  <a:gd name="T87" fmla="*/ 85 h 2153"/>
                  <a:gd name="T88" fmla="*/ 293 w 560"/>
                  <a:gd name="T89" fmla="*/ 0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0" h="2153">
                    <a:moveTo>
                      <a:pt x="293" y="0"/>
                    </a:moveTo>
                    <a:lnTo>
                      <a:pt x="293" y="0"/>
                    </a:lnTo>
                    <a:lnTo>
                      <a:pt x="2" y="170"/>
                    </a:lnTo>
                    <a:lnTo>
                      <a:pt x="22" y="210"/>
                    </a:lnTo>
                    <a:lnTo>
                      <a:pt x="42" y="252"/>
                    </a:lnTo>
                    <a:lnTo>
                      <a:pt x="61" y="294"/>
                    </a:lnTo>
                    <a:lnTo>
                      <a:pt x="79" y="336"/>
                    </a:lnTo>
                    <a:lnTo>
                      <a:pt x="96" y="379"/>
                    </a:lnTo>
                    <a:lnTo>
                      <a:pt x="112" y="423"/>
                    </a:lnTo>
                    <a:lnTo>
                      <a:pt x="127" y="467"/>
                    </a:lnTo>
                    <a:lnTo>
                      <a:pt x="141" y="511"/>
                    </a:lnTo>
                    <a:lnTo>
                      <a:pt x="153" y="556"/>
                    </a:lnTo>
                    <a:lnTo>
                      <a:pt x="165" y="601"/>
                    </a:lnTo>
                    <a:lnTo>
                      <a:pt x="176" y="647"/>
                    </a:lnTo>
                    <a:lnTo>
                      <a:pt x="186" y="693"/>
                    </a:lnTo>
                    <a:lnTo>
                      <a:pt x="194" y="740"/>
                    </a:lnTo>
                    <a:lnTo>
                      <a:pt x="202" y="787"/>
                    </a:lnTo>
                    <a:lnTo>
                      <a:pt x="208" y="834"/>
                    </a:lnTo>
                    <a:lnTo>
                      <a:pt x="214" y="882"/>
                    </a:lnTo>
                    <a:lnTo>
                      <a:pt x="218" y="930"/>
                    </a:lnTo>
                    <a:lnTo>
                      <a:pt x="221" y="978"/>
                    </a:lnTo>
                    <a:lnTo>
                      <a:pt x="222" y="1027"/>
                    </a:lnTo>
                    <a:lnTo>
                      <a:pt x="223" y="1076"/>
                    </a:lnTo>
                    <a:lnTo>
                      <a:pt x="222" y="1125"/>
                    </a:lnTo>
                    <a:lnTo>
                      <a:pt x="221" y="1173"/>
                    </a:lnTo>
                    <a:lnTo>
                      <a:pt x="218" y="1222"/>
                    </a:lnTo>
                    <a:lnTo>
                      <a:pt x="214" y="1270"/>
                    </a:lnTo>
                    <a:lnTo>
                      <a:pt x="208" y="1318"/>
                    </a:lnTo>
                    <a:lnTo>
                      <a:pt x="202" y="1365"/>
                    </a:lnTo>
                    <a:lnTo>
                      <a:pt x="194" y="1412"/>
                    </a:lnTo>
                    <a:lnTo>
                      <a:pt x="186" y="1459"/>
                    </a:lnTo>
                    <a:lnTo>
                      <a:pt x="176" y="1505"/>
                    </a:lnTo>
                    <a:lnTo>
                      <a:pt x="165" y="1551"/>
                    </a:lnTo>
                    <a:lnTo>
                      <a:pt x="153" y="1596"/>
                    </a:lnTo>
                    <a:lnTo>
                      <a:pt x="140" y="1641"/>
                    </a:lnTo>
                    <a:lnTo>
                      <a:pt x="126" y="1686"/>
                    </a:lnTo>
                    <a:lnTo>
                      <a:pt x="111" y="1730"/>
                    </a:lnTo>
                    <a:lnTo>
                      <a:pt x="95" y="1774"/>
                    </a:lnTo>
                    <a:lnTo>
                      <a:pt x="78" y="1817"/>
                    </a:lnTo>
                    <a:lnTo>
                      <a:pt x="60" y="1859"/>
                    </a:lnTo>
                    <a:lnTo>
                      <a:pt x="41" y="1901"/>
                    </a:lnTo>
                    <a:lnTo>
                      <a:pt x="21" y="1943"/>
                    </a:lnTo>
                    <a:lnTo>
                      <a:pt x="0" y="1984"/>
                    </a:lnTo>
                    <a:lnTo>
                      <a:pt x="292" y="2153"/>
                    </a:lnTo>
                    <a:lnTo>
                      <a:pt x="314" y="2111"/>
                    </a:lnTo>
                    <a:lnTo>
                      <a:pt x="335" y="2068"/>
                    </a:lnTo>
                    <a:lnTo>
                      <a:pt x="355" y="2025"/>
                    </a:lnTo>
                    <a:lnTo>
                      <a:pt x="375" y="1981"/>
                    </a:lnTo>
                    <a:lnTo>
                      <a:pt x="393" y="1937"/>
                    </a:lnTo>
                    <a:lnTo>
                      <a:pt x="410" y="1893"/>
                    </a:lnTo>
                    <a:lnTo>
                      <a:pt x="427" y="1848"/>
                    </a:lnTo>
                    <a:lnTo>
                      <a:pt x="443" y="1802"/>
                    </a:lnTo>
                    <a:lnTo>
                      <a:pt x="457" y="1756"/>
                    </a:lnTo>
                    <a:lnTo>
                      <a:pt x="471" y="1710"/>
                    </a:lnTo>
                    <a:lnTo>
                      <a:pt x="484" y="1663"/>
                    </a:lnTo>
                    <a:lnTo>
                      <a:pt x="496" y="1616"/>
                    </a:lnTo>
                    <a:lnTo>
                      <a:pt x="507" y="1569"/>
                    </a:lnTo>
                    <a:lnTo>
                      <a:pt x="517" y="1521"/>
                    </a:lnTo>
                    <a:lnTo>
                      <a:pt x="526" y="1473"/>
                    </a:lnTo>
                    <a:lnTo>
                      <a:pt x="534" y="1424"/>
                    </a:lnTo>
                    <a:lnTo>
                      <a:pt x="540" y="1375"/>
                    </a:lnTo>
                    <a:lnTo>
                      <a:pt x="546" y="1326"/>
                    </a:lnTo>
                    <a:lnTo>
                      <a:pt x="551" y="1277"/>
                    </a:lnTo>
                    <a:lnTo>
                      <a:pt x="555" y="1227"/>
                    </a:lnTo>
                    <a:lnTo>
                      <a:pt x="558" y="1177"/>
                    </a:lnTo>
                    <a:lnTo>
                      <a:pt x="559" y="1126"/>
                    </a:lnTo>
                    <a:lnTo>
                      <a:pt x="560" y="1076"/>
                    </a:lnTo>
                    <a:lnTo>
                      <a:pt x="559" y="1025"/>
                    </a:lnTo>
                    <a:lnTo>
                      <a:pt x="558" y="975"/>
                    </a:lnTo>
                    <a:lnTo>
                      <a:pt x="555" y="925"/>
                    </a:lnTo>
                    <a:lnTo>
                      <a:pt x="551" y="875"/>
                    </a:lnTo>
                    <a:lnTo>
                      <a:pt x="546" y="826"/>
                    </a:lnTo>
                    <a:lnTo>
                      <a:pt x="541" y="776"/>
                    </a:lnTo>
                    <a:lnTo>
                      <a:pt x="534" y="728"/>
                    </a:lnTo>
                    <a:lnTo>
                      <a:pt x="526" y="679"/>
                    </a:lnTo>
                    <a:lnTo>
                      <a:pt x="517" y="631"/>
                    </a:lnTo>
                    <a:lnTo>
                      <a:pt x="507" y="583"/>
                    </a:lnTo>
                    <a:lnTo>
                      <a:pt x="496" y="536"/>
                    </a:lnTo>
                    <a:lnTo>
                      <a:pt x="484" y="489"/>
                    </a:lnTo>
                    <a:lnTo>
                      <a:pt x="472" y="442"/>
                    </a:lnTo>
                    <a:lnTo>
                      <a:pt x="458" y="396"/>
                    </a:lnTo>
                    <a:lnTo>
                      <a:pt x="443" y="350"/>
                    </a:lnTo>
                    <a:lnTo>
                      <a:pt x="428" y="305"/>
                    </a:lnTo>
                    <a:lnTo>
                      <a:pt x="411" y="260"/>
                    </a:lnTo>
                    <a:lnTo>
                      <a:pt x="394" y="216"/>
                    </a:lnTo>
                    <a:lnTo>
                      <a:pt x="375" y="172"/>
                    </a:lnTo>
                    <a:lnTo>
                      <a:pt x="356" y="128"/>
                    </a:lnTo>
                    <a:lnTo>
                      <a:pt x="336" y="85"/>
                    </a:lnTo>
                    <a:lnTo>
                      <a:pt x="315" y="42"/>
                    </a:lnTo>
                    <a:lnTo>
                      <a:pt x="293"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7" name="Rectangle 440">
                <a:extLst>
                  <a:ext uri="{FF2B5EF4-FFF2-40B4-BE49-F238E27FC236}">
                    <a16:creationId xmlns:a16="http://schemas.microsoft.com/office/drawing/2014/main" id="{7D8DF4B0-2054-8381-35A0-DD8E5DF06F3D}"/>
                  </a:ext>
                </a:extLst>
              </p:cNvPr>
              <p:cNvSpPr>
                <a:spLocks noChangeArrowheads="1"/>
              </p:cNvSpPr>
              <p:nvPr/>
            </p:nvSpPr>
            <p:spPr bwMode="auto">
              <a:xfrm rot="18420000">
                <a:off x="2790" y="173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78" name="Rectangle 441">
                <a:extLst>
                  <a:ext uri="{FF2B5EF4-FFF2-40B4-BE49-F238E27FC236}">
                    <a16:creationId xmlns:a16="http://schemas.microsoft.com/office/drawing/2014/main" id="{1AA05559-F201-0C5A-C4D6-F613B97C6B59}"/>
                  </a:ext>
                </a:extLst>
              </p:cNvPr>
              <p:cNvSpPr>
                <a:spLocks noChangeArrowheads="1"/>
              </p:cNvSpPr>
              <p:nvPr/>
            </p:nvSpPr>
            <p:spPr bwMode="auto">
              <a:xfrm rot="18540000">
                <a:off x="2811" y="1691"/>
                <a:ext cx="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79" name="Rectangle 442">
                <a:extLst>
                  <a:ext uri="{FF2B5EF4-FFF2-40B4-BE49-F238E27FC236}">
                    <a16:creationId xmlns:a16="http://schemas.microsoft.com/office/drawing/2014/main" id="{75B6D9AE-4B5B-F57F-B72C-47641C6479C6}"/>
                  </a:ext>
                </a:extLst>
              </p:cNvPr>
              <p:cNvSpPr>
                <a:spLocks noChangeArrowheads="1"/>
              </p:cNvSpPr>
              <p:nvPr/>
            </p:nvSpPr>
            <p:spPr bwMode="auto">
              <a:xfrm rot="18660000">
                <a:off x="2853" y="166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0" name="Rectangle 443">
                <a:extLst>
                  <a:ext uri="{FF2B5EF4-FFF2-40B4-BE49-F238E27FC236}">
                    <a16:creationId xmlns:a16="http://schemas.microsoft.com/office/drawing/2014/main" id="{53186218-FF1F-83A5-C1B1-8C8C7BEB04B2}"/>
                  </a:ext>
                </a:extLst>
              </p:cNvPr>
              <p:cNvSpPr>
                <a:spLocks noChangeArrowheads="1"/>
              </p:cNvSpPr>
              <p:nvPr/>
            </p:nvSpPr>
            <p:spPr bwMode="auto">
              <a:xfrm rot="18780000">
                <a:off x="2876" y="163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V</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1" name="Rectangle 444">
                <a:extLst>
                  <a:ext uri="{FF2B5EF4-FFF2-40B4-BE49-F238E27FC236}">
                    <a16:creationId xmlns:a16="http://schemas.microsoft.com/office/drawing/2014/main" id="{04056A22-CE54-C770-7214-40E8E941A54D}"/>
                  </a:ext>
                </a:extLst>
              </p:cNvPr>
              <p:cNvSpPr>
                <a:spLocks noChangeArrowheads="1"/>
              </p:cNvSpPr>
              <p:nvPr/>
            </p:nvSpPr>
            <p:spPr bwMode="auto">
              <a:xfrm rot="18900000">
                <a:off x="2910" y="1617"/>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2" name="Rectangle 445">
                <a:extLst>
                  <a:ext uri="{FF2B5EF4-FFF2-40B4-BE49-F238E27FC236}">
                    <a16:creationId xmlns:a16="http://schemas.microsoft.com/office/drawing/2014/main" id="{46A7F9CD-8B21-D37F-686A-FB95BE5ED839}"/>
                  </a:ext>
                </a:extLst>
              </p:cNvPr>
              <p:cNvSpPr>
                <a:spLocks noChangeArrowheads="1"/>
              </p:cNvSpPr>
              <p:nvPr/>
            </p:nvSpPr>
            <p:spPr bwMode="auto">
              <a:xfrm rot="18960000">
                <a:off x="2921" y="159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3" name="Rectangle 446">
                <a:extLst>
                  <a:ext uri="{FF2B5EF4-FFF2-40B4-BE49-F238E27FC236}">
                    <a16:creationId xmlns:a16="http://schemas.microsoft.com/office/drawing/2014/main" id="{BFA1DF43-0DE5-39EA-0DBC-1F8561352206}"/>
                  </a:ext>
                </a:extLst>
              </p:cNvPr>
              <p:cNvSpPr>
                <a:spLocks noChangeArrowheads="1"/>
              </p:cNvSpPr>
              <p:nvPr/>
            </p:nvSpPr>
            <p:spPr bwMode="auto">
              <a:xfrm rot="19080000">
                <a:off x="2953" y="156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4" name="Rectangle 447">
                <a:extLst>
                  <a:ext uri="{FF2B5EF4-FFF2-40B4-BE49-F238E27FC236}">
                    <a16:creationId xmlns:a16="http://schemas.microsoft.com/office/drawing/2014/main" id="{93E79B39-B208-C344-1DEC-1613C7D1BAFF}"/>
                  </a:ext>
                </a:extLst>
              </p:cNvPr>
              <p:cNvSpPr>
                <a:spLocks noChangeArrowheads="1"/>
              </p:cNvSpPr>
              <p:nvPr/>
            </p:nvSpPr>
            <p:spPr bwMode="auto">
              <a:xfrm rot="19200000">
                <a:off x="2980" y="152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5" name="Rectangle 448">
                <a:extLst>
                  <a:ext uri="{FF2B5EF4-FFF2-40B4-BE49-F238E27FC236}">
                    <a16:creationId xmlns:a16="http://schemas.microsoft.com/office/drawing/2014/main" id="{8AC89855-9574-9902-C344-7F0D70360B2C}"/>
                  </a:ext>
                </a:extLst>
              </p:cNvPr>
              <p:cNvSpPr>
                <a:spLocks noChangeArrowheads="1"/>
              </p:cNvSpPr>
              <p:nvPr/>
            </p:nvSpPr>
            <p:spPr bwMode="auto">
              <a:xfrm rot="19260000">
                <a:off x="3004" y="151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6" name="Rectangle 449">
                <a:extLst>
                  <a:ext uri="{FF2B5EF4-FFF2-40B4-BE49-F238E27FC236}">
                    <a16:creationId xmlns:a16="http://schemas.microsoft.com/office/drawing/2014/main" id="{6EE289D2-2249-EFEA-9411-FAEEB1084B53}"/>
                  </a:ext>
                </a:extLst>
              </p:cNvPr>
              <p:cNvSpPr>
                <a:spLocks noChangeArrowheads="1"/>
              </p:cNvSpPr>
              <p:nvPr/>
            </p:nvSpPr>
            <p:spPr bwMode="auto">
              <a:xfrm rot="19380000">
                <a:off x="3043" y="148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7" name="Rectangle 450">
                <a:extLst>
                  <a:ext uri="{FF2B5EF4-FFF2-40B4-BE49-F238E27FC236}">
                    <a16:creationId xmlns:a16="http://schemas.microsoft.com/office/drawing/2014/main" id="{0A70459B-3265-284B-8427-7245FFF541C9}"/>
                  </a:ext>
                </a:extLst>
              </p:cNvPr>
              <p:cNvSpPr>
                <a:spLocks noChangeArrowheads="1"/>
              </p:cNvSpPr>
              <p:nvPr/>
            </p:nvSpPr>
            <p:spPr bwMode="auto">
              <a:xfrm rot="19500000">
                <a:off x="3082" y="146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8" name="Rectangle 451">
                <a:extLst>
                  <a:ext uri="{FF2B5EF4-FFF2-40B4-BE49-F238E27FC236}">
                    <a16:creationId xmlns:a16="http://schemas.microsoft.com/office/drawing/2014/main" id="{816069E2-797D-FDCB-855A-CD675F8E75C5}"/>
                  </a:ext>
                </a:extLst>
              </p:cNvPr>
              <p:cNvSpPr>
                <a:spLocks noChangeArrowheads="1"/>
              </p:cNvSpPr>
              <p:nvPr/>
            </p:nvSpPr>
            <p:spPr bwMode="auto">
              <a:xfrm rot="19620000">
                <a:off x="3120" y="144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9" name="Rectangle 452">
                <a:extLst>
                  <a:ext uri="{FF2B5EF4-FFF2-40B4-BE49-F238E27FC236}">
                    <a16:creationId xmlns:a16="http://schemas.microsoft.com/office/drawing/2014/main" id="{71122D42-36A4-8A26-4BF6-304095A806CF}"/>
                  </a:ext>
                </a:extLst>
              </p:cNvPr>
              <p:cNvSpPr>
                <a:spLocks noChangeArrowheads="1"/>
              </p:cNvSpPr>
              <p:nvPr/>
            </p:nvSpPr>
            <p:spPr bwMode="auto">
              <a:xfrm rot="19680000">
                <a:off x="3135" y="1428"/>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0" name="Rectangle 453">
                <a:extLst>
                  <a:ext uri="{FF2B5EF4-FFF2-40B4-BE49-F238E27FC236}">
                    <a16:creationId xmlns:a16="http://schemas.microsoft.com/office/drawing/2014/main" id="{C615A3DA-C3F2-5350-B7E2-B335AC251CC2}"/>
                  </a:ext>
                </a:extLst>
              </p:cNvPr>
              <p:cNvSpPr>
                <a:spLocks noChangeArrowheads="1"/>
              </p:cNvSpPr>
              <p:nvPr/>
            </p:nvSpPr>
            <p:spPr bwMode="auto">
              <a:xfrm rot="19800000">
                <a:off x="3176" y="140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1" name="Rectangle 454">
                <a:extLst>
                  <a:ext uri="{FF2B5EF4-FFF2-40B4-BE49-F238E27FC236}">
                    <a16:creationId xmlns:a16="http://schemas.microsoft.com/office/drawing/2014/main" id="{D64509AE-F406-EF0E-ADFD-C4D094DEF8E8}"/>
                  </a:ext>
                </a:extLst>
              </p:cNvPr>
              <p:cNvSpPr>
                <a:spLocks noChangeArrowheads="1"/>
              </p:cNvSpPr>
              <p:nvPr/>
            </p:nvSpPr>
            <p:spPr bwMode="auto">
              <a:xfrm rot="19920000">
                <a:off x="3215" y="138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2" name="Rectangle 455">
                <a:extLst>
                  <a:ext uri="{FF2B5EF4-FFF2-40B4-BE49-F238E27FC236}">
                    <a16:creationId xmlns:a16="http://schemas.microsoft.com/office/drawing/2014/main" id="{72D81D1E-FF00-AFF6-FA6C-D2DCC07CCC29}"/>
                  </a:ext>
                </a:extLst>
              </p:cNvPr>
              <p:cNvSpPr>
                <a:spLocks noChangeArrowheads="1"/>
              </p:cNvSpPr>
              <p:nvPr/>
            </p:nvSpPr>
            <p:spPr bwMode="auto">
              <a:xfrm rot="20040000">
                <a:off x="3255" y="136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3" name="Rectangle 456">
                <a:extLst>
                  <a:ext uri="{FF2B5EF4-FFF2-40B4-BE49-F238E27FC236}">
                    <a16:creationId xmlns:a16="http://schemas.microsoft.com/office/drawing/2014/main" id="{D8F54C0D-FCBB-7A91-EAFE-7CBF6502D01C}"/>
                  </a:ext>
                </a:extLst>
              </p:cNvPr>
              <p:cNvSpPr>
                <a:spLocks noChangeArrowheads="1"/>
              </p:cNvSpPr>
              <p:nvPr/>
            </p:nvSpPr>
            <p:spPr bwMode="auto">
              <a:xfrm rot="20160000">
                <a:off x="3285" y="13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94" name="Rectangle 457">
                <a:extLst>
                  <a:ext uri="{FF2B5EF4-FFF2-40B4-BE49-F238E27FC236}">
                    <a16:creationId xmlns:a16="http://schemas.microsoft.com/office/drawing/2014/main" id="{A6D04C0B-71A0-220D-47C0-084AA65BAE68}"/>
                  </a:ext>
                </a:extLst>
              </p:cNvPr>
              <p:cNvSpPr>
                <a:spLocks noChangeArrowheads="1"/>
              </p:cNvSpPr>
              <p:nvPr/>
            </p:nvSpPr>
            <p:spPr bwMode="auto">
              <a:xfrm rot="20220000">
                <a:off x="3310" y="133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5" name="Rectangle 458">
                <a:extLst>
                  <a:ext uri="{FF2B5EF4-FFF2-40B4-BE49-F238E27FC236}">
                    <a16:creationId xmlns:a16="http://schemas.microsoft.com/office/drawing/2014/main" id="{9CD4E7CD-8972-DF4F-6BAE-89DF0DF56924}"/>
                  </a:ext>
                </a:extLst>
              </p:cNvPr>
              <p:cNvSpPr>
                <a:spLocks noChangeArrowheads="1"/>
              </p:cNvSpPr>
              <p:nvPr/>
            </p:nvSpPr>
            <p:spPr bwMode="auto">
              <a:xfrm rot="20340000">
                <a:off x="3352" y="132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6" name="Rectangle 459">
                <a:extLst>
                  <a:ext uri="{FF2B5EF4-FFF2-40B4-BE49-F238E27FC236}">
                    <a16:creationId xmlns:a16="http://schemas.microsoft.com/office/drawing/2014/main" id="{C0D1FF5A-5787-77AE-7435-D6DE141BEB77}"/>
                  </a:ext>
                </a:extLst>
              </p:cNvPr>
              <p:cNvSpPr>
                <a:spLocks noChangeArrowheads="1"/>
              </p:cNvSpPr>
              <p:nvPr/>
            </p:nvSpPr>
            <p:spPr bwMode="auto">
              <a:xfrm rot="20520000">
                <a:off x="3398" y="130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7" name="Rectangle 460">
                <a:extLst>
                  <a:ext uri="{FF2B5EF4-FFF2-40B4-BE49-F238E27FC236}">
                    <a16:creationId xmlns:a16="http://schemas.microsoft.com/office/drawing/2014/main" id="{A7B0B4F1-B9FE-63BF-D13F-ED009392ED8E}"/>
                  </a:ext>
                </a:extLst>
              </p:cNvPr>
              <p:cNvSpPr>
                <a:spLocks noChangeArrowheads="1"/>
              </p:cNvSpPr>
              <p:nvPr/>
            </p:nvSpPr>
            <p:spPr bwMode="auto">
              <a:xfrm rot="20640000">
                <a:off x="3447" y="129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8" name="Rectangle 461">
                <a:extLst>
                  <a:ext uri="{FF2B5EF4-FFF2-40B4-BE49-F238E27FC236}">
                    <a16:creationId xmlns:a16="http://schemas.microsoft.com/office/drawing/2014/main" id="{72B9111A-CE0A-4ADE-CC65-60D24A208D93}"/>
                  </a:ext>
                </a:extLst>
              </p:cNvPr>
              <p:cNvSpPr>
                <a:spLocks noChangeArrowheads="1"/>
              </p:cNvSpPr>
              <p:nvPr/>
            </p:nvSpPr>
            <p:spPr bwMode="auto">
              <a:xfrm rot="20760000">
                <a:off x="3493" y="128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9" name="Rectangle 462">
                <a:extLst>
                  <a:ext uri="{FF2B5EF4-FFF2-40B4-BE49-F238E27FC236}">
                    <a16:creationId xmlns:a16="http://schemas.microsoft.com/office/drawing/2014/main" id="{C1D95F59-D97C-C94E-BD62-CD06F0348FFA}"/>
                  </a:ext>
                </a:extLst>
              </p:cNvPr>
              <p:cNvSpPr>
                <a:spLocks noChangeArrowheads="1"/>
              </p:cNvSpPr>
              <p:nvPr/>
            </p:nvSpPr>
            <p:spPr bwMode="auto">
              <a:xfrm rot="20880000">
                <a:off x="3532" y="127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0" name="Rectangle 463">
                <a:extLst>
                  <a:ext uri="{FF2B5EF4-FFF2-40B4-BE49-F238E27FC236}">
                    <a16:creationId xmlns:a16="http://schemas.microsoft.com/office/drawing/2014/main" id="{03266373-3C45-E0FF-5470-B4F7D758CFF0}"/>
                  </a:ext>
                </a:extLst>
              </p:cNvPr>
              <p:cNvSpPr>
                <a:spLocks noChangeArrowheads="1"/>
              </p:cNvSpPr>
              <p:nvPr/>
            </p:nvSpPr>
            <p:spPr bwMode="auto">
              <a:xfrm rot="21000000">
                <a:off x="3577" y="1263"/>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1" name="Rectangle 464">
                <a:extLst>
                  <a:ext uri="{FF2B5EF4-FFF2-40B4-BE49-F238E27FC236}">
                    <a16:creationId xmlns:a16="http://schemas.microsoft.com/office/drawing/2014/main" id="{1E9B0257-0EAB-3E34-CFA0-C9E05D0EF444}"/>
                  </a:ext>
                </a:extLst>
              </p:cNvPr>
              <p:cNvSpPr>
                <a:spLocks noChangeArrowheads="1"/>
              </p:cNvSpPr>
              <p:nvPr/>
            </p:nvSpPr>
            <p:spPr bwMode="auto">
              <a:xfrm rot="21120000">
                <a:off x="3629" y="125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2" name="Rectangle 465">
                <a:extLst>
                  <a:ext uri="{FF2B5EF4-FFF2-40B4-BE49-F238E27FC236}">
                    <a16:creationId xmlns:a16="http://schemas.microsoft.com/office/drawing/2014/main" id="{3C72022A-7A98-35D5-C3DC-5726EC241DE9}"/>
                  </a:ext>
                </a:extLst>
              </p:cNvPr>
              <p:cNvSpPr>
                <a:spLocks noChangeArrowheads="1"/>
              </p:cNvSpPr>
              <p:nvPr/>
            </p:nvSpPr>
            <p:spPr bwMode="auto">
              <a:xfrm rot="21240000">
                <a:off x="3664" y="125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3" name="Rectangle 466">
                <a:extLst>
                  <a:ext uri="{FF2B5EF4-FFF2-40B4-BE49-F238E27FC236}">
                    <a16:creationId xmlns:a16="http://schemas.microsoft.com/office/drawing/2014/main" id="{F6AC5332-2E5B-8D8B-10CC-96C66F66486B}"/>
                  </a:ext>
                </a:extLst>
              </p:cNvPr>
              <p:cNvSpPr>
                <a:spLocks noChangeArrowheads="1"/>
              </p:cNvSpPr>
              <p:nvPr/>
            </p:nvSpPr>
            <p:spPr bwMode="auto">
              <a:xfrm rot="21240000">
                <a:off x="3682" y="12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4" name="Rectangle 467">
                <a:extLst>
                  <a:ext uri="{FF2B5EF4-FFF2-40B4-BE49-F238E27FC236}">
                    <a16:creationId xmlns:a16="http://schemas.microsoft.com/office/drawing/2014/main" id="{B80EFD73-3735-35A0-F604-B3CC9919EEBC}"/>
                  </a:ext>
                </a:extLst>
              </p:cNvPr>
              <p:cNvSpPr>
                <a:spLocks noChangeArrowheads="1"/>
              </p:cNvSpPr>
              <p:nvPr/>
            </p:nvSpPr>
            <p:spPr bwMode="auto">
              <a:xfrm rot="21300000">
                <a:off x="3701"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5" name="Rectangle 468">
                <a:extLst>
                  <a:ext uri="{FF2B5EF4-FFF2-40B4-BE49-F238E27FC236}">
                    <a16:creationId xmlns:a16="http://schemas.microsoft.com/office/drawing/2014/main" id="{A20CBA91-50FB-B518-0FE4-8654B8FB9C19}"/>
                  </a:ext>
                </a:extLst>
              </p:cNvPr>
              <p:cNvSpPr>
                <a:spLocks noChangeArrowheads="1"/>
              </p:cNvSpPr>
              <p:nvPr/>
            </p:nvSpPr>
            <p:spPr bwMode="auto">
              <a:xfrm rot="21360000">
                <a:off x="3719"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6" name="Rectangle 469">
                <a:extLst>
                  <a:ext uri="{FF2B5EF4-FFF2-40B4-BE49-F238E27FC236}">
                    <a16:creationId xmlns:a16="http://schemas.microsoft.com/office/drawing/2014/main" id="{8FD7DD20-63F3-E6B4-9574-3533522DADCC}"/>
                  </a:ext>
                </a:extLst>
              </p:cNvPr>
              <p:cNvSpPr>
                <a:spLocks noChangeArrowheads="1"/>
              </p:cNvSpPr>
              <p:nvPr/>
            </p:nvSpPr>
            <p:spPr bwMode="auto">
              <a:xfrm rot="21420000">
                <a:off x="3737"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7" name="Rectangle 470">
                <a:extLst>
                  <a:ext uri="{FF2B5EF4-FFF2-40B4-BE49-F238E27FC236}">
                    <a16:creationId xmlns:a16="http://schemas.microsoft.com/office/drawing/2014/main" id="{C74ADD73-B548-415C-5BCB-87B365D9C87C}"/>
                  </a:ext>
                </a:extLst>
              </p:cNvPr>
              <p:cNvSpPr>
                <a:spLocks noChangeArrowheads="1"/>
              </p:cNvSpPr>
              <p:nvPr/>
            </p:nvSpPr>
            <p:spPr bwMode="auto">
              <a:xfrm rot="21480000">
                <a:off x="3756"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8" name="Rectangle 471">
                <a:extLst>
                  <a:ext uri="{FF2B5EF4-FFF2-40B4-BE49-F238E27FC236}">
                    <a16:creationId xmlns:a16="http://schemas.microsoft.com/office/drawing/2014/main" id="{FAE070BC-F055-F33A-8902-448E8844F06C}"/>
                  </a:ext>
                </a:extLst>
              </p:cNvPr>
              <p:cNvSpPr>
                <a:spLocks noChangeArrowheads="1"/>
              </p:cNvSpPr>
              <p:nvPr/>
            </p:nvSpPr>
            <p:spPr bwMode="auto">
              <a:xfrm rot="21480000">
                <a:off x="3773"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9" name="Rectangle 472">
                <a:extLst>
                  <a:ext uri="{FF2B5EF4-FFF2-40B4-BE49-F238E27FC236}">
                    <a16:creationId xmlns:a16="http://schemas.microsoft.com/office/drawing/2014/main" id="{4F5CDF76-36A9-C266-E5AF-F9A086D32BB4}"/>
                  </a:ext>
                </a:extLst>
              </p:cNvPr>
              <p:cNvSpPr>
                <a:spLocks noChangeArrowheads="1"/>
              </p:cNvSpPr>
              <p:nvPr/>
            </p:nvSpPr>
            <p:spPr bwMode="auto">
              <a:xfrm rot="21540000">
                <a:off x="3792"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0" name="Rectangle 473">
                <a:extLst>
                  <a:ext uri="{FF2B5EF4-FFF2-40B4-BE49-F238E27FC236}">
                    <a16:creationId xmlns:a16="http://schemas.microsoft.com/office/drawing/2014/main" id="{3FC43E15-AA7F-5354-613E-12228F7D5479}"/>
                  </a:ext>
                </a:extLst>
              </p:cNvPr>
              <p:cNvSpPr>
                <a:spLocks noChangeArrowheads="1"/>
              </p:cNvSpPr>
              <p:nvPr/>
            </p:nvSpPr>
            <p:spPr bwMode="auto">
              <a:xfrm>
                <a:off x="3810"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1" name="Rectangle 474">
                <a:extLst>
                  <a:ext uri="{FF2B5EF4-FFF2-40B4-BE49-F238E27FC236}">
                    <a16:creationId xmlns:a16="http://schemas.microsoft.com/office/drawing/2014/main" id="{EF2ED73E-AB14-0716-F4EE-82D516EDDC6E}"/>
                  </a:ext>
                </a:extLst>
              </p:cNvPr>
              <p:cNvSpPr>
                <a:spLocks noChangeArrowheads="1"/>
              </p:cNvSpPr>
              <p:nvPr/>
            </p:nvSpPr>
            <p:spPr bwMode="auto">
              <a:xfrm rot="60000">
                <a:off x="3829"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2" name="Rectangle 475">
                <a:extLst>
                  <a:ext uri="{FF2B5EF4-FFF2-40B4-BE49-F238E27FC236}">
                    <a16:creationId xmlns:a16="http://schemas.microsoft.com/office/drawing/2014/main" id="{16905857-A2BC-021E-ABB6-FD5C64B72A48}"/>
                  </a:ext>
                </a:extLst>
              </p:cNvPr>
              <p:cNvSpPr>
                <a:spLocks noChangeArrowheads="1"/>
              </p:cNvSpPr>
              <p:nvPr/>
            </p:nvSpPr>
            <p:spPr bwMode="auto">
              <a:xfrm rot="120000">
                <a:off x="3847"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3" name="Rectangle 476">
                <a:extLst>
                  <a:ext uri="{FF2B5EF4-FFF2-40B4-BE49-F238E27FC236}">
                    <a16:creationId xmlns:a16="http://schemas.microsoft.com/office/drawing/2014/main" id="{F0FB40F3-81DF-6971-AAEC-6077279BF143}"/>
                  </a:ext>
                </a:extLst>
              </p:cNvPr>
              <p:cNvSpPr>
                <a:spLocks noChangeArrowheads="1"/>
              </p:cNvSpPr>
              <p:nvPr/>
            </p:nvSpPr>
            <p:spPr bwMode="auto">
              <a:xfrm rot="180000">
                <a:off x="3866" y="124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4" name="Rectangle 477">
                <a:extLst>
                  <a:ext uri="{FF2B5EF4-FFF2-40B4-BE49-F238E27FC236}">
                    <a16:creationId xmlns:a16="http://schemas.microsoft.com/office/drawing/2014/main" id="{DE27949B-6F8F-8794-2F99-9379D5D5FA1C}"/>
                  </a:ext>
                </a:extLst>
              </p:cNvPr>
              <p:cNvSpPr>
                <a:spLocks noChangeArrowheads="1"/>
              </p:cNvSpPr>
              <p:nvPr/>
            </p:nvSpPr>
            <p:spPr bwMode="auto">
              <a:xfrm rot="180000">
                <a:off x="3884" y="12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5" name="Rectangle 478">
                <a:extLst>
                  <a:ext uri="{FF2B5EF4-FFF2-40B4-BE49-F238E27FC236}">
                    <a16:creationId xmlns:a16="http://schemas.microsoft.com/office/drawing/2014/main" id="{1448EE55-6507-1E19-0337-15BB2545BA4E}"/>
                  </a:ext>
                </a:extLst>
              </p:cNvPr>
              <p:cNvSpPr>
                <a:spLocks noChangeArrowheads="1"/>
              </p:cNvSpPr>
              <p:nvPr/>
            </p:nvSpPr>
            <p:spPr bwMode="auto">
              <a:xfrm rot="240000">
                <a:off x="3901" y="12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6" name="Rectangle 479">
                <a:extLst>
                  <a:ext uri="{FF2B5EF4-FFF2-40B4-BE49-F238E27FC236}">
                    <a16:creationId xmlns:a16="http://schemas.microsoft.com/office/drawing/2014/main" id="{F12B844C-FC68-5F3E-59C4-C04A58FB5254}"/>
                  </a:ext>
                </a:extLst>
              </p:cNvPr>
              <p:cNvSpPr>
                <a:spLocks noChangeArrowheads="1"/>
              </p:cNvSpPr>
              <p:nvPr/>
            </p:nvSpPr>
            <p:spPr bwMode="auto">
              <a:xfrm rot="300000">
                <a:off x="3919" y="125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7" name="Rectangle 480">
                <a:extLst>
                  <a:ext uri="{FF2B5EF4-FFF2-40B4-BE49-F238E27FC236}">
                    <a16:creationId xmlns:a16="http://schemas.microsoft.com/office/drawing/2014/main" id="{F4C1CFD8-DA95-1BDD-1037-7FA0BCBAB20F}"/>
                  </a:ext>
                </a:extLst>
              </p:cNvPr>
              <p:cNvSpPr>
                <a:spLocks noChangeArrowheads="1"/>
              </p:cNvSpPr>
              <p:nvPr/>
            </p:nvSpPr>
            <p:spPr bwMode="auto">
              <a:xfrm rot="360000">
                <a:off x="3937" y="125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8" name="Rectangle 481">
                <a:extLst>
                  <a:ext uri="{FF2B5EF4-FFF2-40B4-BE49-F238E27FC236}">
                    <a16:creationId xmlns:a16="http://schemas.microsoft.com/office/drawing/2014/main" id="{FFF44A81-F2D8-E9DB-5E6D-6671A271BD22}"/>
                  </a:ext>
                </a:extLst>
              </p:cNvPr>
              <p:cNvSpPr>
                <a:spLocks noChangeArrowheads="1"/>
              </p:cNvSpPr>
              <p:nvPr/>
            </p:nvSpPr>
            <p:spPr bwMode="auto">
              <a:xfrm rot="420000">
                <a:off x="3956" y="12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9" name="Rectangle 482">
                <a:extLst>
                  <a:ext uri="{FF2B5EF4-FFF2-40B4-BE49-F238E27FC236}">
                    <a16:creationId xmlns:a16="http://schemas.microsoft.com/office/drawing/2014/main" id="{83FCC1E9-31BA-C7A3-329F-273A8E93BE31}"/>
                  </a:ext>
                </a:extLst>
              </p:cNvPr>
              <p:cNvSpPr>
                <a:spLocks noChangeArrowheads="1"/>
              </p:cNvSpPr>
              <p:nvPr/>
            </p:nvSpPr>
            <p:spPr bwMode="auto">
              <a:xfrm rot="420000">
                <a:off x="3975" y="12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0" name="Rectangle 483">
                <a:extLst>
                  <a:ext uri="{FF2B5EF4-FFF2-40B4-BE49-F238E27FC236}">
                    <a16:creationId xmlns:a16="http://schemas.microsoft.com/office/drawing/2014/main" id="{1878E96F-18ED-3A7E-2AE9-EC859DACE9F6}"/>
                  </a:ext>
                </a:extLst>
              </p:cNvPr>
              <p:cNvSpPr>
                <a:spLocks noChangeArrowheads="1"/>
              </p:cNvSpPr>
              <p:nvPr/>
            </p:nvSpPr>
            <p:spPr bwMode="auto">
              <a:xfrm rot="480000">
                <a:off x="3993" y="12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1" name="Rectangle 484">
                <a:extLst>
                  <a:ext uri="{FF2B5EF4-FFF2-40B4-BE49-F238E27FC236}">
                    <a16:creationId xmlns:a16="http://schemas.microsoft.com/office/drawing/2014/main" id="{B1C545E7-6A9A-6647-3CB3-7DB2870BE6E5}"/>
                  </a:ext>
                </a:extLst>
              </p:cNvPr>
              <p:cNvSpPr>
                <a:spLocks noChangeArrowheads="1"/>
              </p:cNvSpPr>
              <p:nvPr/>
            </p:nvSpPr>
            <p:spPr bwMode="auto">
              <a:xfrm rot="540000">
                <a:off x="4010" y="12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2" name="Rectangle 485">
                <a:extLst>
                  <a:ext uri="{FF2B5EF4-FFF2-40B4-BE49-F238E27FC236}">
                    <a16:creationId xmlns:a16="http://schemas.microsoft.com/office/drawing/2014/main" id="{08A3141A-EE4A-98B0-A6FD-742E588C6DFE}"/>
                  </a:ext>
                </a:extLst>
              </p:cNvPr>
              <p:cNvSpPr>
                <a:spLocks noChangeArrowheads="1"/>
              </p:cNvSpPr>
              <p:nvPr/>
            </p:nvSpPr>
            <p:spPr bwMode="auto">
              <a:xfrm rot="600000">
                <a:off x="4029" y="12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3" name="Rectangle 486">
                <a:extLst>
                  <a:ext uri="{FF2B5EF4-FFF2-40B4-BE49-F238E27FC236}">
                    <a16:creationId xmlns:a16="http://schemas.microsoft.com/office/drawing/2014/main" id="{AC3DB859-EFB1-76EF-9474-4D67C07C19DD}"/>
                  </a:ext>
                </a:extLst>
              </p:cNvPr>
              <p:cNvSpPr>
                <a:spLocks noChangeArrowheads="1"/>
              </p:cNvSpPr>
              <p:nvPr/>
            </p:nvSpPr>
            <p:spPr bwMode="auto">
              <a:xfrm rot="660000">
                <a:off x="4047" y="127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4" name="Rectangle 487">
                <a:extLst>
                  <a:ext uri="{FF2B5EF4-FFF2-40B4-BE49-F238E27FC236}">
                    <a16:creationId xmlns:a16="http://schemas.microsoft.com/office/drawing/2014/main" id="{C18BF099-435D-5DD1-F305-3C77BB788476}"/>
                  </a:ext>
                </a:extLst>
              </p:cNvPr>
              <p:cNvSpPr>
                <a:spLocks noChangeArrowheads="1"/>
              </p:cNvSpPr>
              <p:nvPr/>
            </p:nvSpPr>
            <p:spPr bwMode="auto">
              <a:xfrm rot="720000">
                <a:off x="4084" y="129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5" name="Rectangle 488">
                <a:extLst>
                  <a:ext uri="{FF2B5EF4-FFF2-40B4-BE49-F238E27FC236}">
                    <a16:creationId xmlns:a16="http://schemas.microsoft.com/office/drawing/2014/main" id="{8A8EA3B6-1FC0-E98C-262D-9226BC4F2F30}"/>
                  </a:ext>
                </a:extLst>
              </p:cNvPr>
              <p:cNvSpPr>
                <a:spLocks noChangeArrowheads="1"/>
              </p:cNvSpPr>
              <p:nvPr/>
            </p:nvSpPr>
            <p:spPr bwMode="auto">
              <a:xfrm rot="840000">
                <a:off x="4129" y="1304"/>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6" name="Rectangle 489">
                <a:extLst>
                  <a:ext uri="{FF2B5EF4-FFF2-40B4-BE49-F238E27FC236}">
                    <a16:creationId xmlns:a16="http://schemas.microsoft.com/office/drawing/2014/main" id="{F3CCD818-910C-10D2-888A-556F7E53A658}"/>
                  </a:ext>
                </a:extLst>
              </p:cNvPr>
              <p:cNvSpPr>
                <a:spLocks noChangeArrowheads="1"/>
              </p:cNvSpPr>
              <p:nvPr/>
            </p:nvSpPr>
            <p:spPr bwMode="auto">
              <a:xfrm rot="960000">
                <a:off x="4172" y="131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7" name="Rectangle 490">
                <a:extLst>
                  <a:ext uri="{FF2B5EF4-FFF2-40B4-BE49-F238E27FC236}">
                    <a16:creationId xmlns:a16="http://schemas.microsoft.com/office/drawing/2014/main" id="{12BFFBDC-4723-EF76-F785-319601C1DF76}"/>
                  </a:ext>
                </a:extLst>
              </p:cNvPr>
              <p:cNvSpPr>
                <a:spLocks noChangeArrowheads="1"/>
              </p:cNvSpPr>
              <p:nvPr/>
            </p:nvSpPr>
            <p:spPr bwMode="auto">
              <a:xfrm rot="1080000">
                <a:off x="4209" y="1325"/>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8" name="Rectangle 491">
                <a:extLst>
                  <a:ext uri="{FF2B5EF4-FFF2-40B4-BE49-F238E27FC236}">
                    <a16:creationId xmlns:a16="http://schemas.microsoft.com/office/drawing/2014/main" id="{3E0D7797-0647-1329-7B4E-F44129C5B344}"/>
                  </a:ext>
                </a:extLst>
              </p:cNvPr>
              <p:cNvSpPr>
                <a:spLocks noChangeArrowheads="1"/>
              </p:cNvSpPr>
              <p:nvPr/>
            </p:nvSpPr>
            <p:spPr bwMode="auto">
              <a:xfrm rot="1140000">
                <a:off x="4228" y="133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9" name="Rectangle 492">
                <a:extLst>
                  <a:ext uri="{FF2B5EF4-FFF2-40B4-BE49-F238E27FC236}">
                    <a16:creationId xmlns:a16="http://schemas.microsoft.com/office/drawing/2014/main" id="{2CF23DD6-99D1-050E-A349-3BFE7053AFAE}"/>
                  </a:ext>
                </a:extLst>
              </p:cNvPr>
              <p:cNvSpPr>
                <a:spLocks noChangeArrowheads="1"/>
              </p:cNvSpPr>
              <p:nvPr/>
            </p:nvSpPr>
            <p:spPr bwMode="auto">
              <a:xfrm rot="1260000">
                <a:off x="4275" y="1356"/>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H</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0" name="Rectangle 493">
                <a:extLst>
                  <a:ext uri="{FF2B5EF4-FFF2-40B4-BE49-F238E27FC236}">
                    <a16:creationId xmlns:a16="http://schemas.microsoft.com/office/drawing/2014/main" id="{AB62D12F-A838-2DB9-2F30-4ADF110678AE}"/>
                  </a:ext>
                </a:extLst>
              </p:cNvPr>
              <p:cNvSpPr>
                <a:spLocks noChangeArrowheads="1"/>
              </p:cNvSpPr>
              <p:nvPr/>
            </p:nvSpPr>
            <p:spPr bwMode="auto">
              <a:xfrm rot="1380000">
                <a:off x="4318" y="137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1" name="Rectangle 494">
                <a:extLst>
                  <a:ext uri="{FF2B5EF4-FFF2-40B4-BE49-F238E27FC236}">
                    <a16:creationId xmlns:a16="http://schemas.microsoft.com/office/drawing/2014/main" id="{440CE181-9DA0-A672-8F8B-7BCC3E3778C0}"/>
                  </a:ext>
                </a:extLst>
              </p:cNvPr>
              <p:cNvSpPr>
                <a:spLocks noChangeArrowheads="1"/>
              </p:cNvSpPr>
              <p:nvPr/>
            </p:nvSpPr>
            <p:spPr bwMode="auto">
              <a:xfrm rot="1500000">
                <a:off x="4354" y="138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2" name="Rectangle 495">
                <a:extLst>
                  <a:ext uri="{FF2B5EF4-FFF2-40B4-BE49-F238E27FC236}">
                    <a16:creationId xmlns:a16="http://schemas.microsoft.com/office/drawing/2014/main" id="{E4205CE2-69E6-9A54-3C03-7109E303C9EB}"/>
                  </a:ext>
                </a:extLst>
              </p:cNvPr>
              <p:cNvSpPr>
                <a:spLocks noChangeArrowheads="1"/>
              </p:cNvSpPr>
              <p:nvPr/>
            </p:nvSpPr>
            <p:spPr bwMode="auto">
              <a:xfrm rot="1560000">
                <a:off x="4372" y="140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3" name="Rectangle 496">
                <a:extLst>
                  <a:ext uri="{FF2B5EF4-FFF2-40B4-BE49-F238E27FC236}">
                    <a16:creationId xmlns:a16="http://schemas.microsoft.com/office/drawing/2014/main" id="{FD5AF84B-FC10-9686-8D49-48F54B4610D8}"/>
                  </a:ext>
                </a:extLst>
              </p:cNvPr>
              <p:cNvSpPr>
                <a:spLocks noChangeArrowheads="1"/>
              </p:cNvSpPr>
              <p:nvPr/>
            </p:nvSpPr>
            <p:spPr bwMode="auto">
              <a:xfrm rot="1740000">
                <a:off x="4414" y="142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4" name="Rectangle 497">
                <a:extLst>
                  <a:ext uri="{FF2B5EF4-FFF2-40B4-BE49-F238E27FC236}">
                    <a16:creationId xmlns:a16="http://schemas.microsoft.com/office/drawing/2014/main" id="{3E8AF224-197F-3CFF-4FF2-4058EDAA3FE4}"/>
                  </a:ext>
                </a:extLst>
              </p:cNvPr>
              <p:cNvSpPr>
                <a:spLocks noChangeArrowheads="1"/>
              </p:cNvSpPr>
              <p:nvPr/>
            </p:nvSpPr>
            <p:spPr bwMode="auto">
              <a:xfrm rot="1800000">
                <a:off x="4439" y="14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35" name="Rectangle 498">
                <a:extLst>
                  <a:ext uri="{FF2B5EF4-FFF2-40B4-BE49-F238E27FC236}">
                    <a16:creationId xmlns:a16="http://schemas.microsoft.com/office/drawing/2014/main" id="{29035FA8-4E14-59F2-F32A-A489C25D53C9}"/>
                  </a:ext>
                </a:extLst>
              </p:cNvPr>
              <p:cNvSpPr>
                <a:spLocks noChangeArrowheads="1"/>
              </p:cNvSpPr>
              <p:nvPr/>
            </p:nvSpPr>
            <p:spPr bwMode="auto">
              <a:xfrm rot="1920000">
                <a:off x="4472" y="146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C</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6" name="Rectangle 499">
                <a:extLst>
                  <a:ext uri="{FF2B5EF4-FFF2-40B4-BE49-F238E27FC236}">
                    <a16:creationId xmlns:a16="http://schemas.microsoft.com/office/drawing/2014/main" id="{C69740F6-B642-50BC-3848-A39112915724}"/>
                  </a:ext>
                </a:extLst>
              </p:cNvPr>
              <p:cNvSpPr>
                <a:spLocks noChangeArrowheads="1"/>
              </p:cNvSpPr>
              <p:nvPr/>
            </p:nvSpPr>
            <p:spPr bwMode="auto">
              <a:xfrm rot="2040000">
                <a:off x="4512" y="1488"/>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7" name="Rectangle 500">
                <a:extLst>
                  <a:ext uri="{FF2B5EF4-FFF2-40B4-BE49-F238E27FC236}">
                    <a16:creationId xmlns:a16="http://schemas.microsoft.com/office/drawing/2014/main" id="{AFC04DA0-459A-CE0F-63C6-FCA6B664C307}"/>
                  </a:ext>
                </a:extLst>
              </p:cNvPr>
              <p:cNvSpPr>
                <a:spLocks noChangeArrowheads="1"/>
              </p:cNvSpPr>
              <p:nvPr/>
            </p:nvSpPr>
            <p:spPr bwMode="auto">
              <a:xfrm rot="2160000">
                <a:off x="4550" y="1513"/>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8" name="Rectangle 501">
                <a:extLst>
                  <a:ext uri="{FF2B5EF4-FFF2-40B4-BE49-F238E27FC236}">
                    <a16:creationId xmlns:a16="http://schemas.microsoft.com/office/drawing/2014/main" id="{E2325050-4013-7D19-DEF2-476A20AD170D}"/>
                  </a:ext>
                </a:extLst>
              </p:cNvPr>
              <p:cNvSpPr>
                <a:spLocks noChangeArrowheads="1"/>
              </p:cNvSpPr>
              <p:nvPr/>
            </p:nvSpPr>
            <p:spPr bwMode="auto">
              <a:xfrm rot="2280000">
                <a:off x="4586" y="154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9" name="Rectangle 502">
                <a:extLst>
                  <a:ext uri="{FF2B5EF4-FFF2-40B4-BE49-F238E27FC236}">
                    <a16:creationId xmlns:a16="http://schemas.microsoft.com/office/drawing/2014/main" id="{32755948-5DCD-531F-12E4-C5CFA7A617E4}"/>
                  </a:ext>
                </a:extLst>
              </p:cNvPr>
              <p:cNvSpPr>
                <a:spLocks noChangeArrowheads="1"/>
              </p:cNvSpPr>
              <p:nvPr/>
            </p:nvSpPr>
            <p:spPr bwMode="auto">
              <a:xfrm rot="2400000">
                <a:off x="4615" y="156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0" name="Rectangle 503">
                <a:extLst>
                  <a:ext uri="{FF2B5EF4-FFF2-40B4-BE49-F238E27FC236}">
                    <a16:creationId xmlns:a16="http://schemas.microsoft.com/office/drawing/2014/main" id="{6072FF5C-DE61-671F-4C55-13BB3FE119D0}"/>
                  </a:ext>
                </a:extLst>
              </p:cNvPr>
              <p:cNvSpPr>
                <a:spLocks noChangeArrowheads="1"/>
              </p:cNvSpPr>
              <p:nvPr/>
            </p:nvSpPr>
            <p:spPr bwMode="auto">
              <a:xfrm rot="2520000">
                <a:off x="4654" y="1606"/>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1" name="Rectangle 504">
                <a:extLst>
                  <a:ext uri="{FF2B5EF4-FFF2-40B4-BE49-F238E27FC236}">
                    <a16:creationId xmlns:a16="http://schemas.microsoft.com/office/drawing/2014/main" id="{4A9A0656-2840-CF6E-F508-F0B82B43EF1F}"/>
                  </a:ext>
                </a:extLst>
              </p:cNvPr>
              <p:cNvSpPr>
                <a:spLocks noChangeArrowheads="1"/>
              </p:cNvSpPr>
              <p:nvPr/>
            </p:nvSpPr>
            <p:spPr bwMode="auto">
              <a:xfrm rot="2640000">
                <a:off x="4692" y="163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2" name="Rectangle 505">
                <a:extLst>
                  <a:ext uri="{FF2B5EF4-FFF2-40B4-BE49-F238E27FC236}">
                    <a16:creationId xmlns:a16="http://schemas.microsoft.com/office/drawing/2014/main" id="{142220B2-DFB8-8BC2-F11C-E47AF68871F0}"/>
                  </a:ext>
                </a:extLst>
              </p:cNvPr>
              <p:cNvSpPr>
                <a:spLocks noChangeArrowheads="1"/>
              </p:cNvSpPr>
              <p:nvPr/>
            </p:nvSpPr>
            <p:spPr bwMode="auto">
              <a:xfrm rot="2760000">
                <a:off x="4723" y="167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3" name="Rectangle 506">
                <a:extLst>
                  <a:ext uri="{FF2B5EF4-FFF2-40B4-BE49-F238E27FC236}">
                    <a16:creationId xmlns:a16="http://schemas.microsoft.com/office/drawing/2014/main" id="{88A69DCC-999F-5C93-2B74-5F87FD88DBB4}"/>
                  </a:ext>
                </a:extLst>
              </p:cNvPr>
              <p:cNvSpPr>
                <a:spLocks noChangeArrowheads="1"/>
              </p:cNvSpPr>
              <p:nvPr/>
            </p:nvSpPr>
            <p:spPr bwMode="auto">
              <a:xfrm rot="2880000">
                <a:off x="4755" y="170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4" name="Rectangle 507">
                <a:extLst>
                  <a:ext uri="{FF2B5EF4-FFF2-40B4-BE49-F238E27FC236}">
                    <a16:creationId xmlns:a16="http://schemas.microsoft.com/office/drawing/2014/main" id="{41694E6A-9690-A560-1284-0991592C2F3C}"/>
                  </a:ext>
                </a:extLst>
              </p:cNvPr>
              <p:cNvSpPr>
                <a:spLocks noChangeArrowheads="1"/>
              </p:cNvSpPr>
              <p:nvPr/>
            </p:nvSpPr>
            <p:spPr bwMode="auto">
              <a:xfrm rot="3000000">
                <a:off x="4768" y="17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5" name="Rectangle 508">
                <a:extLst>
                  <a:ext uri="{FF2B5EF4-FFF2-40B4-BE49-F238E27FC236}">
                    <a16:creationId xmlns:a16="http://schemas.microsoft.com/office/drawing/2014/main" id="{72BD8BD9-D5BC-6542-1AD0-9D141495426E}"/>
                  </a:ext>
                </a:extLst>
              </p:cNvPr>
              <p:cNvSpPr>
                <a:spLocks noChangeArrowheads="1"/>
              </p:cNvSpPr>
              <p:nvPr/>
            </p:nvSpPr>
            <p:spPr bwMode="auto">
              <a:xfrm rot="3060000">
                <a:off x="4780" y="17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6" name="Rectangle 509">
                <a:extLst>
                  <a:ext uri="{FF2B5EF4-FFF2-40B4-BE49-F238E27FC236}">
                    <a16:creationId xmlns:a16="http://schemas.microsoft.com/office/drawing/2014/main" id="{72C1F9E4-084C-5E24-FC2D-CF68DC25A9E9}"/>
                  </a:ext>
                </a:extLst>
              </p:cNvPr>
              <p:cNvSpPr>
                <a:spLocks noChangeArrowheads="1"/>
              </p:cNvSpPr>
              <p:nvPr/>
            </p:nvSpPr>
            <p:spPr bwMode="auto">
              <a:xfrm rot="3060000">
                <a:off x="4791" y="17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7" name="Rectangle 510">
                <a:extLst>
                  <a:ext uri="{FF2B5EF4-FFF2-40B4-BE49-F238E27FC236}">
                    <a16:creationId xmlns:a16="http://schemas.microsoft.com/office/drawing/2014/main" id="{A1A34FB6-8C30-6E5C-D9EE-B1B977E5995B}"/>
                  </a:ext>
                </a:extLst>
              </p:cNvPr>
              <p:cNvSpPr>
                <a:spLocks noChangeArrowheads="1"/>
              </p:cNvSpPr>
              <p:nvPr/>
            </p:nvSpPr>
            <p:spPr bwMode="auto">
              <a:xfrm rot="3120000">
                <a:off x="4802" y="176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8" name="Rectangle 511">
                <a:extLst>
                  <a:ext uri="{FF2B5EF4-FFF2-40B4-BE49-F238E27FC236}">
                    <a16:creationId xmlns:a16="http://schemas.microsoft.com/office/drawing/2014/main" id="{CC13D73F-6369-00FB-FA0A-D7609F25D9A9}"/>
                  </a:ext>
                </a:extLst>
              </p:cNvPr>
              <p:cNvSpPr>
                <a:spLocks noChangeArrowheads="1"/>
              </p:cNvSpPr>
              <p:nvPr/>
            </p:nvSpPr>
            <p:spPr bwMode="auto">
              <a:xfrm rot="3180000">
                <a:off x="4813" y="1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9" name="Rectangle 512">
                <a:extLst>
                  <a:ext uri="{FF2B5EF4-FFF2-40B4-BE49-F238E27FC236}">
                    <a16:creationId xmlns:a16="http://schemas.microsoft.com/office/drawing/2014/main" id="{4AFB3BF3-F3D7-CF0B-F8A9-37BB27E0D2DA}"/>
                  </a:ext>
                </a:extLst>
              </p:cNvPr>
              <p:cNvSpPr>
                <a:spLocks noChangeArrowheads="1"/>
              </p:cNvSpPr>
              <p:nvPr/>
            </p:nvSpPr>
            <p:spPr bwMode="auto">
              <a:xfrm rot="3240000">
                <a:off x="4824" y="1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0" name="Rectangle 513">
                <a:extLst>
                  <a:ext uri="{FF2B5EF4-FFF2-40B4-BE49-F238E27FC236}">
                    <a16:creationId xmlns:a16="http://schemas.microsoft.com/office/drawing/2014/main" id="{79CBF1F0-A8DD-534F-A0F7-DB94C78EF327}"/>
                  </a:ext>
                </a:extLst>
              </p:cNvPr>
              <p:cNvSpPr>
                <a:spLocks noChangeArrowheads="1"/>
              </p:cNvSpPr>
              <p:nvPr/>
            </p:nvSpPr>
            <p:spPr bwMode="auto">
              <a:xfrm rot="3300000">
                <a:off x="4833" y="180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1" name="Rectangle 514">
                <a:extLst>
                  <a:ext uri="{FF2B5EF4-FFF2-40B4-BE49-F238E27FC236}">
                    <a16:creationId xmlns:a16="http://schemas.microsoft.com/office/drawing/2014/main" id="{BFB9D6FE-272E-3C26-2480-5C03E03C128B}"/>
                  </a:ext>
                </a:extLst>
              </p:cNvPr>
              <p:cNvSpPr>
                <a:spLocks noChangeArrowheads="1"/>
              </p:cNvSpPr>
              <p:nvPr/>
            </p:nvSpPr>
            <p:spPr bwMode="auto">
              <a:xfrm rot="3360000">
                <a:off x="4844" y="182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2" name="Rectangle 515">
                <a:extLst>
                  <a:ext uri="{FF2B5EF4-FFF2-40B4-BE49-F238E27FC236}">
                    <a16:creationId xmlns:a16="http://schemas.microsoft.com/office/drawing/2014/main" id="{48C7D163-D0EB-DF10-63DB-DFB096A2462A}"/>
                  </a:ext>
                </a:extLst>
              </p:cNvPr>
              <p:cNvSpPr>
                <a:spLocks noChangeArrowheads="1"/>
              </p:cNvSpPr>
              <p:nvPr/>
            </p:nvSpPr>
            <p:spPr bwMode="auto">
              <a:xfrm rot="3360000">
                <a:off x="4854" y="18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3" name="Rectangle 516">
                <a:extLst>
                  <a:ext uri="{FF2B5EF4-FFF2-40B4-BE49-F238E27FC236}">
                    <a16:creationId xmlns:a16="http://schemas.microsoft.com/office/drawing/2014/main" id="{022ED1F2-C0C2-8B58-F112-8A432C4FC9BF}"/>
                  </a:ext>
                </a:extLst>
              </p:cNvPr>
              <p:cNvSpPr>
                <a:spLocks noChangeArrowheads="1"/>
              </p:cNvSpPr>
              <p:nvPr/>
            </p:nvSpPr>
            <p:spPr bwMode="auto">
              <a:xfrm rot="3420000">
                <a:off x="4863" y="18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4" name="Rectangle 517">
                <a:extLst>
                  <a:ext uri="{FF2B5EF4-FFF2-40B4-BE49-F238E27FC236}">
                    <a16:creationId xmlns:a16="http://schemas.microsoft.com/office/drawing/2014/main" id="{0F2E59B5-CA58-6417-E910-0EAF135E2C60}"/>
                  </a:ext>
                </a:extLst>
              </p:cNvPr>
              <p:cNvSpPr>
                <a:spLocks noChangeArrowheads="1"/>
              </p:cNvSpPr>
              <p:nvPr/>
            </p:nvSpPr>
            <p:spPr bwMode="auto">
              <a:xfrm rot="3480000">
                <a:off x="4873" y="18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5" name="Rectangle 518">
                <a:extLst>
                  <a:ext uri="{FF2B5EF4-FFF2-40B4-BE49-F238E27FC236}">
                    <a16:creationId xmlns:a16="http://schemas.microsoft.com/office/drawing/2014/main" id="{6DFD4204-4B7D-997B-1584-AF0FC0B78EAE}"/>
                  </a:ext>
                </a:extLst>
              </p:cNvPr>
              <p:cNvSpPr>
                <a:spLocks noChangeArrowheads="1"/>
              </p:cNvSpPr>
              <p:nvPr/>
            </p:nvSpPr>
            <p:spPr bwMode="auto">
              <a:xfrm rot="3540000">
                <a:off x="4883" y="18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6" name="Rectangle 519">
                <a:extLst>
                  <a:ext uri="{FF2B5EF4-FFF2-40B4-BE49-F238E27FC236}">
                    <a16:creationId xmlns:a16="http://schemas.microsoft.com/office/drawing/2014/main" id="{CE56B7F2-1E5F-A1F5-FCBE-25C7FFB1B50F}"/>
                  </a:ext>
                </a:extLst>
              </p:cNvPr>
              <p:cNvSpPr>
                <a:spLocks noChangeArrowheads="1"/>
              </p:cNvSpPr>
              <p:nvPr/>
            </p:nvSpPr>
            <p:spPr bwMode="auto">
              <a:xfrm rot="3600000">
                <a:off x="4891" y="19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7" name="Rectangle 520">
                <a:extLst>
                  <a:ext uri="{FF2B5EF4-FFF2-40B4-BE49-F238E27FC236}">
                    <a16:creationId xmlns:a16="http://schemas.microsoft.com/office/drawing/2014/main" id="{AC96C4C3-61D6-12D8-63D1-9C50AA48B237}"/>
                  </a:ext>
                </a:extLst>
              </p:cNvPr>
              <p:cNvSpPr>
                <a:spLocks noChangeArrowheads="1"/>
              </p:cNvSpPr>
              <p:nvPr/>
            </p:nvSpPr>
            <p:spPr bwMode="auto">
              <a:xfrm rot="3600000">
                <a:off x="4900" y="19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8" name="Rectangle 521">
                <a:extLst>
                  <a:ext uri="{FF2B5EF4-FFF2-40B4-BE49-F238E27FC236}">
                    <a16:creationId xmlns:a16="http://schemas.microsoft.com/office/drawing/2014/main" id="{3B109A77-BE2D-CFE2-D30A-3516722DD9D5}"/>
                  </a:ext>
                </a:extLst>
              </p:cNvPr>
              <p:cNvSpPr>
                <a:spLocks noChangeArrowheads="1"/>
              </p:cNvSpPr>
              <p:nvPr/>
            </p:nvSpPr>
            <p:spPr bwMode="auto">
              <a:xfrm rot="3660000">
                <a:off x="4909" y="19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9" name="Rectangle 522">
                <a:extLst>
                  <a:ext uri="{FF2B5EF4-FFF2-40B4-BE49-F238E27FC236}">
                    <a16:creationId xmlns:a16="http://schemas.microsoft.com/office/drawing/2014/main" id="{00745FB1-DC1C-510A-EE3A-F80B9673ACF8}"/>
                  </a:ext>
                </a:extLst>
              </p:cNvPr>
              <p:cNvSpPr>
                <a:spLocks noChangeArrowheads="1"/>
              </p:cNvSpPr>
              <p:nvPr/>
            </p:nvSpPr>
            <p:spPr bwMode="auto">
              <a:xfrm rot="3720000">
                <a:off x="4917" y="19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0" name="Rectangle 523">
                <a:extLst>
                  <a:ext uri="{FF2B5EF4-FFF2-40B4-BE49-F238E27FC236}">
                    <a16:creationId xmlns:a16="http://schemas.microsoft.com/office/drawing/2014/main" id="{87178661-D129-5515-A1FC-926A19F734F1}"/>
                  </a:ext>
                </a:extLst>
              </p:cNvPr>
              <p:cNvSpPr>
                <a:spLocks noChangeArrowheads="1"/>
              </p:cNvSpPr>
              <p:nvPr/>
            </p:nvSpPr>
            <p:spPr bwMode="auto">
              <a:xfrm rot="3780000">
                <a:off x="4926" y="19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1" name="Rectangle 524">
                <a:extLst>
                  <a:ext uri="{FF2B5EF4-FFF2-40B4-BE49-F238E27FC236}">
                    <a16:creationId xmlns:a16="http://schemas.microsoft.com/office/drawing/2014/main" id="{8C1BCA62-D3B9-C249-C65D-6AB1274474AD}"/>
                  </a:ext>
                </a:extLst>
              </p:cNvPr>
              <p:cNvSpPr>
                <a:spLocks noChangeArrowheads="1"/>
              </p:cNvSpPr>
              <p:nvPr/>
            </p:nvSpPr>
            <p:spPr bwMode="auto">
              <a:xfrm rot="3840000">
                <a:off x="4932" y="19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2" name="Rectangle 525">
                <a:extLst>
                  <a:ext uri="{FF2B5EF4-FFF2-40B4-BE49-F238E27FC236}">
                    <a16:creationId xmlns:a16="http://schemas.microsoft.com/office/drawing/2014/main" id="{F38F9BEA-EBFD-1B15-7BF1-0BE4598005D1}"/>
                  </a:ext>
                </a:extLst>
              </p:cNvPr>
              <p:cNvSpPr>
                <a:spLocks noChangeArrowheads="1"/>
              </p:cNvSpPr>
              <p:nvPr/>
            </p:nvSpPr>
            <p:spPr bwMode="auto">
              <a:xfrm rot="3900000">
                <a:off x="4940" y="20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3" name="Rectangle 526">
                <a:extLst>
                  <a:ext uri="{FF2B5EF4-FFF2-40B4-BE49-F238E27FC236}">
                    <a16:creationId xmlns:a16="http://schemas.microsoft.com/office/drawing/2014/main" id="{4151666C-61AB-C5E2-F677-F8C81D2B9006}"/>
                  </a:ext>
                </a:extLst>
              </p:cNvPr>
              <p:cNvSpPr>
                <a:spLocks noChangeArrowheads="1"/>
              </p:cNvSpPr>
              <p:nvPr/>
            </p:nvSpPr>
            <p:spPr bwMode="auto">
              <a:xfrm rot="3900000">
                <a:off x="4948" y="20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4" name="Rectangle 527">
                <a:extLst>
                  <a:ext uri="{FF2B5EF4-FFF2-40B4-BE49-F238E27FC236}">
                    <a16:creationId xmlns:a16="http://schemas.microsoft.com/office/drawing/2014/main" id="{619DA288-98C6-3F79-77CE-A3B37196D7E3}"/>
                  </a:ext>
                </a:extLst>
              </p:cNvPr>
              <p:cNvSpPr>
                <a:spLocks noChangeArrowheads="1"/>
              </p:cNvSpPr>
              <p:nvPr/>
            </p:nvSpPr>
            <p:spPr bwMode="auto">
              <a:xfrm rot="3960000">
                <a:off x="4955" y="20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5" name="Rectangle 528">
                <a:extLst>
                  <a:ext uri="{FF2B5EF4-FFF2-40B4-BE49-F238E27FC236}">
                    <a16:creationId xmlns:a16="http://schemas.microsoft.com/office/drawing/2014/main" id="{4B2A0C24-97FB-E101-2D67-3D672484FF9A}"/>
                  </a:ext>
                </a:extLst>
              </p:cNvPr>
              <p:cNvSpPr>
                <a:spLocks noChangeArrowheads="1"/>
              </p:cNvSpPr>
              <p:nvPr/>
            </p:nvSpPr>
            <p:spPr bwMode="auto">
              <a:xfrm rot="4020000">
                <a:off x="4961" y="20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6" name="Rectangle 529">
                <a:extLst>
                  <a:ext uri="{FF2B5EF4-FFF2-40B4-BE49-F238E27FC236}">
                    <a16:creationId xmlns:a16="http://schemas.microsoft.com/office/drawing/2014/main" id="{54BD5920-40A3-11CA-BD33-F9140110850F}"/>
                  </a:ext>
                </a:extLst>
              </p:cNvPr>
              <p:cNvSpPr>
                <a:spLocks noChangeArrowheads="1"/>
              </p:cNvSpPr>
              <p:nvPr/>
            </p:nvSpPr>
            <p:spPr bwMode="auto">
              <a:xfrm rot="4080000">
                <a:off x="4968" y="20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7" name="Rectangle 530">
                <a:extLst>
                  <a:ext uri="{FF2B5EF4-FFF2-40B4-BE49-F238E27FC236}">
                    <a16:creationId xmlns:a16="http://schemas.microsoft.com/office/drawing/2014/main" id="{017AF426-0032-C53E-EE51-169A758BCF87}"/>
                  </a:ext>
                </a:extLst>
              </p:cNvPr>
              <p:cNvSpPr>
                <a:spLocks noChangeArrowheads="1"/>
              </p:cNvSpPr>
              <p:nvPr/>
            </p:nvSpPr>
            <p:spPr bwMode="auto">
              <a:xfrm rot="4140000">
                <a:off x="4975" y="20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8" name="Rectangle 531">
                <a:extLst>
                  <a:ext uri="{FF2B5EF4-FFF2-40B4-BE49-F238E27FC236}">
                    <a16:creationId xmlns:a16="http://schemas.microsoft.com/office/drawing/2014/main" id="{B316116C-EA3B-7190-2262-67E895CD6826}"/>
                  </a:ext>
                </a:extLst>
              </p:cNvPr>
              <p:cNvSpPr>
                <a:spLocks noChangeArrowheads="1"/>
              </p:cNvSpPr>
              <p:nvPr/>
            </p:nvSpPr>
            <p:spPr bwMode="auto">
              <a:xfrm rot="4200000">
                <a:off x="4981" y="21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9" name="Rectangle 532">
                <a:extLst>
                  <a:ext uri="{FF2B5EF4-FFF2-40B4-BE49-F238E27FC236}">
                    <a16:creationId xmlns:a16="http://schemas.microsoft.com/office/drawing/2014/main" id="{4B65E09D-076F-BCA1-6D6C-A705CFEA582B}"/>
                  </a:ext>
                </a:extLst>
              </p:cNvPr>
              <p:cNvSpPr>
                <a:spLocks noChangeArrowheads="1"/>
              </p:cNvSpPr>
              <p:nvPr/>
            </p:nvSpPr>
            <p:spPr bwMode="auto">
              <a:xfrm rot="4200000">
                <a:off x="4987" y="21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0" name="Rectangle 533">
                <a:extLst>
                  <a:ext uri="{FF2B5EF4-FFF2-40B4-BE49-F238E27FC236}">
                    <a16:creationId xmlns:a16="http://schemas.microsoft.com/office/drawing/2014/main" id="{62223FF5-8468-1619-6EFB-B43FAFC55584}"/>
                  </a:ext>
                </a:extLst>
              </p:cNvPr>
              <p:cNvSpPr>
                <a:spLocks noChangeArrowheads="1"/>
              </p:cNvSpPr>
              <p:nvPr/>
            </p:nvSpPr>
            <p:spPr bwMode="auto">
              <a:xfrm rot="4260000">
                <a:off x="4992" y="213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1" name="Rectangle 534">
                <a:extLst>
                  <a:ext uri="{FF2B5EF4-FFF2-40B4-BE49-F238E27FC236}">
                    <a16:creationId xmlns:a16="http://schemas.microsoft.com/office/drawing/2014/main" id="{FC0F323B-A3A0-F23B-7688-9F28933EDA0E}"/>
                  </a:ext>
                </a:extLst>
              </p:cNvPr>
              <p:cNvSpPr>
                <a:spLocks noChangeArrowheads="1"/>
              </p:cNvSpPr>
              <p:nvPr/>
            </p:nvSpPr>
            <p:spPr bwMode="auto">
              <a:xfrm rot="4320000">
                <a:off x="4998" y="21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2" name="Rectangle 535">
                <a:extLst>
                  <a:ext uri="{FF2B5EF4-FFF2-40B4-BE49-F238E27FC236}">
                    <a16:creationId xmlns:a16="http://schemas.microsoft.com/office/drawing/2014/main" id="{53B55522-1E2D-B4AC-94FC-8DE75BD64A62}"/>
                  </a:ext>
                </a:extLst>
              </p:cNvPr>
              <p:cNvSpPr>
                <a:spLocks noChangeArrowheads="1"/>
              </p:cNvSpPr>
              <p:nvPr/>
            </p:nvSpPr>
            <p:spPr bwMode="auto">
              <a:xfrm rot="4380000">
                <a:off x="5004" y="21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3" name="Rectangle 536">
                <a:extLst>
                  <a:ext uri="{FF2B5EF4-FFF2-40B4-BE49-F238E27FC236}">
                    <a16:creationId xmlns:a16="http://schemas.microsoft.com/office/drawing/2014/main" id="{EE2BE6CE-F8F3-E0CA-24F3-6DCEA89B3491}"/>
                  </a:ext>
                </a:extLst>
              </p:cNvPr>
              <p:cNvSpPr>
                <a:spLocks noChangeArrowheads="1"/>
              </p:cNvSpPr>
              <p:nvPr/>
            </p:nvSpPr>
            <p:spPr bwMode="auto">
              <a:xfrm rot="4440000">
                <a:off x="5008" y="21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4" name="Rectangle 537">
                <a:extLst>
                  <a:ext uri="{FF2B5EF4-FFF2-40B4-BE49-F238E27FC236}">
                    <a16:creationId xmlns:a16="http://schemas.microsoft.com/office/drawing/2014/main" id="{E50445FA-786D-C98D-3624-DBCD0E9FFE25}"/>
                  </a:ext>
                </a:extLst>
              </p:cNvPr>
              <p:cNvSpPr>
                <a:spLocks noChangeArrowheads="1"/>
              </p:cNvSpPr>
              <p:nvPr/>
            </p:nvSpPr>
            <p:spPr bwMode="auto">
              <a:xfrm rot="4500000">
                <a:off x="5012" y="220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5" name="Rectangle 538">
                <a:extLst>
                  <a:ext uri="{FF2B5EF4-FFF2-40B4-BE49-F238E27FC236}">
                    <a16:creationId xmlns:a16="http://schemas.microsoft.com/office/drawing/2014/main" id="{00EC7B69-02A4-424A-6423-E749087780B2}"/>
                  </a:ext>
                </a:extLst>
              </p:cNvPr>
              <p:cNvSpPr>
                <a:spLocks noChangeArrowheads="1"/>
              </p:cNvSpPr>
              <p:nvPr/>
            </p:nvSpPr>
            <p:spPr bwMode="auto">
              <a:xfrm rot="4560000">
                <a:off x="5023" y="2253"/>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6" name="Rectangle 539">
                <a:extLst>
                  <a:ext uri="{FF2B5EF4-FFF2-40B4-BE49-F238E27FC236}">
                    <a16:creationId xmlns:a16="http://schemas.microsoft.com/office/drawing/2014/main" id="{AB8BBF94-EE49-D33B-3F24-E5C905743F78}"/>
                  </a:ext>
                </a:extLst>
              </p:cNvPr>
              <p:cNvSpPr>
                <a:spLocks noChangeArrowheads="1"/>
              </p:cNvSpPr>
              <p:nvPr/>
            </p:nvSpPr>
            <p:spPr bwMode="auto">
              <a:xfrm rot="4680000">
                <a:off x="5034" y="230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7" name="Rectangle 540">
                <a:extLst>
                  <a:ext uri="{FF2B5EF4-FFF2-40B4-BE49-F238E27FC236}">
                    <a16:creationId xmlns:a16="http://schemas.microsoft.com/office/drawing/2014/main" id="{419AB032-A2EC-653D-3F50-53A53828E4E8}"/>
                  </a:ext>
                </a:extLst>
              </p:cNvPr>
              <p:cNvSpPr>
                <a:spLocks noChangeArrowheads="1"/>
              </p:cNvSpPr>
              <p:nvPr/>
            </p:nvSpPr>
            <p:spPr bwMode="auto">
              <a:xfrm rot="4800000">
                <a:off x="5045" y="234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8" name="Rectangle 541">
                <a:extLst>
                  <a:ext uri="{FF2B5EF4-FFF2-40B4-BE49-F238E27FC236}">
                    <a16:creationId xmlns:a16="http://schemas.microsoft.com/office/drawing/2014/main" id="{50C44E92-533D-71C1-4DA8-C8E8FF38A734}"/>
                  </a:ext>
                </a:extLst>
              </p:cNvPr>
              <p:cNvSpPr>
                <a:spLocks noChangeArrowheads="1"/>
              </p:cNvSpPr>
              <p:nvPr/>
            </p:nvSpPr>
            <p:spPr bwMode="auto">
              <a:xfrm rot="4920000">
                <a:off x="5046" y="239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C</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9" name="Rectangle 542">
                <a:extLst>
                  <a:ext uri="{FF2B5EF4-FFF2-40B4-BE49-F238E27FC236}">
                    <a16:creationId xmlns:a16="http://schemas.microsoft.com/office/drawing/2014/main" id="{181A1F8C-98F7-D812-F1F0-5860C2770F0A}"/>
                  </a:ext>
                </a:extLst>
              </p:cNvPr>
              <p:cNvSpPr>
                <a:spLocks noChangeArrowheads="1"/>
              </p:cNvSpPr>
              <p:nvPr/>
            </p:nvSpPr>
            <p:spPr bwMode="auto">
              <a:xfrm rot="5100000">
                <a:off x="5049" y="24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0" name="Rectangle 543">
                <a:extLst>
                  <a:ext uri="{FF2B5EF4-FFF2-40B4-BE49-F238E27FC236}">
                    <a16:creationId xmlns:a16="http://schemas.microsoft.com/office/drawing/2014/main" id="{0D11D4D2-5427-7C81-0B6B-EDDF4946D531}"/>
                  </a:ext>
                </a:extLst>
              </p:cNvPr>
              <p:cNvSpPr>
                <a:spLocks noChangeArrowheads="1"/>
              </p:cNvSpPr>
              <p:nvPr/>
            </p:nvSpPr>
            <p:spPr bwMode="auto">
              <a:xfrm rot="5220000">
                <a:off x="5050" y="2493"/>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1" name="Rectangle 544">
                <a:extLst>
                  <a:ext uri="{FF2B5EF4-FFF2-40B4-BE49-F238E27FC236}">
                    <a16:creationId xmlns:a16="http://schemas.microsoft.com/office/drawing/2014/main" id="{87474271-23AF-8AEA-1392-2E2F7A240AF0}"/>
                  </a:ext>
                </a:extLst>
              </p:cNvPr>
              <p:cNvSpPr>
                <a:spLocks noChangeArrowheads="1"/>
              </p:cNvSpPr>
              <p:nvPr/>
            </p:nvSpPr>
            <p:spPr bwMode="auto">
              <a:xfrm rot="5340000">
                <a:off x="5056" y="2541"/>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2" name="Rectangle 545">
                <a:extLst>
                  <a:ext uri="{FF2B5EF4-FFF2-40B4-BE49-F238E27FC236}">
                    <a16:creationId xmlns:a16="http://schemas.microsoft.com/office/drawing/2014/main" id="{6D007204-4C85-5133-5EC1-57D02FCA6C48}"/>
                  </a:ext>
                </a:extLst>
              </p:cNvPr>
              <p:cNvSpPr>
                <a:spLocks noChangeArrowheads="1"/>
              </p:cNvSpPr>
              <p:nvPr/>
            </p:nvSpPr>
            <p:spPr bwMode="auto">
              <a:xfrm rot="5460000">
                <a:off x="5050" y="255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83" name="Rectangle 546">
                <a:extLst>
                  <a:ext uri="{FF2B5EF4-FFF2-40B4-BE49-F238E27FC236}">
                    <a16:creationId xmlns:a16="http://schemas.microsoft.com/office/drawing/2014/main" id="{E7BD17DD-AA79-7A4C-C905-43BD90890A7C}"/>
                  </a:ext>
                </a:extLst>
              </p:cNvPr>
              <p:cNvSpPr>
                <a:spLocks noChangeArrowheads="1"/>
              </p:cNvSpPr>
              <p:nvPr/>
            </p:nvSpPr>
            <p:spPr bwMode="auto">
              <a:xfrm rot="5520000">
                <a:off x="5052" y="26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4" name="Rectangle 547">
                <a:extLst>
                  <a:ext uri="{FF2B5EF4-FFF2-40B4-BE49-F238E27FC236}">
                    <a16:creationId xmlns:a16="http://schemas.microsoft.com/office/drawing/2014/main" id="{01AC481F-181D-7453-63FD-2F41B9773B8D}"/>
                  </a:ext>
                </a:extLst>
              </p:cNvPr>
              <p:cNvSpPr>
                <a:spLocks noChangeArrowheads="1"/>
              </p:cNvSpPr>
              <p:nvPr/>
            </p:nvSpPr>
            <p:spPr bwMode="auto">
              <a:xfrm rot="5640000">
                <a:off x="5048" y="265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5" name="Rectangle 548">
                <a:extLst>
                  <a:ext uri="{FF2B5EF4-FFF2-40B4-BE49-F238E27FC236}">
                    <a16:creationId xmlns:a16="http://schemas.microsoft.com/office/drawing/2014/main" id="{8AD160F0-CB4A-94E3-6AE4-6D0B8D420BA9}"/>
                  </a:ext>
                </a:extLst>
              </p:cNvPr>
              <p:cNvSpPr>
                <a:spLocks noChangeArrowheads="1"/>
              </p:cNvSpPr>
              <p:nvPr/>
            </p:nvSpPr>
            <p:spPr bwMode="auto">
              <a:xfrm rot="5760000">
                <a:off x="5060" y="2684"/>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6" name="Rectangle 549">
                <a:extLst>
                  <a:ext uri="{FF2B5EF4-FFF2-40B4-BE49-F238E27FC236}">
                    <a16:creationId xmlns:a16="http://schemas.microsoft.com/office/drawing/2014/main" id="{24746A37-08EC-676B-9541-00AEC12A35D4}"/>
                  </a:ext>
                </a:extLst>
              </p:cNvPr>
              <p:cNvSpPr>
                <a:spLocks noChangeArrowheads="1"/>
              </p:cNvSpPr>
              <p:nvPr/>
            </p:nvSpPr>
            <p:spPr bwMode="auto">
              <a:xfrm rot="5820000">
                <a:off x="5042" y="271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V</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7" name="Rectangle 550">
                <a:extLst>
                  <a:ext uri="{FF2B5EF4-FFF2-40B4-BE49-F238E27FC236}">
                    <a16:creationId xmlns:a16="http://schemas.microsoft.com/office/drawing/2014/main" id="{B1CE9DF0-7AF7-F672-A089-2DBBC200910E}"/>
                  </a:ext>
                </a:extLst>
              </p:cNvPr>
              <p:cNvSpPr>
                <a:spLocks noChangeArrowheads="1"/>
              </p:cNvSpPr>
              <p:nvPr/>
            </p:nvSpPr>
            <p:spPr bwMode="auto">
              <a:xfrm rot="5940000">
                <a:off x="5036" y="2760"/>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8" name="Rectangle 551">
                <a:extLst>
                  <a:ext uri="{FF2B5EF4-FFF2-40B4-BE49-F238E27FC236}">
                    <a16:creationId xmlns:a16="http://schemas.microsoft.com/office/drawing/2014/main" id="{81C1C551-036C-B3F5-233F-14E59C2B7E65}"/>
                  </a:ext>
                </a:extLst>
              </p:cNvPr>
              <p:cNvSpPr>
                <a:spLocks noChangeArrowheads="1"/>
              </p:cNvSpPr>
              <p:nvPr/>
            </p:nvSpPr>
            <p:spPr bwMode="auto">
              <a:xfrm rot="6060000">
                <a:off x="5024" y="28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9" name="Rectangle 552">
                <a:extLst>
                  <a:ext uri="{FF2B5EF4-FFF2-40B4-BE49-F238E27FC236}">
                    <a16:creationId xmlns:a16="http://schemas.microsoft.com/office/drawing/2014/main" id="{75817C93-75F2-3622-1609-6398CBD22B63}"/>
                  </a:ext>
                </a:extLst>
              </p:cNvPr>
              <p:cNvSpPr>
                <a:spLocks noChangeArrowheads="1"/>
              </p:cNvSpPr>
              <p:nvPr/>
            </p:nvSpPr>
            <p:spPr bwMode="auto">
              <a:xfrm rot="6180000">
                <a:off x="5014" y="282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0" name="Rectangle 553">
                <a:extLst>
                  <a:ext uri="{FF2B5EF4-FFF2-40B4-BE49-F238E27FC236}">
                    <a16:creationId xmlns:a16="http://schemas.microsoft.com/office/drawing/2014/main" id="{6FC657EB-EDF8-8981-CF9F-63564D931873}"/>
                  </a:ext>
                </a:extLst>
              </p:cNvPr>
              <p:cNvSpPr>
                <a:spLocks noChangeArrowheads="1"/>
              </p:cNvSpPr>
              <p:nvPr/>
            </p:nvSpPr>
            <p:spPr bwMode="auto">
              <a:xfrm rot="6180000">
                <a:off x="5010" y="284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1" name="Rectangle 554">
                <a:extLst>
                  <a:ext uri="{FF2B5EF4-FFF2-40B4-BE49-F238E27FC236}">
                    <a16:creationId xmlns:a16="http://schemas.microsoft.com/office/drawing/2014/main" id="{07F53B15-5A7E-AF9B-E5CB-3A61810BA01A}"/>
                  </a:ext>
                </a:extLst>
              </p:cNvPr>
              <p:cNvSpPr>
                <a:spLocks noChangeArrowheads="1"/>
              </p:cNvSpPr>
              <p:nvPr/>
            </p:nvSpPr>
            <p:spPr bwMode="auto">
              <a:xfrm rot="6240000">
                <a:off x="5004" y="28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2" name="Rectangle 555">
                <a:extLst>
                  <a:ext uri="{FF2B5EF4-FFF2-40B4-BE49-F238E27FC236}">
                    <a16:creationId xmlns:a16="http://schemas.microsoft.com/office/drawing/2014/main" id="{06A230F3-82AA-D5AF-5A43-200D6738CECC}"/>
                  </a:ext>
                </a:extLst>
              </p:cNvPr>
              <p:cNvSpPr>
                <a:spLocks noChangeArrowheads="1"/>
              </p:cNvSpPr>
              <p:nvPr/>
            </p:nvSpPr>
            <p:spPr bwMode="auto">
              <a:xfrm rot="6300000">
                <a:off x="5000" y="287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3" name="Rectangle 556">
                <a:extLst>
                  <a:ext uri="{FF2B5EF4-FFF2-40B4-BE49-F238E27FC236}">
                    <a16:creationId xmlns:a16="http://schemas.microsoft.com/office/drawing/2014/main" id="{298ED631-9896-28F9-93D7-4C8ABA083435}"/>
                  </a:ext>
                </a:extLst>
              </p:cNvPr>
              <p:cNvSpPr>
                <a:spLocks noChangeArrowheads="1"/>
              </p:cNvSpPr>
              <p:nvPr/>
            </p:nvSpPr>
            <p:spPr bwMode="auto">
              <a:xfrm rot="6360000">
                <a:off x="4994" y="289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4" name="Rectangle 557">
                <a:extLst>
                  <a:ext uri="{FF2B5EF4-FFF2-40B4-BE49-F238E27FC236}">
                    <a16:creationId xmlns:a16="http://schemas.microsoft.com/office/drawing/2014/main" id="{1FEFD78A-C48D-7186-90B5-6D750DF208EB}"/>
                  </a:ext>
                </a:extLst>
              </p:cNvPr>
              <p:cNvSpPr>
                <a:spLocks noChangeArrowheads="1"/>
              </p:cNvSpPr>
              <p:nvPr/>
            </p:nvSpPr>
            <p:spPr bwMode="auto">
              <a:xfrm rot="6420000">
                <a:off x="4989" y="291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5" name="Rectangle 558">
                <a:extLst>
                  <a:ext uri="{FF2B5EF4-FFF2-40B4-BE49-F238E27FC236}">
                    <a16:creationId xmlns:a16="http://schemas.microsoft.com/office/drawing/2014/main" id="{331D4C1F-B8FF-BDBB-3D27-B4C61D9FC388}"/>
                  </a:ext>
                </a:extLst>
              </p:cNvPr>
              <p:cNvSpPr>
                <a:spLocks noChangeArrowheads="1"/>
              </p:cNvSpPr>
              <p:nvPr/>
            </p:nvSpPr>
            <p:spPr bwMode="auto">
              <a:xfrm rot="6480000">
                <a:off x="4983" y="29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6" name="Rectangle 559">
                <a:extLst>
                  <a:ext uri="{FF2B5EF4-FFF2-40B4-BE49-F238E27FC236}">
                    <a16:creationId xmlns:a16="http://schemas.microsoft.com/office/drawing/2014/main" id="{6C686DEF-4BD1-142F-0CF1-C1CDC69A98EC}"/>
                  </a:ext>
                </a:extLst>
              </p:cNvPr>
              <p:cNvSpPr>
                <a:spLocks noChangeArrowheads="1"/>
              </p:cNvSpPr>
              <p:nvPr/>
            </p:nvSpPr>
            <p:spPr bwMode="auto">
              <a:xfrm rot="6480000">
                <a:off x="4977" y="29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7" name="Rectangle 560">
                <a:extLst>
                  <a:ext uri="{FF2B5EF4-FFF2-40B4-BE49-F238E27FC236}">
                    <a16:creationId xmlns:a16="http://schemas.microsoft.com/office/drawing/2014/main" id="{D0F4644E-B2D7-1C67-4BA2-BE926FFC8C7D}"/>
                  </a:ext>
                </a:extLst>
              </p:cNvPr>
              <p:cNvSpPr>
                <a:spLocks noChangeArrowheads="1"/>
              </p:cNvSpPr>
              <p:nvPr/>
            </p:nvSpPr>
            <p:spPr bwMode="auto">
              <a:xfrm rot="6540000">
                <a:off x="4971" y="29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8" name="Rectangle 561">
                <a:extLst>
                  <a:ext uri="{FF2B5EF4-FFF2-40B4-BE49-F238E27FC236}">
                    <a16:creationId xmlns:a16="http://schemas.microsoft.com/office/drawing/2014/main" id="{2ED7B849-9395-AF5E-A5A7-26E0F445CDE9}"/>
                  </a:ext>
                </a:extLst>
              </p:cNvPr>
              <p:cNvSpPr>
                <a:spLocks noChangeArrowheads="1"/>
              </p:cNvSpPr>
              <p:nvPr/>
            </p:nvSpPr>
            <p:spPr bwMode="auto">
              <a:xfrm rot="6600000">
                <a:off x="4964" y="29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9" name="Rectangle 562">
                <a:extLst>
                  <a:ext uri="{FF2B5EF4-FFF2-40B4-BE49-F238E27FC236}">
                    <a16:creationId xmlns:a16="http://schemas.microsoft.com/office/drawing/2014/main" id="{AADE3567-1378-8D51-8EE0-79731BD5EBBB}"/>
                  </a:ext>
                </a:extLst>
              </p:cNvPr>
              <p:cNvSpPr>
                <a:spLocks noChangeArrowheads="1"/>
              </p:cNvSpPr>
              <p:nvPr/>
            </p:nvSpPr>
            <p:spPr bwMode="auto">
              <a:xfrm rot="6660000">
                <a:off x="4956" y="29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0" name="Rectangle 563">
                <a:extLst>
                  <a:ext uri="{FF2B5EF4-FFF2-40B4-BE49-F238E27FC236}">
                    <a16:creationId xmlns:a16="http://schemas.microsoft.com/office/drawing/2014/main" id="{35344891-2144-2932-4D47-9A470DDD028E}"/>
                  </a:ext>
                </a:extLst>
              </p:cNvPr>
              <p:cNvSpPr>
                <a:spLocks noChangeArrowheads="1"/>
              </p:cNvSpPr>
              <p:nvPr/>
            </p:nvSpPr>
            <p:spPr bwMode="auto">
              <a:xfrm rot="6720000">
                <a:off x="4950" y="30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1" name="Rectangle 564">
                <a:extLst>
                  <a:ext uri="{FF2B5EF4-FFF2-40B4-BE49-F238E27FC236}">
                    <a16:creationId xmlns:a16="http://schemas.microsoft.com/office/drawing/2014/main" id="{7F09FF67-A9BD-8443-9FA6-AAAD145FAB2D}"/>
                  </a:ext>
                </a:extLst>
              </p:cNvPr>
              <p:cNvSpPr>
                <a:spLocks noChangeArrowheads="1"/>
              </p:cNvSpPr>
              <p:nvPr/>
            </p:nvSpPr>
            <p:spPr bwMode="auto">
              <a:xfrm rot="6780000">
                <a:off x="4942" y="303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2" name="Rectangle 565">
                <a:extLst>
                  <a:ext uri="{FF2B5EF4-FFF2-40B4-BE49-F238E27FC236}">
                    <a16:creationId xmlns:a16="http://schemas.microsoft.com/office/drawing/2014/main" id="{B903EFBA-0B1C-52D1-B1A5-F8500439C7A7}"/>
                  </a:ext>
                </a:extLst>
              </p:cNvPr>
              <p:cNvSpPr>
                <a:spLocks noChangeArrowheads="1"/>
              </p:cNvSpPr>
              <p:nvPr/>
            </p:nvSpPr>
            <p:spPr bwMode="auto">
              <a:xfrm rot="6780000">
                <a:off x="4935" y="30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3" name="Rectangle 566">
                <a:extLst>
                  <a:ext uri="{FF2B5EF4-FFF2-40B4-BE49-F238E27FC236}">
                    <a16:creationId xmlns:a16="http://schemas.microsoft.com/office/drawing/2014/main" id="{3F47ECB9-1E03-66EA-938C-E98D5EF3B576}"/>
                  </a:ext>
                </a:extLst>
              </p:cNvPr>
              <p:cNvSpPr>
                <a:spLocks noChangeArrowheads="1"/>
              </p:cNvSpPr>
              <p:nvPr/>
            </p:nvSpPr>
            <p:spPr bwMode="auto">
              <a:xfrm rot="6840000">
                <a:off x="4928" y="30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4" name="Rectangle 567">
                <a:extLst>
                  <a:ext uri="{FF2B5EF4-FFF2-40B4-BE49-F238E27FC236}">
                    <a16:creationId xmlns:a16="http://schemas.microsoft.com/office/drawing/2014/main" id="{1834C014-8A7A-6954-DC37-516AD9CE5E88}"/>
                  </a:ext>
                </a:extLst>
              </p:cNvPr>
              <p:cNvSpPr>
                <a:spLocks noChangeArrowheads="1"/>
              </p:cNvSpPr>
              <p:nvPr/>
            </p:nvSpPr>
            <p:spPr bwMode="auto">
              <a:xfrm rot="6900000">
                <a:off x="4920" y="30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5" name="Rectangle 568">
                <a:extLst>
                  <a:ext uri="{FF2B5EF4-FFF2-40B4-BE49-F238E27FC236}">
                    <a16:creationId xmlns:a16="http://schemas.microsoft.com/office/drawing/2014/main" id="{5094907C-AEF5-346C-C881-3C98A4F9666C}"/>
                  </a:ext>
                </a:extLst>
              </p:cNvPr>
              <p:cNvSpPr>
                <a:spLocks noChangeArrowheads="1"/>
              </p:cNvSpPr>
              <p:nvPr/>
            </p:nvSpPr>
            <p:spPr bwMode="auto">
              <a:xfrm rot="6960000">
                <a:off x="4912" y="30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6" name="Rectangle 569">
                <a:extLst>
                  <a:ext uri="{FF2B5EF4-FFF2-40B4-BE49-F238E27FC236}">
                    <a16:creationId xmlns:a16="http://schemas.microsoft.com/office/drawing/2014/main" id="{24374422-EFAA-8BFA-8456-51D8F4BB7C15}"/>
                  </a:ext>
                </a:extLst>
              </p:cNvPr>
              <p:cNvSpPr>
                <a:spLocks noChangeArrowheads="1"/>
              </p:cNvSpPr>
              <p:nvPr/>
            </p:nvSpPr>
            <p:spPr bwMode="auto">
              <a:xfrm rot="7020000">
                <a:off x="4903" y="31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7" name="Rectangle 570">
                <a:extLst>
                  <a:ext uri="{FF2B5EF4-FFF2-40B4-BE49-F238E27FC236}">
                    <a16:creationId xmlns:a16="http://schemas.microsoft.com/office/drawing/2014/main" id="{17CDB1F5-7319-07D6-10A5-BA7733B9A900}"/>
                  </a:ext>
                </a:extLst>
              </p:cNvPr>
              <p:cNvSpPr>
                <a:spLocks noChangeArrowheads="1"/>
              </p:cNvSpPr>
              <p:nvPr/>
            </p:nvSpPr>
            <p:spPr bwMode="auto">
              <a:xfrm rot="7080000">
                <a:off x="4894" y="31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8" name="Rectangle 571">
                <a:extLst>
                  <a:ext uri="{FF2B5EF4-FFF2-40B4-BE49-F238E27FC236}">
                    <a16:creationId xmlns:a16="http://schemas.microsoft.com/office/drawing/2014/main" id="{15CDB2B6-3260-7B32-2BC1-7A1E064C1CB3}"/>
                  </a:ext>
                </a:extLst>
              </p:cNvPr>
              <p:cNvSpPr>
                <a:spLocks noChangeArrowheads="1"/>
              </p:cNvSpPr>
              <p:nvPr/>
            </p:nvSpPr>
            <p:spPr bwMode="auto">
              <a:xfrm rot="7080000">
                <a:off x="4885" y="31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9" name="Rectangle 572">
                <a:extLst>
                  <a:ext uri="{FF2B5EF4-FFF2-40B4-BE49-F238E27FC236}">
                    <a16:creationId xmlns:a16="http://schemas.microsoft.com/office/drawing/2014/main" id="{0F15F723-3E45-9477-8B3A-6158EB03931D}"/>
                  </a:ext>
                </a:extLst>
              </p:cNvPr>
              <p:cNvSpPr>
                <a:spLocks noChangeArrowheads="1"/>
              </p:cNvSpPr>
              <p:nvPr/>
            </p:nvSpPr>
            <p:spPr bwMode="auto">
              <a:xfrm rot="7140000">
                <a:off x="4876" y="31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0" name="Rectangle 573">
                <a:extLst>
                  <a:ext uri="{FF2B5EF4-FFF2-40B4-BE49-F238E27FC236}">
                    <a16:creationId xmlns:a16="http://schemas.microsoft.com/office/drawing/2014/main" id="{0C3AF1B9-FE42-0D28-D01B-4710729E2239}"/>
                  </a:ext>
                </a:extLst>
              </p:cNvPr>
              <p:cNvSpPr>
                <a:spLocks noChangeArrowheads="1"/>
              </p:cNvSpPr>
              <p:nvPr/>
            </p:nvSpPr>
            <p:spPr bwMode="auto">
              <a:xfrm rot="7200000">
                <a:off x="4866" y="31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1" name="Rectangle 574">
                <a:extLst>
                  <a:ext uri="{FF2B5EF4-FFF2-40B4-BE49-F238E27FC236}">
                    <a16:creationId xmlns:a16="http://schemas.microsoft.com/office/drawing/2014/main" id="{8B2923DA-8E82-A175-E0CC-A8DC9184A432}"/>
                  </a:ext>
                </a:extLst>
              </p:cNvPr>
              <p:cNvSpPr>
                <a:spLocks noChangeArrowheads="1"/>
              </p:cNvSpPr>
              <p:nvPr/>
            </p:nvSpPr>
            <p:spPr bwMode="auto">
              <a:xfrm rot="7260000">
                <a:off x="4857" y="31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2" name="Rectangle 575">
                <a:extLst>
                  <a:ext uri="{FF2B5EF4-FFF2-40B4-BE49-F238E27FC236}">
                    <a16:creationId xmlns:a16="http://schemas.microsoft.com/office/drawing/2014/main" id="{0B948075-31B6-7C61-1A86-8A60BE76AD89}"/>
                  </a:ext>
                </a:extLst>
              </p:cNvPr>
              <p:cNvSpPr>
                <a:spLocks noChangeArrowheads="1"/>
              </p:cNvSpPr>
              <p:nvPr/>
            </p:nvSpPr>
            <p:spPr bwMode="auto">
              <a:xfrm rot="7320000">
                <a:off x="4847" y="321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3" name="Rectangle 576">
                <a:extLst>
                  <a:ext uri="{FF2B5EF4-FFF2-40B4-BE49-F238E27FC236}">
                    <a16:creationId xmlns:a16="http://schemas.microsoft.com/office/drawing/2014/main" id="{10B4EF7A-C46E-A865-E2DF-9BF898AA2BF6}"/>
                  </a:ext>
                </a:extLst>
              </p:cNvPr>
              <p:cNvSpPr>
                <a:spLocks noChangeArrowheads="1"/>
              </p:cNvSpPr>
              <p:nvPr/>
            </p:nvSpPr>
            <p:spPr bwMode="auto">
              <a:xfrm rot="7380000">
                <a:off x="4837" y="32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4" name="Rectangle 577">
                <a:extLst>
                  <a:ext uri="{FF2B5EF4-FFF2-40B4-BE49-F238E27FC236}">
                    <a16:creationId xmlns:a16="http://schemas.microsoft.com/office/drawing/2014/main" id="{2F0BF979-81FE-6664-6215-41E889C0056B}"/>
                  </a:ext>
                </a:extLst>
              </p:cNvPr>
              <p:cNvSpPr>
                <a:spLocks noChangeArrowheads="1"/>
              </p:cNvSpPr>
              <p:nvPr/>
            </p:nvSpPr>
            <p:spPr bwMode="auto">
              <a:xfrm rot="7380000">
                <a:off x="4827" y="324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5" name="Rectangle 578">
                <a:extLst>
                  <a:ext uri="{FF2B5EF4-FFF2-40B4-BE49-F238E27FC236}">
                    <a16:creationId xmlns:a16="http://schemas.microsoft.com/office/drawing/2014/main" id="{ACE65B20-A288-DF2B-AEFF-75536EE207C5}"/>
                  </a:ext>
                </a:extLst>
              </p:cNvPr>
              <p:cNvSpPr>
                <a:spLocks noChangeArrowheads="1"/>
              </p:cNvSpPr>
              <p:nvPr/>
            </p:nvSpPr>
            <p:spPr bwMode="auto">
              <a:xfrm rot="7440000">
                <a:off x="4816" y="325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6" name="Rectangle 579">
                <a:extLst>
                  <a:ext uri="{FF2B5EF4-FFF2-40B4-BE49-F238E27FC236}">
                    <a16:creationId xmlns:a16="http://schemas.microsoft.com/office/drawing/2014/main" id="{22730974-B4B1-A34D-0AE5-D41EFAF6ABDB}"/>
                  </a:ext>
                </a:extLst>
              </p:cNvPr>
              <p:cNvSpPr>
                <a:spLocks noChangeArrowheads="1"/>
              </p:cNvSpPr>
              <p:nvPr/>
            </p:nvSpPr>
            <p:spPr bwMode="auto">
              <a:xfrm rot="7500000">
                <a:off x="4805" y="32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7" name="Rectangle 580">
                <a:extLst>
                  <a:ext uri="{FF2B5EF4-FFF2-40B4-BE49-F238E27FC236}">
                    <a16:creationId xmlns:a16="http://schemas.microsoft.com/office/drawing/2014/main" id="{C515FBFA-7F57-2DF9-3B7E-B175A3FE38D7}"/>
                  </a:ext>
                </a:extLst>
              </p:cNvPr>
              <p:cNvSpPr>
                <a:spLocks noChangeArrowheads="1"/>
              </p:cNvSpPr>
              <p:nvPr/>
            </p:nvSpPr>
            <p:spPr bwMode="auto">
              <a:xfrm rot="7560000">
                <a:off x="4795" y="32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8" name="Rectangle 581">
                <a:extLst>
                  <a:ext uri="{FF2B5EF4-FFF2-40B4-BE49-F238E27FC236}">
                    <a16:creationId xmlns:a16="http://schemas.microsoft.com/office/drawing/2014/main" id="{A3851F01-2CF2-C765-D30F-3E11AC9A9943}"/>
                  </a:ext>
                </a:extLst>
              </p:cNvPr>
              <p:cNvSpPr>
                <a:spLocks noChangeArrowheads="1"/>
              </p:cNvSpPr>
              <p:nvPr/>
            </p:nvSpPr>
            <p:spPr bwMode="auto">
              <a:xfrm rot="7620000">
                <a:off x="4783" y="33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9" name="Rectangle 582">
                <a:extLst>
                  <a:ext uri="{FF2B5EF4-FFF2-40B4-BE49-F238E27FC236}">
                    <a16:creationId xmlns:a16="http://schemas.microsoft.com/office/drawing/2014/main" id="{7B4651CB-664C-D8FD-459D-84FD4B79F73E}"/>
                  </a:ext>
                </a:extLst>
              </p:cNvPr>
              <p:cNvSpPr>
                <a:spLocks noChangeArrowheads="1"/>
              </p:cNvSpPr>
              <p:nvPr/>
            </p:nvSpPr>
            <p:spPr bwMode="auto">
              <a:xfrm rot="7620000">
                <a:off x="4772" y="33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0" name="Rectangle 583">
                <a:extLst>
                  <a:ext uri="{FF2B5EF4-FFF2-40B4-BE49-F238E27FC236}">
                    <a16:creationId xmlns:a16="http://schemas.microsoft.com/office/drawing/2014/main" id="{CE47FDA1-0E5D-2DC7-E190-ECD41054D9BA}"/>
                  </a:ext>
                </a:extLst>
              </p:cNvPr>
              <p:cNvSpPr>
                <a:spLocks noChangeArrowheads="1"/>
              </p:cNvSpPr>
              <p:nvPr/>
            </p:nvSpPr>
            <p:spPr bwMode="auto">
              <a:xfrm rot="7680000">
                <a:off x="4761" y="33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1" name="Rectangle 584">
                <a:extLst>
                  <a:ext uri="{FF2B5EF4-FFF2-40B4-BE49-F238E27FC236}">
                    <a16:creationId xmlns:a16="http://schemas.microsoft.com/office/drawing/2014/main" id="{69D91F41-06F5-9AD5-14BB-6660AB2F6629}"/>
                  </a:ext>
                </a:extLst>
              </p:cNvPr>
              <p:cNvSpPr>
                <a:spLocks noChangeArrowheads="1"/>
              </p:cNvSpPr>
              <p:nvPr/>
            </p:nvSpPr>
            <p:spPr bwMode="auto">
              <a:xfrm rot="7740000">
                <a:off x="4749" y="33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2" name="Rectangle 585">
                <a:extLst>
                  <a:ext uri="{FF2B5EF4-FFF2-40B4-BE49-F238E27FC236}">
                    <a16:creationId xmlns:a16="http://schemas.microsoft.com/office/drawing/2014/main" id="{78DEEC0C-F26B-FF63-828C-7B85BFCA87B7}"/>
                  </a:ext>
                </a:extLst>
              </p:cNvPr>
              <p:cNvSpPr>
                <a:spLocks noChangeArrowheads="1"/>
              </p:cNvSpPr>
              <p:nvPr/>
            </p:nvSpPr>
            <p:spPr bwMode="auto">
              <a:xfrm rot="7800000">
                <a:off x="4736" y="335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3" name="Rectangle 586">
                <a:extLst>
                  <a:ext uri="{FF2B5EF4-FFF2-40B4-BE49-F238E27FC236}">
                    <a16:creationId xmlns:a16="http://schemas.microsoft.com/office/drawing/2014/main" id="{EBD6A6B8-F8E5-66ED-E52C-3A170EA1E017}"/>
                  </a:ext>
                </a:extLst>
              </p:cNvPr>
              <p:cNvSpPr>
                <a:spLocks noChangeArrowheads="1"/>
              </p:cNvSpPr>
              <p:nvPr/>
            </p:nvSpPr>
            <p:spPr bwMode="auto">
              <a:xfrm rot="7860000">
                <a:off x="4724" y="33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4" name="Rectangle 587">
                <a:extLst>
                  <a:ext uri="{FF2B5EF4-FFF2-40B4-BE49-F238E27FC236}">
                    <a16:creationId xmlns:a16="http://schemas.microsoft.com/office/drawing/2014/main" id="{3B95422A-2FD9-8F08-29D3-4D33826AE664}"/>
                  </a:ext>
                </a:extLst>
              </p:cNvPr>
              <p:cNvSpPr>
                <a:spLocks noChangeArrowheads="1"/>
              </p:cNvSpPr>
              <p:nvPr/>
            </p:nvSpPr>
            <p:spPr bwMode="auto">
              <a:xfrm rot="7920000">
                <a:off x="4712" y="33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5" name="Rectangle 588">
                <a:extLst>
                  <a:ext uri="{FF2B5EF4-FFF2-40B4-BE49-F238E27FC236}">
                    <a16:creationId xmlns:a16="http://schemas.microsoft.com/office/drawing/2014/main" id="{D7D0AB9A-3618-1760-7BD1-9B5A7F5663EF}"/>
                  </a:ext>
                </a:extLst>
              </p:cNvPr>
              <p:cNvSpPr>
                <a:spLocks noChangeArrowheads="1"/>
              </p:cNvSpPr>
              <p:nvPr/>
            </p:nvSpPr>
            <p:spPr bwMode="auto">
              <a:xfrm rot="7920000">
                <a:off x="4699" y="33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6" name="Rectangle 589">
                <a:extLst>
                  <a:ext uri="{FF2B5EF4-FFF2-40B4-BE49-F238E27FC236}">
                    <a16:creationId xmlns:a16="http://schemas.microsoft.com/office/drawing/2014/main" id="{5B85FE9D-7AD5-3219-88AB-602EC68530F9}"/>
                  </a:ext>
                </a:extLst>
              </p:cNvPr>
              <p:cNvSpPr>
                <a:spLocks noChangeArrowheads="1"/>
              </p:cNvSpPr>
              <p:nvPr/>
            </p:nvSpPr>
            <p:spPr bwMode="auto">
              <a:xfrm rot="7980000">
                <a:off x="4687" y="341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7" name="Rectangle 590">
                <a:extLst>
                  <a:ext uri="{FF2B5EF4-FFF2-40B4-BE49-F238E27FC236}">
                    <a16:creationId xmlns:a16="http://schemas.microsoft.com/office/drawing/2014/main" id="{4E20F4AF-BE24-7EFE-511D-1D7B02E63AE7}"/>
                  </a:ext>
                </a:extLst>
              </p:cNvPr>
              <p:cNvSpPr>
                <a:spLocks noChangeArrowheads="1"/>
              </p:cNvSpPr>
              <p:nvPr/>
            </p:nvSpPr>
            <p:spPr bwMode="auto">
              <a:xfrm rot="8040000">
                <a:off x="4674" y="342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8" name="Rectangle 591">
                <a:extLst>
                  <a:ext uri="{FF2B5EF4-FFF2-40B4-BE49-F238E27FC236}">
                    <a16:creationId xmlns:a16="http://schemas.microsoft.com/office/drawing/2014/main" id="{9F932547-ECFE-0293-1BF2-893D873AAF19}"/>
                  </a:ext>
                </a:extLst>
              </p:cNvPr>
              <p:cNvSpPr>
                <a:spLocks noChangeArrowheads="1"/>
              </p:cNvSpPr>
              <p:nvPr/>
            </p:nvSpPr>
            <p:spPr bwMode="auto">
              <a:xfrm rot="8100000">
                <a:off x="4661" y="343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9" name="Rectangle 592">
                <a:extLst>
                  <a:ext uri="{FF2B5EF4-FFF2-40B4-BE49-F238E27FC236}">
                    <a16:creationId xmlns:a16="http://schemas.microsoft.com/office/drawing/2014/main" id="{A849627A-F7F7-04D8-346A-E3CE12897402}"/>
                  </a:ext>
                </a:extLst>
              </p:cNvPr>
              <p:cNvSpPr>
                <a:spLocks noChangeArrowheads="1"/>
              </p:cNvSpPr>
              <p:nvPr/>
            </p:nvSpPr>
            <p:spPr bwMode="auto">
              <a:xfrm rot="8160000">
                <a:off x="4647" y="34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0" name="Rectangle 593">
                <a:extLst>
                  <a:ext uri="{FF2B5EF4-FFF2-40B4-BE49-F238E27FC236}">
                    <a16:creationId xmlns:a16="http://schemas.microsoft.com/office/drawing/2014/main" id="{97133D4F-95D0-7EB4-7FF2-F49E055945E6}"/>
                  </a:ext>
                </a:extLst>
              </p:cNvPr>
              <p:cNvSpPr>
                <a:spLocks noChangeArrowheads="1"/>
              </p:cNvSpPr>
              <p:nvPr/>
            </p:nvSpPr>
            <p:spPr bwMode="auto">
              <a:xfrm rot="8220000">
                <a:off x="4633" y="34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1" name="Rectangle 594">
                <a:extLst>
                  <a:ext uri="{FF2B5EF4-FFF2-40B4-BE49-F238E27FC236}">
                    <a16:creationId xmlns:a16="http://schemas.microsoft.com/office/drawing/2014/main" id="{7FCCC962-DA45-FF93-7466-7550A1143552}"/>
                  </a:ext>
                </a:extLst>
              </p:cNvPr>
              <p:cNvSpPr>
                <a:spLocks noChangeArrowheads="1"/>
              </p:cNvSpPr>
              <p:nvPr/>
            </p:nvSpPr>
            <p:spPr bwMode="auto">
              <a:xfrm rot="8220000">
                <a:off x="4620" y="34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2" name="Rectangle 595">
                <a:extLst>
                  <a:ext uri="{FF2B5EF4-FFF2-40B4-BE49-F238E27FC236}">
                    <a16:creationId xmlns:a16="http://schemas.microsoft.com/office/drawing/2014/main" id="{14692986-7853-AE38-B080-BE4A66374DF5}"/>
                  </a:ext>
                </a:extLst>
              </p:cNvPr>
              <p:cNvSpPr>
                <a:spLocks noChangeArrowheads="1"/>
              </p:cNvSpPr>
              <p:nvPr/>
            </p:nvSpPr>
            <p:spPr bwMode="auto">
              <a:xfrm rot="8280000">
                <a:off x="4607" y="34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3" name="Rectangle 596">
                <a:extLst>
                  <a:ext uri="{FF2B5EF4-FFF2-40B4-BE49-F238E27FC236}">
                    <a16:creationId xmlns:a16="http://schemas.microsoft.com/office/drawing/2014/main" id="{61A14D3E-7E6D-51C6-D69D-2D205F782D63}"/>
                  </a:ext>
                </a:extLst>
              </p:cNvPr>
              <p:cNvSpPr>
                <a:spLocks noChangeArrowheads="1"/>
              </p:cNvSpPr>
              <p:nvPr/>
            </p:nvSpPr>
            <p:spPr bwMode="auto">
              <a:xfrm rot="8340000">
                <a:off x="4593" y="34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4" name="Rectangle 597">
                <a:extLst>
                  <a:ext uri="{FF2B5EF4-FFF2-40B4-BE49-F238E27FC236}">
                    <a16:creationId xmlns:a16="http://schemas.microsoft.com/office/drawing/2014/main" id="{9CE0738D-65CA-368F-A147-B77CF45EE7C3}"/>
                  </a:ext>
                </a:extLst>
              </p:cNvPr>
              <p:cNvSpPr>
                <a:spLocks noChangeArrowheads="1"/>
              </p:cNvSpPr>
              <p:nvPr/>
            </p:nvSpPr>
            <p:spPr bwMode="auto">
              <a:xfrm rot="8400000">
                <a:off x="4579" y="350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5" name="Rectangle 598">
                <a:extLst>
                  <a:ext uri="{FF2B5EF4-FFF2-40B4-BE49-F238E27FC236}">
                    <a16:creationId xmlns:a16="http://schemas.microsoft.com/office/drawing/2014/main" id="{D1B0BF4A-8D7C-415B-90DB-CD5DA71F26CF}"/>
                  </a:ext>
                </a:extLst>
              </p:cNvPr>
              <p:cNvSpPr>
                <a:spLocks noChangeArrowheads="1"/>
              </p:cNvSpPr>
              <p:nvPr/>
            </p:nvSpPr>
            <p:spPr bwMode="auto">
              <a:xfrm rot="8460000">
                <a:off x="4564" y="35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6" name="Rectangle 599">
                <a:extLst>
                  <a:ext uri="{FF2B5EF4-FFF2-40B4-BE49-F238E27FC236}">
                    <a16:creationId xmlns:a16="http://schemas.microsoft.com/office/drawing/2014/main" id="{4FEDB45F-E8F5-C293-F909-CD74E8212320}"/>
                  </a:ext>
                </a:extLst>
              </p:cNvPr>
              <p:cNvSpPr>
                <a:spLocks noChangeArrowheads="1"/>
              </p:cNvSpPr>
              <p:nvPr/>
            </p:nvSpPr>
            <p:spPr bwMode="auto">
              <a:xfrm rot="8460000">
                <a:off x="4549" y="35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7" name="Rectangle 600">
                <a:extLst>
                  <a:ext uri="{FF2B5EF4-FFF2-40B4-BE49-F238E27FC236}">
                    <a16:creationId xmlns:a16="http://schemas.microsoft.com/office/drawing/2014/main" id="{5607495F-C065-4B13-1588-E28A827DA3C2}"/>
                  </a:ext>
                </a:extLst>
              </p:cNvPr>
              <p:cNvSpPr>
                <a:spLocks noChangeArrowheads="1"/>
              </p:cNvSpPr>
              <p:nvPr/>
            </p:nvSpPr>
            <p:spPr bwMode="auto">
              <a:xfrm rot="8520000">
                <a:off x="4536" y="35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8" name="Rectangle 601">
                <a:extLst>
                  <a:ext uri="{FF2B5EF4-FFF2-40B4-BE49-F238E27FC236}">
                    <a16:creationId xmlns:a16="http://schemas.microsoft.com/office/drawing/2014/main" id="{7B954367-1B7E-065C-1C75-E2C4FB142F86}"/>
                  </a:ext>
                </a:extLst>
              </p:cNvPr>
              <p:cNvSpPr>
                <a:spLocks noChangeArrowheads="1"/>
              </p:cNvSpPr>
              <p:nvPr/>
            </p:nvSpPr>
            <p:spPr bwMode="auto">
              <a:xfrm rot="8580000">
                <a:off x="4520" y="35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9" name="Rectangle 602">
                <a:extLst>
                  <a:ext uri="{FF2B5EF4-FFF2-40B4-BE49-F238E27FC236}">
                    <a16:creationId xmlns:a16="http://schemas.microsoft.com/office/drawing/2014/main" id="{17D4AF44-C339-1D39-8425-00B0BDC8EB22}"/>
                  </a:ext>
                </a:extLst>
              </p:cNvPr>
              <p:cNvSpPr>
                <a:spLocks noChangeArrowheads="1"/>
              </p:cNvSpPr>
              <p:nvPr/>
            </p:nvSpPr>
            <p:spPr bwMode="auto">
              <a:xfrm rot="8640000">
                <a:off x="4505" y="35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0" name="Rectangle 603">
                <a:extLst>
                  <a:ext uri="{FF2B5EF4-FFF2-40B4-BE49-F238E27FC236}">
                    <a16:creationId xmlns:a16="http://schemas.microsoft.com/office/drawing/2014/main" id="{35950D3D-1489-CE52-C5E3-44E2E8936FD6}"/>
                  </a:ext>
                </a:extLst>
              </p:cNvPr>
              <p:cNvSpPr>
                <a:spLocks noChangeArrowheads="1"/>
              </p:cNvSpPr>
              <p:nvPr/>
            </p:nvSpPr>
            <p:spPr bwMode="auto">
              <a:xfrm rot="8700000">
                <a:off x="4490" y="35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1" name="Rectangle 604">
                <a:extLst>
                  <a:ext uri="{FF2B5EF4-FFF2-40B4-BE49-F238E27FC236}">
                    <a16:creationId xmlns:a16="http://schemas.microsoft.com/office/drawing/2014/main" id="{681AD22F-9706-F703-A827-E6DADDE951C1}"/>
                  </a:ext>
                </a:extLst>
              </p:cNvPr>
              <p:cNvSpPr>
                <a:spLocks noChangeArrowheads="1"/>
              </p:cNvSpPr>
              <p:nvPr/>
            </p:nvSpPr>
            <p:spPr bwMode="auto">
              <a:xfrm rot="8760000">
                <a:off x="4474" y="35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2" name="Rectangle 605">
                <a:extLst>
                  <a:ext uri="{FF2B5EF4-FFF2-40B4-BE49-F238E27FC236}">
                    <a16:creationId xmlns:a16="http://schemas.microsoft.com/office/drawing/2014/main" id="{443481E4-1C93-0FFA-9377-DF6B5787A792}"/>
                  </a:ext>
                </a:extLst>
              </p:cNvPr>
              <p:cNvSpPr>
                <a:spLocks noChangeArrowheads="1"/>
              </p:cNvSpPr>
              <p:nvPr/>
            </p:nvSpPr>
            <p:spPr bwMode="auto">
              <a:xfrm rot="8760000">
                <a:off x="4459" y="35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3" name="Rectangle 606">
                <a:extLst>
                  <a:ext uri="{FF2B5EF4-FFF2-40B4-BE49-F238E27FC236}">
                    <a16:creationId xmlns:a16="http://schemas.microsoft.com/office/drawing/2014/main" id="{ABDDB25B-B4EA-2DC8-7CB6-B0D11BDA1ADB}"/>
                  </a:ext>
                </a:extLst>
              </p:cNvPr>
              <p:cNvSpPr>
                <a:spLocks noChangeArrowheads="1"/>
              </p:cNvSpPr>
              <p:nvPr/>
            </p:nvSpPr>
            <p:spPr bwMode="auto">
              <a:xfrm rot="8820000">
                <a:off x="4444" y="36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4" name="Rectangle 607">
                <a:extLst>
                  <a:ext uri="{FF2B5EF4-FFF2-40B4-BE49-F238E27FC236}">
                    <a16:creationId xmlns:a16="http://schemas.microsoft.com/office/drawing/2014/main" id="{D501FF33-3098-CBA3-286C-46554FD26B9A}"/>
                  </a:ext>
                </a:extLst>
              </p:cNvPr>
              <p:cNvSpPr>
                <a:spLocks noChangeArrowheads="1"/>
              </p:cNvSpPr>
              <p:nvPr/>
            </p:nvSpPr>
            <p:spPr bwMode="auto">
              <a:xfrm rot="8880000">
                <a:off x="4428" y="36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5" name="Rectangle 608">
                <a:extLst>
                  <a:ext uri="{FF2B5EF4-FFF2-40B4-BE49-F238E27FC236}">
                    <a16:creationId xmlns:a16="http://schemas.microsoft.com/office/drawing/2014/main" id="{90A61D08-34DD-4F9D-10CA-F171ABB120C8}"/>
                  </a:ext>
                </a:extLst>
              </p:cNvPr>
              <p:cNvSpPr>
                <a:spLocks noChangeArrowheads="1"/>
              </p:cNvSpPr>
              <p:nvPr/>
            </p:nvSpPr>
            <p:spPr bwMode="auto">
              <a:xfrm rot="8940000">
                <a:off x="4413" y="36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6" name="Rectangle 609">
                <a:extLst>
                  <a:ext uri="{FF2B5EF4-FFF2-40B4-BE49-F238E27FC236}">
                    <a16:creationId xmlns:a16="http://schemas.microsoft.com/office/drawing/2014/main" id="{13683D4C-C931-21C1-1365-4CDAFC42D34F}"/>
                  </a:ext>
                </a:extLst>
              </p:cNvPr>
              <p:cNvSpPr>
                <a:spLocks noChangeArrowheads="1"/>
              </p:cNvSpPr>
              <p:nvPr/>
            </p:nvSpPr>
            <p:spPr bwMode="auto">
              <a:xfrm rot="9000000">
                <a:off x="4396" y="36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7" name="Rectangle 610">
                <a:extLst>
                  <a:ext uri="{FF2B5EF4-FFF2-40B4-BE49-F238E27FC236}">
                    <a16:creationId xmlns:a16="http://schemas.microsoft.com/office/drawing/2014/main" id="{A9DFB2AE-BA97-1398-F674-3149036D7D49}"/>
                  </a:ext>
                </a:extLst>
              </p:cNvPr>
              <p:cNvSpPr>
                <a:spLocks noChangeArrowheads="1"/>
              </p:cNvSpPr>
              <p:nvPr/>
            </p:nvSpPr>
            <p:spPr bwMode="auto">
              <a:xfrm rot="9060000">
                <a:off x="4380" y="36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8" name="Rectangle 611">
                <a:extLst>
                  <a:ext uri="{FF2B5EF4-FFF2-40B4-BE49-F238E27FC236}">
                    <a16:creationId xmlns:a16="http://schemas.microsoft.com/office/drawing/2014/main" id="{ADFF453E-2867-C11E-EE17-A50E07B06E44}"/>
                  </a:ext>
                </a:extLst>
              </p:cNvPr>
              <p:cNvSpPr>
                <a:spLocks noChangeArrowheads="1"/>
              </p:cNvSpPr>
              <p:nvPr/>
            </p:nvSpPr>
            <p:spPr bwMode="auto">
              <a:xfrm rot="9060000">
                <a:off x="4365" y="36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9" name="Rectangle 612">
                <a:extLst>
                  <a:ext uri="{FF2B5EF4-FFF2-40B4-BE49-F238E27FC236}">
                    <a16:creationId xmlns:a16="http://schemas.microsoft.com/office/drawing/2014/main" id="{83C4D868-0E52-604A-3A94-504730FE58F5}"/>
                  </a:ext>
                </a:extLst>
              </p:cNvPr>
              <p:cNvSpPr>
                <a:spLocks noChangeArrowheads="1"/>
              </p:cNvSpPr>
              <p:nvPr/>
            </p:nvSpPr>
            <p:spPr bwMode="auto">
              <a:xfrm rot="9120000">
                <a:off x="4348" y="36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0" name="Rectangle 613">
                <a:extLst>
                  <a:ext uri="{FF2B5EF4-FFF2-40B4-BE49-F238E27FC236}">
                    <a16:creationId xmlns:a16="http://schemas.microsoft.com/office/drawing/2014/main" id="{D2CA8E6A-D667-F54D-EA87-DEE33184F106}"/>
                  </a:ext>
                </a:extLst>
              </p:cNvPr>
              <p:cNvSpPr>
                <a:spLocks noChangeArrowheads="1"/>
              </p:cNvSpPr>
              <p:nvPr/>
            </p:nvSpPr>
            <p:spPr bwMode="auto">
              <a:xfrm rot="9180000">
                <a:off x="4332" y="36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1" name="Rectangle 614">
                <a:extLst>
                  <a:ext uri="{FF2B5EF4-FFF2-40B4-BE49-F238E27FC236}">
                    <a16:creationId xmlns:a16="http://schemas.microsoft.com/office/drawing/2014/main" id="{1ADAE277-D680-DC63-D843-B2D61762755D}"/>
                  </a:ext>
                </a:extLst>
              </p:cNvPr>
              <p:cNvSpPr>
                <a:spLocks noChangeArrowheads="1"/>
              </p:cNvSpPr>
              <p:nvPr/>
            </p:nvSpPr>
            <p:spPr bwMode="auto">
              <a:xfrm rot="9240000">
                <a:off x="4315" y="36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2" name="Rectangle 615">
                <a:extLst>
                  <a:ext uri="{FF2B5EF4-FFF2-40B4-BE49-F238E27FC236}">
                    <a16:creationId xmlns:a16="http://schemas.microsoft.com/office/drawing/2014/main" id="{9E0E4A9B-05AD-ABEC-C44C-1937F5605553}"/>
                  </a:ext>
                </a:extLst>
              </p:cNvPr>
              <p:cNvSpPr>
                <a:spLocks noChangeArrowheads="1"/>
              </p:cNvSpPr>
              <p:nvPr/>
            </p:nvSpPr>
            <p:spPr bwMode="auto">
              <a:xfrm rot="9300000">
                <a:off x="4297" y="36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3" name="Rectangle 616">
                <a:extLst>
                  <a:ext uri="{FF2B5EF4-FFF2-40B4-BE49-F238E27FC236}">
                    <a16:creationId xmlns:a16="http://schemas.microsoft.com/office/drawing/2014/main" id="{0B583CBE-4B3E-0F14-CFF4-844190A903A5}"/>
                  </a:ext>
                </a:extLst>
              </p:cNvPr>
              <p:cNvSpPr>
                <a:spLocks noChangeArrowheads="1"/>
              </p:cNvSpPr>
              <p:nvPr/>
            </p:nvSpPr>
            <p:spPr bwMode="auto">
              <a:xfrm rot="9300000">
                <a:off x="4281" y="36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4" name="Rectangle 617">
                <a:extLst>
                  <a:ext uri="{FF2B5EF4-FFF2-40B4-BE49-F238E27FC236}">
                    <a16:creationId xmlns:a16="http://schemas.microsoft.com/office/drawing/2014/main" id="{CE8B5B9D-0B63-7519-6955-DD9E02FC3F8E}"/>
                  </a:ext>
                </a:extLst>
              </p:cNvPr>
              <p:cNvSpPr>
                <a:spLocks noChangeArrowheads="1"/>
              </p:cNvSpPr>
              <p:nvPr/>
            </p:nvSpPr>
            <p:spPr bwMode="auto">
              <a:xfrm rot="9360000">
                <a:off x="4264" y="369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5" name="Rectangle 618">
                <a:extLst>
                  <a:ext uri="{FF2B5EF4-FFF2-40B4-BE49-F238E27FC236}">
                    <a16:creationId xmlns:a16="http://schemas.microsoft.com/office/drawing/2014/main" id="{C4151A23-EB27-312D-1594-6B126037FE8B}"/>
                  </a:ext>
                </a:extLst>
              </p:cNvPr>
              <p:cNvSpPr>
                <a:spLocks noChangeArrowheads="1"/>
              </p:cNvSpPr>
              <p:nvPr/>
            </p:nvSpPr>
            <p:spPr bwMode="auto">
              <a:xfrm rot="9420000">
                <a:off x="4247" y="37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6" name="Rectangle 619">
                <a:extLst>
                  <a:ext uri="{FF2B5EF4-FFF2-40B4-BE49-F238E27FC236}">
                    <a16:creationId xmlns:a16="http://schemas.microsoft.com/office/drawing/2014/main" id="{AC9121FA-D7B3-313F-8D8B-BAE2A196A813}"/>
                  </a:ext>
                </a:extLst>
              </p:cNvPr>
              <p:cNvSpPr>
                <a:spLocks noChangeArrowheads="1"/>
              </p:cNvSpPr>
              <p:nvPr/>
            </p:nvSpPr>
            <p:spPr bwMode="auto">
              <a:xfrm rot="9480000">
                <a:off x="4230" y="370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7" name="Rectangle 620">
                <a:extLst>
                  <a:ext uri="{FF2B5EF4-FFF2-40B4-BE49-F238E27FC236}">
                    <a16:creationId xmlns:a16="http://schemas.microsoft.com/office/drawing/2014/main" id="{D071988F-738E-6AF0-9983-43C8F19EFAB8}"/>
                  </a:ext>
                </a:extLst>
              </p:cNvPr>
              <p:cNvSpPr>
                <a:spLocks noChangeArrowheads="1"/>
              </p:cNvSpPr>
              <p:nvPr/>
            </p:nvSpPr>
            <p:spPr bwMode="auto">
              <a:xfrm rot="9540000">
                <a:off x="4213" y="37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8" name="Rectangle 621">
                <a:extLst>
                  <a:ext uri="{FF2B5EF4-FFF2-40B4-BE49-F238E27FC236}">
                    <a16:creationId xmlns:a16="http://schemas.microsoft.com/office/drawing/2014/main" id="{69269B2F-1BDD-56AC-DB71-D2A2857CF041}"/>
                  </a:ext>
                </a:extLst>
              </p:cNvPr>
              <p:cNvSpPr>
                <a:spLocks noChangeArrowheads="1"/>
              </p:cNvSpPr>
              <p:nvPr/>
            </p:nvSpPr>
            <p:spPr bwMode="auto">
              <a:xfrm rot="9600000">
                <a:off x="4196" y="372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9" name="Rectangle 622">
                <a:extLst>
                  <a:ext uri="{FF2B5EF4-FFF2-40B4-BE49-F238E27FC236}">
                    <a16:creationId xmlns:a16="http://schemas.microsoft.com/office/drawing/2014/main" id="{F4A3353A-4AD3-DF62-E280-DDC1430805D0}"/>
                  </a:ext>
                </a:extLst>
              </p:cNvPr>
              <p:cNvSpPr>
                <a:spLocks noChangeArrowheads="1"/>
              </p:cNvSpPr>
              <p:nvPr/>
            </p:nvSpPr>
            <p:spPr bwMode="auto">
              <a:xfrm rot="9600000">
                <a:off x="4178" y="37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0" name="Rectangle 623">
                <a:extLst>
                  <a:ext uri="{FF2B5EF4-FFF2-40B4-BE49-F238E27FC236}">
                    <a16:creationId xmlns:a16="http://schemas.microsoft.com/office/drawing/2014/main" id="{54456854-097B-5067-64F5-969D5B31257E}"/>
                  </a:ext>
                </a:extLst>
              </p:cNvPr>
              <p:cNvSpPr>
                <a:spLocks noChangeArrowheads="1"/>
              </p:cNvSpPr>
              <p:nvPr/>
            </p:nvSpPr>
            <p:spPr bwMode="auto">
              <a:xfrm rot="9660000">
                <a:off x="4160" y="373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1" name="Rectangle 624">
                <a:extLst>
                  <a:ext uri="{FF2B5EF4-FFF2-40B4-BE49-F238E27FC236}">
                    <a16:creationId xmlns:a16="http://schemas.microsoft.com/office/drawing/2014/main" id="{3484A29D-8A4C-0A60-86F1-87441D128E5E}"/>
                  </a:ext>
                </a:extLst>
              </p:cNvPr>
              <p:cNvSpPr>
                <a:spLocks noChangeArrowheads="1"/>
              </p:cNvSpPr>
              <p:nvPr/>
            </p:nvSpPr>
            <p:spPr bwMode="auto">
              <a:xfrm rot="9720000">
                <a:off x="4144" y="373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2" name="Rectangle 625">
                <a:extLst>
                  <a:ext uri="{FF2B5EF4-FFF2-40B4-BE49-F238E27FC236}">
                    <a16:creationId xmlns:a16="http://schemas.microsoft.com/office/drawing/2014/main" id="{BDA9F923-8344-E4BE-7D0A-5ACBCF274E2A}"/>
                  </a:ext>
                </a:extLst>
              </p:cNvPr>
              <p:cNvSpPr>
                <a:spLocks noChangeArrowheads="1"/>
              </p:cNvSpPr>
              <p:nvPr/>
            </p:nvSpPr>
            <p:spPr bwMode="auto">
              <a:xfrm rot="9780000">
                <a:off x="4126" y="37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3" name="Rectangle 626">
                <a:extLst>
                  <a:ext uri="{FF2B5EF4-FFF2-40B4-BE49-F238E27FC236}">
                    <a16:creationId xmlns:a16="http://schemas.microsoft.com/office/drawing/2014/main" id="{EC90C78B-2989-7BE4-E35A-4AAE4D34A9C6}"/>
                  </a:ext>
                </a:extLst>
              </p:cNvPr>
              <p:cNvSpPr>
                <a:spLocks noChangeArrowheads="1"/>
              </p:cNvSpPr>
              <p:nvPr/>
            </p:nvSpPr>
            <p:spPr bwMode="auto">
              <a:xfrm rot="9840000">
                <a:off x="4108" y="374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4" name="Rectangle 627">
                <a:extLst>
                  <a:ext uri="{FF2B5EF4-FFF2-40B4-BE49-F238E27FC236}">
                    <a16:creationId xmlns:a16="http://schemas.microsoft.com/office/drawing/2014/main" id="{1DD8EAAA-6B7D-87AF-81D0-A6ED0732BFC4}"/>
                  </a:ext>
                </a:extLst>
              </p:cNvPr>
              <p:cNvSpPr>
                <a:spLocks noChangeArrowheads="1"/>
              </p:cNvSpPr>
              <p:nvPr/>
            </p:nvSpPr>
            <p:spPr bwMode="auto">
              <a:xfrm rot="9900000">
                <a:off x="4090" y="37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453" name="Group 829">
              <a:extLst>
                <a:ext uri="{FF2B5EF4-FFF2-40B4-BE49-F238E27FC236}">
                  <a16:creationId xmlns:a16="http://schemas.microsoft.com/office/drawing/2014/main" id="{0C117496-2054-AE51-86DE-1862281DF077}"/>
                </a:ext>
              </a:extLst>
            </p:cNvPr>
            <p:cNvGrpSpPr>
              <a:grpSpLocks/>
            </p:cNvGrpSpPr>
            <p:nvPr/>
          </p:nvGrpSpPr>
          <p:grpSpPr bwMode="auto">
            <a:xfrm>
              <a:off x="2485" y="2087"/>
              <a:ext cx="2220" cy="1849"/>
              <a:chOff x="2485" y="2087"/>
              <a:chExt cx="2220" cy="1849"/>
            </a:xfrm>
          </p:grpSpPr>
          <p:sp>
            <p:nvSpPr>
              <p:cNvPr id="2465" name="Rectangle 629">
                <a:extLst>
                  <a:ext uri="{FF2B5EF4-FFF2-40B4-BE49-F238E27FC236}">
                    <a16:creationId xmlns:a16="http://schemas.microsoft.com/office/drawing/2014/main" id="{01650F22-651A-37D9-47B1-A5A105DAF7BD}"/>
                  </a:ext>
                </a:extLst>
              </p:cNvPr>
              <p:cNvSpPr>
                <a:spLocks noChangeArrowheads="1"/>
              </p:cNvSpPr>
              <p:nvPr/>
            </p:nvSpPr>
            <p:spPr bwMode="auto">
              <a:xfrm rot="9900000">
                <a:off x="4073" y="37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6" name="Rectangle 630">
                <a:extLst>
                  <a:ext uri="{FF2B5EF4-FFF2-40B4-BE49-F238E27FC236}">
                    <a16:creationId xmlns:a16="http://schemas.microsoft.com/office/drawing/2014/main" id="{5F822F32-F816-EDDE-A337-5AE14D9B6201}"/>
                  </a:ext>
                </a:extLst>
              </p:cNvPr>
              <p:cNvSpPr>
                <a:spLocks noChangeArrowheads="1"/>
              </p:cNvSpPr>
              <p:nvPr/>
            </p:nvSpPr>
            <p:spPr bwMode="auto">
              <a:xfrm rot="9960000">
                <a:off x="4055" y="37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7" name="Rectangle 631">
                <a:extLst>
                  <a:ext uri="{FF2B5EF4-FFF2-40B4-BE49-F238E27FC236}">
                    <a16:creationId xmlns:a16="http://schemas.microsoft.com/office/drawing/2014/main" id="{9DED4841-2DA9-3AEB-CA42-A56AF805F41A}"/>
                  </a:ext>
                </a:extLst>
              </p:cNvPr>
              <p:cNvSpPr>
                <a:spLocks noChangeArrowheads="1"/>
              </p:cNvSpPr>
              <p:nvPr/>
            </p:nvSpPr>
            <p:spPr bwMode="auto">
              <a:xfrm rot="10020000">
                <a:off x="4037" y="37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8" name="Rectangle 632">
                <a:extLst>
                  <a:ext uri="{FF2B5EF4-FFF2-40B4-BE49-F238E27FC236}">
                    <a16:creationId xmlns:a16="http://schemas.microsoft.com/office/drawing/2014/main" id="{746A84A6-8AA7-C2DD-0D1C-9817CADC8B96}"/>
                  </a:ext>
                </a:extLst>
              </p:cNvPr>
              <p:cNvSpPr>
                <a:spLocks noChangeArrowheads="1"/>
              </p:cNvSpPr>
              <p:nvPr/>
            </p:nvSpPr>
            <p:spPr bwMode="auto">
              <a:xfrm rot="10080000">
                <a:off x="4019" y="37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9" name="Rectangle 633">
                <a:extLst>
                  <a:ext uri="{FF2B5EF4-FFF2-40B4-BE49-F238E27FC236}">
                    <a16:creationId xmlns:a16="http://schemas.microsoft.com/office/drawing/2014/main" id="{EA002FE4-DE68-2B51-2CD4-F76238C7D890}"/>
                  </a:ext>
                </a:extLst>
              </p:cNvPr>
              <p:cNvSpPr>
                <a:spLocks noChangeArrowheads="1"/>
              </p:cNvSpPr>
              <p:nvPr/>
            </p:nvSpPr>
            <p:spPr bwMode="auto">
              <a:xfrm rot="10140000">
                <a:off x="4001"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0" name="Rectangle 634">
                <a:extLst>
                  <a:ext uri="{FF2B5EF4-FFF2-40B4-BE49-F238E27FC236}">
                    <a16:creationId xmlns:a16="http://schemas.microsoft.com/office/drawing/2014/main" id="{9D94DD88-FA79-3F8A-9A54-52D916DCE432}"/>
                  </a:ext>
                </a:extLst>
              </p:cNvPr>
              <p:cNvSpPr>
                <a:spLocks noChangeArrowheads="1"/>
              </p:cNvSpPr>
              <p:nvPr/>
            </p:nvSpPr>
            <p:spPr bwMode="auto">
              <a:xfrm rot="10200000">
                <a:off x="3982" y="3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1" name="Rectangle 635">
                <a:extLst>
                  <a:ext uri="{FF2B5EF4-FFF2-40B4-BE49-F238E27FC236}">
                    <a16:creationId xmlns:a16="http://schemas.microsoft.com/office/drawing/2014/main" id="{E7B5CEE1-FFB9-24BD-D22F-923CE976E049}"/>
                  </a:ext>
                </a:extLst>
              </p:cNvPr>
              <p:cNvSpPr>
                <a:spLocks noChangeArrowheads="1"/>
              </p:cNvSpPr>
              <p:nvPr/>
            </p:nvSpPr>
            <p:spPr bwMode="auto">
              <a:xfrm rot="10200000">
                <a:off x="3964"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2" name="Rectangle 636">
                <a:extLst>
                  <a:ext uri="{FF2B5EF4-FFF2-40B4-BE49-F238E27FC236}">
                    <a16:creationId xmlns:a16="http://schemas.microsoft.com/office/drawing/2014/main" id="{47E9D0FF-5D0D-CA4D-7881-C3C9A347683C}"/>
                  </a:ext>
                </a:extLst>
              </p:cNvPr>
              <p:cNvSpPr>
                <a:spLocks noChangeArrowheads="1"/>
              </p:cNvSpPr>
              <p:nvPr/>
            </p:nvSpPr>
            <p:spPr bwMode="auto">
              <a:xfrm rot="10260000">
                <a:off x="3947" y="378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3" name="Rectangle 637">
                <a:extLst>
                  <a:ext uri="{FF2B5EF4-FFF2-40B4-BE49-F238E27FC236}">
                    <a16:creationId xmlns:a16="http://schemas.microsoft.com/office/drawing/2014/main" id="{18D3DB8E-1973-D2C3-E7E0-A0B6BD254A9F}"/>
                  </a:ext>
                </a:extLst>
              </p:cNvPr>
              <p:cNvSpPr>
                <a:spLocks noChangeArrowheads="1"/>
              </p:cNvSpPr>
              <p:nvPr/>
            </p:nvSpPr>
            <p:spPr bwMode="auto">
              <a:xfrm rot="10320000">
                <a:off x="3929" y="37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4" name="Rectangle 638">
                <a:extLst>
                  <a:ext uri="{FF2B5EF4-FFF2-40B4-BE49-F238E27FC236}">
                    <a16:creationId xmlns:a16="http://schemas.microsoft.com/office/drawing/2014/main" id="{DA098FF0-1BAF-E254-4F65-E8D45EB9CD07}"/>
                  </a:ext>
                </a:extLst>
              </p:cNvPr>
              <p:cNvSpPr>
                <a:spLocks noChangeArrowheads="1"/>
              </p:cNvSpPr>
              <p:nvPr/>
            </p:nvSpPr>
            <p:spPr bwMode="auto">
              <a:xfrm rot="10380000">
                <a:off x="3910"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5" name="Rectangle 639">
                <a:extLst>
                  <a:ext uri="{FF2B5EF4-FFF2-40B4-BE49-F238E27FC236}">
                    <a16:creationId xmlns:a16="http://schemas.microsoft.com/office/drawing/2014/main" id="{8DE5DAF4-1D50-9E92-2C10-BD6799753B89}"/>
                  </a:ext>
                </a:extLst>
              </p:cNvPr>
              <p:cNvSpPr>
                <a:spLocks noChangeArrowheads="1"/>
              </p:cNvSpPr>
              <p:nvPr/>
            </p:nvSpPr>
            <p:spPr bwMode="auto">
              <a:xfrm rot="10440000">
                <a:off x="3892" y="37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6" name="Rectangle 640">
                <a:extLst>
                  <a:ext uri="{FF2B5EF4-FFF2-40B4-BE49-F238E27FC236}">
                    <a16:creationId xmlns:a16="http://schemas.microsoft.com/office/drawing/2014/main" id="{3B0C8093-E4A0-98B1-88F6-1B3BD28909F1}"/>
                  </a:ext>
                </a:extLst>
              </p:cNvPr>
              <p:cNvSpPr>
                <a:spLocks noChangeArrowheads="1"/>
              </p:cNvSpPr>
              <p:nvPr/>
            </p:nvSpPr>
            <p:spPr bwMode="auto">
              <a:xfrm rot="10500000">
                <a:off x="3873" y="378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7" name="Rectangle 641">
                <a:extLst>
                  <a:ext uri="{FF2B5EF4-FFF2-40B4-BE49-F238E27FC236}">
                    <a16:creationId xmlns:a16="http://schemas.microsoft.com/office/drawing/2014/main" id="{8936D648-C735-C0C0-0CBD-800E196699DF}"/>
                  </a:ext>
                </a:extLst>
              </p:cNvPr>
              <p:cNvSpPr>
                <a:spLocks noChangeArrowheads="1"/>
              </p:cNvSpPr>
              <p:nvPr/>
            </p:nvSpPr>
            <p:spPr bwMode="auto">
              <a:xfrm rot="10500000">
                <a:off x="3855"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8" name="Rectangle 642">
                <a:extLst>
                  <a:ext uri="{FF2B5EF4-FFF2-40B4-BE49-F238E27FC236}">
                    <a16:creationId xmlns:a16="http://schemas.microsoft.com/office/drawing/2014/main" id="{A0156A1C-D828-500E-9487-4235E723DC96}"/>
                  </a:ext>
                </a:extLst>
              </p:cNvPr>
              <p:cNvSpPr>
                <a:spLocks noChangeArrowheads="1"/>
              </p:cNvSpPr>
              <p:nvPr/>
            </p:nvSpPr>
            <p:spPr bwMode="auto">
              <a:xfrm rot="10560000">
                <a:off x="3837"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9" name="Rectangle 643">
                <a:extLst>
                  <a:ext uri="{FF2B5EF4-FFF2-40B4-BE49-F238E27FC236}">
                    <a16:creationId xmlns:a16="http://schemas.microsoft.com/office/drawing/2014/main" id="{B1D6CAB2-19FF-ED72-12D1-EE89C9A819AF}"/>
                  </a:ext>
                </a:extLst>
              </p:cNvPr>
              <p:cNvSpPr>
                <a:spLocks noChangeArrowheads="1"/>
              </p:cNvSpPr>
              <p:nvPr/>
            </p:nvSpPr>
            <p:spPr bwMode="auto">
              <a:xfrm rot="10620000">
                <a:off x="3819"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0" name="Rectangle 644">
                <a:extLst>
                  <a:ext uri="{FF2B5EF4-FFF2-40B4-BE49-F238E27FC236}">
                    <a16:creationId xmlns:a16="http://schemas.microsoft.com/office/drawing/2014/main" id="{0D41D7FF-F6F7-5245-1A72-D3748BA00424}"/>
                  </a:ext>
                </a:extLst>
              </p:cNvPr>
              <p:cNvSpPr>
                <a:spLocks noChangeArrowheads="1"/>
              </p:cNvSpPr>
              <p:nvPr/>
            </p:nvSpPr>
            <p:spPr bwMode="auto">
              <a:xfrm rot="10680000">
                <a:off x="3800"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1" name="Rectangle 645">
                <a:extLst>
                  <a:ext uri="{FF2B5EF4-FFF2-40B4-BE49-F238E27FC236}">
                    <a16:creationId xmlns:a16="http://schemas.microsoft.com/office/drawing/2014/main" id="{A1256EE3-07EC-DA3C-D121-4309933A9F4A}"/>
                  </a:ext>
                </a:extLst>
              </p:cNvPr>
              <p:cNvSpPr>
                <a:spLocks noChangeArrowheads="1"/>
              </p:cNvSpPr>
              <p:nvPr/>
            </p:nvSpPr>
            <p:spPr bwMode="auto">
              <a:xfrm rot="10740000">
                <a:off x="3782"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2" name="Rectangle 646">
                <a:extLst>
                  <a:ext uri="{FF2B5EF4-FFF2-40B4-BE49-F238E27FC236}">
                    <a16:creationId xmlns:a16="http://schemas.microsoft.com/office/drawing/2014/main" id="{883F3942-8086-1CA4-FE51-1D800BE7B738}"/>
                  </a:ext>
                </a:extLst>
              </p:cNvPr>
              <p:cNvSpPr>
                <a:spLocks noChangeArrowheads="1"/>
              </p:cNvSpPr>
              <p:nvPr/>
            </p:nvSpPr>
            <p:spPr bwMode="auto">
              <a:xfrm rot="10740000">
                <a:off x="3763"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3" name="Rectangle 647">
                <a:extLst>
                  <a:ext uri="{FF2B5EF4-FFF2-40B4-BE49-F238E27FC236}">
                    <a16:creationId xmlns:a16="http://schemas.microsoft.com/office/drawing/2014/main" id="{D41DABD4-A28E-B115-502E-C88087517550}"/>
                  </a:ext>
                </a:extLst>
              </p:cNvPr>
              <p:cNvSpPr>
                <a:spLocks noChangeArrowheads="1"/>
              </p:cNvSpPr>
              <p:nvPr/>
            </p:nvSpPr>
            <p:spPr bwMode="auto">
              <a:xfrm rot="10800000">
                <a:off x="3745"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4" name="Rectangle 648">
                <a:extLst>
                  <a:ext uri="{FF2B5EF4-FFF2-40B4-BE49-F238E27FC236}">
                    <a16:creationId xmlns:a16="http://schemas.microsoft.com/office/drawing/2014/main" id="{2B892068-E587-C572-8513-D01356BD0CF4}"/>
                  </a:ext>
                </a:extLst>
              </p:cNvPr>
              <p:cNvSpPr>
                <a:spLocks noChangeArrowheads="1"/>
              </p:cNvSpPr>
              <p:nvPr/>
            </p:nvSpPr>
            <p:spPr bwMode="auto">
              <a:xfrm rot="10860000">
                <a:off x="3727"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5" name="Rectangle 649">
                <a:extLst>
                  <a:ext uri="{FF2B5EF4-FFF2-40B4-BE49-F238E27FC236}">
                    <a16:creationId xmlns:a16="http://schemas.microsoft.com/office/drawing/2014/main" id="{C2F92C4B-4D30-4781-289B-500750DC3FB0}"/>
                  </a:ext>
                </a:extLst>
              </p:cNvPr>
              <p:cNvSpPr>
                <a:spLocks noChangeArrowheads="1"/>
              </p:cNvSpPr>
              <p:nvPr/>
            </p:nvSpPr>
            <p:spPr bwMode="auto">
              <a:xfrm rot="10920000">
                <a:off x="3709"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6" name="Rectangle 650">
                <a:extLst>
                  <a:ext uri="{FF2B5EF4-FFF2-40B4-BE49-F238E27FC236}">
                    <a16:creationId xmlns:a16="http://schemas.microsoft.com/office/drawing/2014/main" id="{F7D49B1A-D560-7EA4-EC07-D7B5EC218F53}"/>
                  </a:ext>
                </a:extLst>
              </p:cNvPr>
              <p:cNvSpPr>
                <a:spLocks noChangeArrowheads="1"/>
              </p:cNvSpPr>
              <p:nvPr/>
            </p:nvSpPr>
            <p:spPr bwMode="auto">
              <a:xfrm rot="10980000">
                <a:off x="3690"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7" name="Rectangle 651">
                <a:extLst>
                  <a:ext uri="{FF2B5EF4-FFF2-40B4-BE49-F238E27FC236}">
                    <a16:creationId xmlns:a16="http://schemas.microsoft.com/office/drawing/2014/main" id="{5C70D24B-5E3B-0191-95BA-28C8A72B5964}"/>
                  </a:ext>
                </a:extLst>
              </p:cNvPr>
              <p:cNvSpPr>
                <a:spLocks noChangeArrowheads="1"/>
              </p:cNvSpPr>
              <p:nvPr/>
            </p:nvSpPr>
            <p:spPr bwMode="auto">
              <a:xfrm rot="11040000">
                <a:off x="3672" y="37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8" name="Rectangle 652">
                <a:extLst>
                  <a:ext uri="{FF2B5EF4-FFF2-40B4-BE49-F238E27FC236}">
                    <a16:creationId xmlns:a16="http://schemas.microsoft.com/office/drawing/2014/main" id="{17A6423A-C216-1DCC-9B55-63585E55B780}"/>
                  </a:ext>
                </a:extLst>
              </p:cNvPr>
              <p:cNvSpPr>
                <a:spLocks noChangeArrowheads="1"/>
              </p:cNvSpPr>
              <p:nvPr/>
            </p:nvSpPr>
            <p:spPr bwMode="auto">
              <a:xfrm rot="11040000">
                <a:off x="3654"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9" name="Rectangle 653">
                <a:extLst>
                  <a:ext uri="{FF2B5EF4-FFF2-40B4-BE49-F238E27FC236}">
                    <a16:creationId xmlns:a16="http://schemas.microsoft.com/office/drawing/2014/main" id="{24257D3F-32FC-2AC5-81B3-E16D4107C560}"/>
                  </a:ext>
                </a:extLst>
              </p:cNvPr>
              <p:cNvSpPr>
                <a:spLocks noChangeArrowheads="1"/>
              </p:cNvSpPr>
              <p:nvPr/>
            </p:nvSpPr>
            <p:spPr bwMode="auto">
              <a:xfrm rot="11100000">
                <a:off x="3636" y="37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0" name="Rectangle 654">
                <a:extLst>
                  <a:ext uri="{FF2B5EF4-FFF2-40B4-BE49-F238E27FC236}">
                    <a16:creationId xmlns:a16="http://schemas.microsoft.com/office/drawing/2014/main" id="{FD0DAEF6-77B2-7A5D-BE63-69E4A19DCE5C}"/>
                  </a:ext>
                </a:extLst>
              </p:cNvPr>
              <p:cNvSpPr>
                <a:spLocks noChangeArrowheads="1"/>
              </p:cNvSpPr>
              <p:nvPr/>
            </p:nvSpPr>
            <p:spPr bwMode="auto">
              <a:xfrm rot="11160000">
                <a:off x="3618" y="37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1" name="Rectangle 655">
                <a:extLst>
                  <a:ext uri="{FF2B5EF4-FFF2-40B4-BE49-F238E27FC236}">
                    <a16:creationId xmlns:a16="http://schemas.microsoft.com/office/drawing/2014/main" id="{13DCE0A0-1FF0-67A4-B7C4-C0EDBE78BA01}"/>
                  </a:ext>
                </a:extLst>
              </p:cNvPr>
              <p:cNvSpPr>
                <a:spLocks noChangeArrowheads="1"/>
              </p:cNvSpPr>
              <p:nvPr/>
            </p:nvSpPr>
            <p:spPr bwMode="auto">
              <a:xfrm rot="11220000">
                <a:off x="3599"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2" name="Rectangle 656">
                <a:extLst>
                  <a:ext uri="{FF2B5EF4-FFF2-40B4-BE49-F238E27FC236}">
                    <a16:creationId xmlns:a16="http://schemas.microsoft.com/office/drawing/2014/main" id="{AA74669B-AC30-DD14-1D1E-859DE663D9CC}"/>
                  </a:ext>
                </a:extLst>
              </p:cNvPr>
              <p:cNvSpPr>
                <a:spLocks noChangeArrowheads="1"/>
              </p:cNvSpPr>
              <p:nvPr/>
            </p:nvSpPr>
            <p:spPr bwMode="auto">
              <a:xfrm rot="11280000">
                <a:off x="3581" y="377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3" name="Rectangle 657">
                <a:extLst>
                  <a:ext uri="{FF2B5EF4-FFF2-40B4-BE49-F238E27FC236}">
                    <a16:creationId xmlns:a16="http://schemas.microsoft.com/office/drawing/2014/main" id="{D0A54240-52A1-0A03-CE24-73C5063800F6}"/>
                  </a:ext>
                </a:extLst>
              </p:cNvPr>
              <p:cNvSpPr>
                <a:spLocks noChangeArrowheads="1"/>
              </p:cNvSpPr>
              <p:nvPr/>
            </p:nvSpPr>
            <p:spPr bwMode="auto">
              <a:xfrm rot="11280000">
                <a:off x="3563" y="37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4" name="Rectangle 658">
                <a:extLst>
                  <a:ext uri="{FF2B5EF4-FFF2-40B4-BE49-F238E27FC236}">
                    <a16:creationId xmlns:a16="http://schemas.microsoft.com/office/drawing/2014/main" id="{F8ECA200-0963-780E-D37F-D8C8983466A3}"/>
                  </a:ext>
                </a:extLst>
              </p:cNvPr>
              <p:cNvSpPr>
                <a:spLocks noChangeArrowheads="1"/>
              </p:cNvSpPr>
              <p:nvPr/>
            </p:nvSpPr>
            <p:spPr bwMode="auto">
              <a:xfrm rot="11340000">
                <a:off x="3545" y="377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5" name="Rectangle 659">
                <a:extLst>
                  <a:ext uri="{FF2B5EF4-FFF2-40B4-BE49-F238E27FC236}">
                    <a16:creationId xmlns:a16="http://schemas.microsoft.com/office/drawing/2014/main" id="{C5F1708E-6BEB-4764-F755-9E806E0C1A70}"/>
                  </a:ext>
                </a:extLst>
              </p:cNvPr>
              <p:cNvSpPr>
                <a:spLocks noChangeArrowheads="1"/>
              </p:cNvSpPr>
              <p:nvPr/>
            </p:nvSpPr>
            <p:spPr bwMode="auto">
              <a:xfrm rot="11400000">
                <a:off x="3527" y="37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6" name="Rectangle 660">
                <a:extLst>
                  <a:ext uri="{FF2B5EF4-FFF2-40B4-BE49-F238E27FC236}">
                    <a16:creationId xmlns:a16="http://schemas.microsoft.com/office/drawing/2014/main" id="{39753963-583F-6D43-4553-D557473022A6}"/>
                  </a:ext>
                </a:extLst>
              </p:cNvPr>
              <p:cNvSpPr>
                <a:spLocks noChangeArrowheads="1"/>
              </p:cNvSpPr>
              <p:nvPr/>
            </p:nvSpPr>
            <p:spPr bwMode="auto">
              <a:xfrm rot="11460000">
                <a:off x="3509"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7" name="Rectangle 661">
                <a:extLst>
                  <a:ext uri="{FF2B5EF4-FFF2-40B4-BE49-F238E27FC236}">
                    <a16:creationId xmlns:a16="http://schemas.microsoft.com/office/drawing/2014/main" id="{99EF4BAC-B7EC-69D0-EFF0-C681DFD3C6E6}"/>
                  </a:ext>
                </a:extLst>
              </p:cNvPr>
              <p:cNvSpPr>
                <a:spLocks noChangeArrowheads="1"/>
              </p:cNvSpPr>
              <p:nvPr/>
            </p:nvSpPr>
            <p:spPr bwMode="auto">
              <a:xfrm rot="11520000">
                <a:off x="3491" y="37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8" name="Rectangle 662">
                <a:extLst>
                  <a:ext uri="{FF2B5EF4-FFF2-40B4-BE49-F238E27FC236}">
                    <a16:creationId xmlns:a16="http://schemas.microsoft.com/office/drawing/2014/main" id="{37C4D702-EF41-24A3-D299-7DBFB9F3E602}"/>
                  </a:ext>
                </a:extLst>
              </p:cNvPr>
              <p:cNvSpPr>
                <a:spLocks noChangeArrowheads="1"/>
              </p:cNvSpPr>
              <p:nvPr/>
            </p:nvSpPr>
            <p:spPr bwMode="auto">
              <a:xfrm rot="11580000">
                <a:off x="3473" y="375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9" name="Rectangle 663">
                <a:extLst>
                  <a:ext uri="{FF2B5EF4-FFF2-40B4-BE49-F238E27FC236}">
                    <a16:creationId xmlns:a16="http://schemas.microsoft.com/office/drawing/2014/main" id="{1C5F0ED1-FD26-D5AF-B72C-0FB74686212A}"/>
                  </a:ext>
                </a:extLst>
              </p:cNvPr>
              <p:cNvSpPr>
                <a:spLocks noChangeArrowheads="1"/>
              </p:cNvSpPr>
              <p:nvPr/>
            </p:nvSpPr>
            <p:spPr bwMode="auto">
              <a:xfrm rot="11580000">
                <a:off x="3456" y="37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0" name="Rectangle 664">
                <a:extLst>
                  <a:ext uri="{FF2B5EF4-FFF2-40B4-BE49-F238E27FC236}">
                    <a16:creationId xmlns:a16="http://schemas.microsoft.com/office/drawing/2014/main" id="{F45499EB-E927-3C92-B56C-AA145A3A8FBF}"/>
                  </a:ext>
                </a:extLst>
              </p:cNvPr>
              <p:cNvSpPr>
                <a:spLocks noChangeArrowheads="1"/>
              </p:cNvSpPr>
              <p:nvPr/>
            </p:nvSpPr>
            <p:spPr bwMode="auto">
              <a:xfrm rot="11640000">
                <a:off x="3438" y="37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1" name="Rectangle 665">
                <a:extLst>
                  <a:ext uri="{FF2B5EF4-FFF2-40B4-BE49-F238E27FC236}">
                    <a16:creationId xmlns:a16="http://schemas.microsoft.com/office/drawing/2014/main" id="{F2251021-5014-2AE8-D730-EC7784DD4091}"/>
                  </a:ext>
                </a:extLst>
              </p:cNvPr>
              <p:cNvSpPr>
                <a:spLocks noChangeArrowheads="1"/>
              </p:cNvSpPr>
              <p:nvPr/>
            </p:nvSpPr>
            <p:spPr bwMode="auto">
              <a:xfrm rot="11700000">
                <a:off x="3420" y="37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2" name="Rectangle 666">
                <a:extLst>
                  <a:ext uri="{FF2B5EF4-FFF2-40B4-BE49-F238E27FC236}">
                    <a16:creationId xmlns:a16="http://schemas.microsoft.com/office/drawing/2014/main" id="{C5A9710B-FC92-7630-DBAF-A4E24A761C5C}"/>
                  </a:ext>
                </a:extLst>
              </p:cNvPr>
              <p:cNvSpPr>
                <a:spLocks noChangeArrowheads="1"/>
              </p:cNvSpPr>
              <p:nvPr/>
            </p:nvSpPr>
            <p:spPr bwMode="auto">
              <a:xfrm rot="11760000">
                <a:off x="3403" y="37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3" name="Rectangle 667">
                <a:extLst>
                  <a:ext uri="{FF2B5EF4-FFF2-40B4-BE49-F238E27FC236}">
                    <a16:creationId xmlns:a16="http://schemas.microsoft.com/office/drawing/2014/main" id="{9166A225-1C0E-A3E5-B96C-FB069262D1F5}"/>
                  </a:ext>
                </a:extLst>
              </p:cNvPr>
              <p:cNvSpPr>
                <a:spLocks noChangeArrowheads="1"/>
              </p:cNvSpPr>
              <p:nvPr/>
            </p:nvSpPr>
            <p:spPr bwMode="auto">
              <a:xfrm rot="11820000">
                <a:off x="3385" y="37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4" name="Rectangle 668">
                <a:extLst>
                  <a:ext uri="{FF2B5EF4-FFF2-40B4-BE49-F238E27FC236}">
                    <a16:creationId xmlns:a16="http://schemas.microsoft.com/office/drawing/2014/main" id="{7A93404F-29B8-710C-BC9D-449B75E47BFF}"/>
                  </a:ext>
                </a:extLst>
              </p:cNvPr>
              <p:cNvSpPr>
                <a:spLocks noChangeArrowheads="1"/>
              </p:cNvSpPr>
              <p:nvPr/>
            </p:nvSpPr>
            <p:spPr bwMode="auto">
              <a:xfrm rot="11880000">
                <a:off x="3368" y="37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5" name="Rectangle 669">
                <a:extLst>
                  <a:ext uri="{FF2B5EF4-FFF2-40B4-BE49-F238E27FC236}">
                    <a16:creationId xmlns:a16="http://schemas.microsoft.com/office/drawing/2014/main" id="{4284A625-188D-D224-2FE0-8CFEC3A2F12C}"/>
                  </a:ext>
                </a:extLst>
              </p:cNvPr>
              <p:cNvSpPr>
                <a:spLocks noChangeArrowheads="1"/>
              </p:cNvSpPr>
              <p:nvPr/>
            </p:nvSpPr>
            <p:spPr bwMode="auto">
              <a:xfrm rot="11880000">
                <a:off x="3351" y="37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6" name="Rectangle 670">
                <a:extLst>
                  <a:ext uri="{FF2B5EF4-FFF2-40B4-BE49-F238E27FC236}">
                    <a16:creationId xmlns:a16="http://schemas.microsoft.com/office/drawing/2014/main" id="{5B285799-4BFE-AD46-6139-DFE864481742}"/>
                  </a:ext>
                </a:extLst>
              </p:cNvPr>
              <p:cNvSpPr>
                <a:spLocks noChangeArrowheads="1"/>
              </p:cNvSpPr>
              <p:nvPr/>
            </p:nvSpPr>
            <p:spPr bwMode="auto">
              <a:xfrm rot="11940000">
                <a:off x="3333" y="37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7" name="Rectangle 671">
                <a:extLst>
                  <a:ext uri="{FF2B5EF4-FFF2-40B4-BE49-F238E27FC236}">
                    <a16:creationId xmlns:a16="http://schemas.microsoft.com/office/drawing/2014/main" id="{66E5627D-99AB-D198-3A6D-DF0277A70611}"/>
                  </a:ext>
                </a:extLst>
              </p:cNvPr>
              <p:cNvSpPr>
                <a:spLocks noChangeArrowheads="1"/>
              </p:cNvSpPr>
              <p:nvPr/>
            </p:nvSpPr>
            <p:spPr bwMode="auto">
              <a:xfrm rot="12000000">
                <a:off x="3316" y="37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8" name="Rectangle 672">
                <a:extLst>
                  <a:ext uri="{FF2B5EF4-FFF2-40B4-BE49-F238E27FC236}">
                    <a16:creationId xmlns:a16="http://schemas.microsoft.com/office/drawing/2014/main" id="{9CDE3F87-50AA-2C96-E01B-81011EAE0CFC}"/>
                  </a:ext>
                </a:extLst>
              </p:cNvPr>
              <p:cNvSpPr>
                <a:spLocks noChangeArrowheads="1"/>
              </p:cNvSpPr>
              <p:nvPr/>
            </p:nvSpPr>
            <p:spPr bwMode="auto">
              <a:xfrm rot="12060000">
                <a:off x="3299" y="36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9" name="Rectangle 673">
                <a:extLst>
                  <a:ext uri="{FF2B5EF4-FFF2-40B4-BE49-F238E27FC236}">
                    <a16:creationId xmlns:a16="http://schemas.microsoft.com/office/drawing/2014/main" id="{1FE8BDBE-0129-3B1A-ABA5-D038D3E9E347}"/>
                  </a:ext>
                </a:extLst>
              </p:cNvPr>
              <p:cNvSpPr>
                <a:spLocks noChangeArrowheads="1"/>
              </p:cNvSpPr>
              <p:nvPr/>
            </p:nvSpPr>
            <p:spPr bwMode="auto">
              <a:xfrm rot="12120000">
                <a:off x="3282" y="36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0" name="Rectangle 674">
                <a:extLst>
                  <a:ext uri="{FF2B5EF4-FFF2-40B4-BE49-F238E27FC236}">
                    <a16:creationId xmlns:a16="http://schemas.microsoft.com/office/drawing/2014/main" id="{3FAD69AC-AE45-4E14-A8C5-03D77ABFA738}"/>
                  </a:ext>
                </a:extLst>
              </p:cNvPr>
              <p:cNvSpPr>
                <a:spLocks noChangeArrowheads="1"/>
              </p:cNvSpPr>
              <p:nvPr/>
            </p:nvSpPr>
            <p:spPr bwMode="auto">
              <a:xfrm rot="12180000">
                <a:off x="3265" y="36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1" name="Rectangle 675">
                <a:extLst>
                  <a:ext uri="{FF2B5EF4-FFF2-40B4-BE49-F238E27FC236}">
                    <a16:creationId xmlns:a16="http://schemas.microsoft.com/office/drawing/2014/main" id="{2A92C5C4-BE05-5539-8541-31AF856A4FE2}"/>
                  </a:ext>
                </a:extLst>
              </p:cNvPr>
              <p:cNvSpPr>
                <a:spLocks noChangeArrowheads="1"/>
              </p:cNvSpPr>
              <p:nvPr/>
            </p:nvSpPr>
            <p:spPr bwMode="auto">
              <a:xfrm rot="12180000">
                <a:off x="3249" y="36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2" name="Rectangle 676">
                <a:extLst>
                  <a:ext uri="{FF2B5EF4-FFF2-40B4-BE49-F238E27FC236}">
                    <a16:creationId xmlns:a16="http://schemas.microsoft.com/office/drawing/2014/main" id="{4ACCBC8D-D8FD-9EF5-1EB4-B784F1DB29F6}"/>
                  </a:ext>
                </a:extLst>
              </p:cNvPr>
              <p:cNvSpPr>
                <a:spLocks noChangeArrowheads="1"/>
              </p:cNvSpPr>
              <p:nvPr/>
            </p:nvSpPr>
            <p:spPr bwMode="auto">
              <a:xfrm rot="12240000">
                <a:off x="3232" y="36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3" name="Rectangle 677">
                <a:extLst>
                  <a:ext uri="{FF2B5EF4-FFF2-40B4-BE49-F238E27FC236}">
                    <a16:creationId xmlns:a16="http://schemas.microsoft.com/office/drawing/2014/main" id="{DC5C9CA1-0335-E10E-A29F-BA3FA6D616DD}"/>
                  </a:ext>
                </a:extLst>
              </p:cNvPr>
              <p:cNvSpPr>
                <a:spLocks noChangeArrowheads="1"/>
              </p:cNvSpPr>
              <p:nvPr/>
            </p:nvSpPr>
            <p:spPr bwMode="auto">
              <a:xfrm rot="12300000">
                <a:off x="3216" y="36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4" name="Rectangle 678">
                <a:extLst>
                  <a:ext uri="{FF2B5EF4-FFF2-40B4-BE49-F238E27FC236}">
                    <a16:creationId xmlns:a16="http://schemas.microsoft.com/office/drawing/2014/main" id="{285490E8-3DEE-9E33-9BF4-39253B6FA823}"/>
                  </a:ext>
                </a:extLst>
              </p:cNvPr>
              <p:cNvSpPr>
                <a:spLocks noChangeArrowheads="1"/>
              </p:cNvSpPr>
              <p:nvPr/>
            </p:nvSpPr>
            <p:spPr bwMode="auto">
              <a:xfrm rot="12360000">
                <a:off x="3199" y="36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5" name="Rectangle 679">
                <a:extLst>
                  <a:ext uri="{FF2B5EF4-FFF2-40B4-BE49-F238E27FC236}">
                    <a16:creationId xmlns:a16="http://schemas.microsoft.com/office/drawing/2014/main" id="{0039A838-C373-9E53-7415-F1FF395C4FE8}"/>
                  </a:ext>
                </a:extLst>
              </p:cNvPr>
              <p:cNvSpPr>
                <a:spLocks noChangeArrowheads="1"/>
              </p:cNvSpPr>
              <p:nvPr/>
            </p:nvSpPr>
            <p:spPr bwMode="auto">
              <a:xfrm rot="12420000">
                <a:off x="3183" y="36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6" name="Rectangle 680">
                <a:extLst>
                  <a:ext uri="{FF2B5EF4-FFF2-40B4-BE49-F238E27FC236}">
                    <a16:creationId xmlns:a16="http://schemas.microsoft.com/office/drawing/2014/main" id="{BF68DA64-DC13-D1B6-F2CB-55036D92DF21}"/>
                  </a:ext>
                </a:extLst>
              </p:cNvPr>
              <p:cNvSpPr>
                <a:spLocks noChangeArrowheads="1"/>
              </p:cNvSpPr>
              <p:nvPr/>
            </p:nvSpPr>
            <p:spPr bwMode="auto">
              <a:xfrm rot="12480000">
                <a:off x="3166" y="363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7" name="Rectangle 681">
                <a:extLst>
                  <a:ext uri="{FF2B5EF4-FFF2-40B4-BE49-F238E27FC236}">
                    <a16:creationId xmlns:a16="http://schemas.microsoft.com/office/drawing/2014/main" id="{82298677-72EB-64DC-C811-F9093F3A09B1}"/>
                  </a:ext>
                </a:extLst>
              </p:cNvPr>
              <p:cNvSpPr>
                <a:spLocks noChangeArrowheads="1"/>
              </p:cNvSpPr>
              <p:nvPr/>
            </p:nvSpPr>
            <p:spPr bwMode="auto">
              <a:xfrm rot="12480000">
                <a:off x="3151" y="36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8" name="Rectangle 682">
                <a:extLst>
                  <a:ext uri="{FF2B5EF4-FFF2-40B4-BE49-F238E27FC236}">
                    <a16:creationId xmlns:a16="http://schemas.microsoft.com/office/drawing/2014/main" id="{8DF2E695-EF3A-B07D-4AC2-5BC5A3561980}"/>
                  </a:ext>
                </a:extLst>
              </p:cNvPr>
              <p:cNvSpPr>
                <a:spLocks noChangeArrowheads="1"/>
              </p:cNvSpPr>
              <p:nvPr/>
            </p:nvSpPr>
            <p:spPr bwMode="auto">
              <a:xfrm rot="12540000">
                <a:off x="3135" y="36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9" name="Rectangle 683">
                <a:extLst>
                  <a:ext uri="{FF2B5EF4-FFF2-40B4-BE49-F238E27FC236}">
                    <a16:creationId xmlns:a16="http://schemas.microsoft.com/office/drawing/2014/main" id="{0B8C1C8E-4D7C-D2CB-F913-F70F82E6E5FA}"/>
                  </a:ext>
                </a:extLst>
              </p:cNvPr>
              <p:cNvSpPr>
                <a:spLocks noChangeArrowheads="1"/>
              </p:cNvSpPr>
              <p:nvPr/>
            </p:nvSpPr>
            <p:spPr bwMode="auto">
              <a:xfrm rot="12600000">
                <a:off x="3119" y="360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0" name="Rectangle 684">
                <a:extLst>
                  <a:ext uri="{FF2B5EF4-FFF2-40B4-BE49-F238E27FC236}">
                    <a16:creationId xmlns:a16="http://schemas.microsoft.com/office/drawing/2014/main" id="{D3D77632-6B41-01CA-F02C-0ADB8268E809}"/>
                  </a:ext>
                </a:extLst>
              </p:cNvPr>
              <p:cNvSpPr>
                <a:spLocks noChangeArrowheads="1"/>
              </p:cNvSpPr>
              <p:nvPr/>
            </p:nvSpPr>
            <p:spPr bwMode="auto">
              <a:xfrm rot="12660000">
                <a:off x="3104" y="35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1" name="Rectangle 685">
                <a:extLst>
                  <a:ext uri="{FF2B5EF4-FFF2-40B4-BE49-F238E27FC236}">
                    <a16:creationId xmlns:a16="http://schemas.microsoft.com/office/drawing/2014/main" id="{C8EDDD4E-44C4-4216-AE80-5F185AD9CFC1}"/>
                  </a:ext>
                </a:extLst>
              </p:cNvPr>
              <p:cNvSpPr>
                <a:spLocks noChangeArrowheads="1"/>
              </p:cNvSpPr>
              <p:nvPr/>
            </p:nvSpPr>
            <p:spPr bwMode="auto">
              <a:xfrm rot="12720000">
                <a:off x="3088" y="35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2" name="Rectangle 686">
                <a:extLst>
                  <a:ext uri="{FF2B5EF4-FFF2-40B4-BE49-F238E27FC236}">
                    <a16:creationId xmlns:a16="http://schemas.microsoft.com/office/drawing/2014/main" id="{01908330-26BB-3A6D-845F-B6FC5FF66E69}"/>
                  </a:ext>
                </a:extLst>
              </p:cNvPr>
              <p:cNvSpPr>
                <a:spLocks noChangeArrowheads="1"/>
              </p:cNvSpPr>
              <p:nvPr/>
            </p:nvSpPr>
            <p:spPr bwMode="auto">
              <a:xfrm rot="12780000">
                <a:off x="3073" y="357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3" name="Rectangle 687">
                <a:extLst>
                  <a:ext uri="{FF2B5EF4-FFF2-40B4-BE49-F238E27FC236}">
                    <a16:creationId xmlns:a16="http://schemas.microsoft.com/office/drawing/2014/main" id="{B97084B1-942C-23DB-1F84-5039A910ECEF}"/>
                  </a:ext>
                </a:extLst>
              </p:cNvPr>
              <p:cNvSpPr>
                <a:spLocks noChangeArrowheads="1"/>
              </p:cNvSpPr>
              <p:nvPr/>
            </p:nvSpPr>
            <p:spPr bwMode="auto">
              <a:xfrm rot="12780000">
                <a:off x="3058" y="35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4" name="Rectangle 688">
                <a:extLst>
                  <a:ext uri="{FF2B5EF4-FFF2-40B4-BE49-F238E27FC236}">
                    <a16:creationId xmlns:a16="http://schemas.microsoft.com/office/drawing/2014/main" id="{B717544F-CD84-671A-BC8E-4A5D1DB696E5}"/>
                  </a:ext>
                </a:extLst>
              </p:cNvPr>
              <p:cNvSpPr>
                <a:spLocks noChangeArrowheads="1"/>
              </p:cNvSpPr>
              <p:nvPr/>
            </p:nvSpPr>
            <p:spPr bwMode="auto">
              <a:xfrm rot="12840000">
                <a:off x="3043" y="355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5" name="Rectangle 689">
                <a:extLst>
                  <a:ext uri="{FF2B5EF4-FFF2-40B4-BE49-F238E27FC236}">
                    <a16:creationId xmlns:a16="http://schemas.microsoft.com/office/drawing/2014/main" id="{59A64E17-291B-A642-E9E8-6DE4FF889988}"/>
                  </a:ext>
                </a:extLst>
              </p:cNvPr>
              <p:cNvSpPr>
                <a:spLocks noChangeArrowheads="1"/>
              </p:cNvSpPr>
              <p:nvPr/>
            </p:nvSpPr>
            <p:spPr bwMode="auto">
              <a:xfrm rot="12900000">
                <a:off x="3028" y="35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6" name="Rectangle 690">
                <a:extLst>
                  <a:ext uri="{FF2B5EF4-FFF2-40B4-BE49-F238E27FC236}">
                    <a16:creationId xmlns:a16="http://schemas.microsoft.com/office/drawing/2014/main" id="{D82A8FAF-D5E1-B6F2-5D68-B69225B87837}"/>
                  </a:ext>
                </a:extLst>
              </p:cNvPr>
              <p:cNvSpPr>
                <a:spLocks noChangeArrowheads="1"/>
              </p:cNvSpPr>
              <p:nvPr/>
            </p:nvSpPr>
            <p:spPr bwMode="auto">
              <a:xfrm rot="12960000">
                <a:off x="3013" y="35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7" name="Rectangle 691">
                <a:extLst>
                  <a:ext uri="{FF2B5EF4-FFF2-40B4-BE49-F238E27FC236}">
                    <a16:creationId xmlns:a16="http://schemas.microsoft.com/office/drawing/2014/main" id="{11C195EE-7C9D-9E00-B0BC-2F27D1AE2EF0}"/>
                  </a:ext>
                </a:extLst>
              </p:cNvPr>
              <p:cNvSpPr>
                <a:spLocks noChangeArrowheads="1"/>
              </p:cNvSpPr>
              <p:nvPr/>
            </p:nvSpPr>
            <p:spPr bwMode="auto">
              <a:xfrm rot="13020000">
                <a:off x="2999" y="35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8" name="Rectangle 692">
                <a:extLst>
                  <a:ext uri="{FF2B5EF4-FFF2-40B4-BE49-F238E27FC236}">
                    <a16:creationId xmlns:a16="http://schemas.microsoft.com/office/drawing/2014/main" id="{241CDAB4-6EAB-A598-3E9C-D4F64102EE2F}"/>
                  </a:ext>
                </a:extLst>
              </p:cNvPr>
              <p:cNvSpPr>
                <a:spLocks noChangeArrowheads="1"/>
              </p:cNvSpPr>
              <p:nvPr/>
            </p:nvSpPr>
            <p:spPr bwMode="auto">
              <a:xfrm rot="13020000">
                <a:off x="2984" y="35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9" name="Rectangle 693">
                <a:extLst>
                  <a:ext uri="{FF2B5EF4-FFF2-40B4-BE49-F238E27FC236}">
                    <a16:creationId xmlns:a16="http://schemas.microsoft.com/office/drawing/2014/main" id="{E89475B6-68D9-A5C5-CE2C-D076315C14E6}"/>
                  </a:ext>
                </a:extLst>
              </p:cNvPr>
              <p:cNvSpPr>
                <a:spLocks noChangeArrowheads="1"/>
              </p:cNvSpPr>
              <p:nvPr/>
            </p:nvSpPr>
            <p:spPr bwMode="auto">
              <a:xfrm rot="13080000">
                <a:off x="2970" y="35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0" name="Rectangle 694">
                <a:extLst>
                  <a:ext uri="{FF2B5EF4-FFF2-40B4-BE49-F238E27FC236}">
                    <a16:creationId xmlns:a16="http://schemas.microsoft.com/office/drawing/2014/main" id="{FD3DF917-0754-F04A-80B2-3EB2660FDA2C}"/>
                  </a:ext>
                </a:extLst>
              </p:cNvPr>
              <p:cNvSpPr>
                <a:spLocks noChangeArrowheads="1"/>
              </p:cNvSpPr>
              <p:nvPr/>
            </p:nvSpPr>
            <p:spPr bwMode="auto">
              <a:xfrm rot="13140000">
                <a:off x="2956" y="34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1" name="Rectangle 695">
                <a:extLst>
                  <a:ext uri="{FF2B5EF4-FFF2-40B4-BE49-F238E27FC236}">
                    <a16:creationId xmlns:a16="http://schemas.microsoft.com/office/drawing/2014/main" id="{307E1C52-41FD-50BC-3842-6DECF240FB15}"/>
                  </a:ext>
                </a:extLst>
              </p:cNvPr>
              <p:cNvSpPr>
                <a:spLocks noChangeArrowheads="1"/>
              </p:cNvSpPr>
              <p:nvPr/>
            </p:nvSpPr>
            <p:spPr bwMode="auto">
              <a:xfrm rot="13200000">
                <a:off x="2942" y="34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2" name="Rectangle 696">
                <a:extLst>
                  <a:ext uri="{FF2B5EF4-FFF2-40B4-BE49-F238E27FC236}">
                    <a16:creationId xmlns:a16="http://schemas.microsoft.com/office/drawing/2014/main" id="{4B0AFEE0-AF37-B9CF-7DBD-2E66923D20F9}"/>
                  </a:ext>
                </a:extLst>
              </p:cNvPr>
              <p:cNvSpPr>
                <a:spLocks noChangeArrowheads="1"/>
              </p:cNvSpPr>
              <p:nvPr/>
            </p:nvSpPr>
            <p:spPr bwMode="auto">
              <a:xfrm rot="13260000">
                <a:off x="2928" y="346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3" name="Rectangle 697">
                <a:extLst>
                  <a:ext uri="{FF2B5EF4-FFF2-40B4-BE49-F238E27FC236}">
                    <a16:creationId xmlns:a16="http://schemas.microsoft.com/office/drawing/2014/main" id="{4D64FC8F-DA2F-DF09-0F80-3C4F4DAF771C}"/>
                  </a:ext>
                </a:extLst>
              </p:cNvPr>
              <p:cNvSpPr>
                <a:spLocks noChangeArrowheads="1"/>
              </p:cNvSpPr>
              <p:nvPr/>
            </p:nvSpPr>
            <p:spPr bwMode="auto">
              <a:xfrm rot="13320000">
                <a:off x="2915" y="34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4" name="Rectangle 698">
                <a:extLst>
                  <a:ext uri="{FF2B5EF4-FFF2-40B4-BE49-F238E27FC236}">
                    <a16:creationId xmlns:a16="http://schemas.microsoft.com/office/drawing/2014/main" id="{E22E4124-C1A8-2E88-1AE6-3601DBDB0267}"/>
                  </a:ext>
                </a:extLst>
              </p:cNvPr>
              <p:cNvSpPr>
                <a:spLocks noChangeArrowheads="1"/>
              </p:cNvSpPr>
              <p:nvPr/>
            </p:nvSpPr>
            <p:spPr bwMode="auto">
              <a:xfrm rot="13320000">
                <a:off x="2901" y="34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5" name="Rectangle 699">
                <a:extLst>
                  <a:ext uri="{FF2B5EF4-FFF2-40B4-BE49-F238E27FC236}">
                    <a16:creationId xmlns:a16="http://schemas.microsoft.com/office/drawing/2014/main" id="{80C2B591-88C7-45F5-4014-BEF7BAE69E70}"/>
                  </a:ext>
                </a:extLst>
              </p:cNvPr>
              <p:cNvSpPr>
                <a:spLocks noChangeArrowheads="1"/>
              </p:cNvSpPr>
              <p:nvPr/>
            </p:nvSpPr>
            <p:spPr bwMode="auto">
              <a:xfrm rot="13380000">
                <a:off x="2888" y="342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6" name="Rectangle 700">
                <a:extLst>
                  <a:ext uri="{FF2B5EF4-FFF2-40B4-BE49-F238E27FC236}">
                    <a16:creationId xmlns:a16="http://schemas.microsoft.com/office/drawing/2014/main" id="{F45F8C20-C6F0-C986-0F4A-93172527AEA1}"/>
                  </a:ext>
                </a:extLst>
              </p:cNvPr>
              <p:cNvSpPr>
                <a:spLocks noChangeArrowheads="1"/>
              </p:cNvSpPr>
              <p:nvPr/>
            </p:nvSpPr>
            <p:spPr bwMode="auto">
              <a:xfrm rot="13440000">
                <a:off x="2876" y="34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7" name="Rectangle 701">
                <a:extLst>
                  <a:ext uri="{FF2B5EF4-FFF2-40B4-BE49-F238E27FC236}">
                    <a16:creationId xmlns:a16="http://schemas.microsoft.com/office/drawing/2014/main" id="{F8A5ADA9-D2F9-EF72-84DD-BA31663D530E}"/>
                  </a:ext>
                </a:extLst>
              </p:cNvPr>
              <p:cNvSpPr>
                <a:spLocks noChangeArrowheads="1"/>
              </p:cNvSpPr>
              <p:nvPr/>
            </p:nvSpPr>
            <p:spPr bwMode="auto">
              <a:xfrm rot="13500000">
                <a:off x="2862" y="34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8" name="Rectangle 702">
                <a:extLst>
                  <a:ext uri="{FF2B5EF4-FFF2-40B4-BE49-F238E27FC236}">
                    <a16:creationId xmlns:a16="http://schemas.microsoft.com/office/drawing/2014/main" id="{0DF0CED5-FF8C-AB91-27FF-24298C6136CA}"/>
                  </a:ext>
                </a:extLst>
              </p:cNvPr>
              <p:cNvSpPr>
                <a:spLocks noChangeArrowheads="1"/>
              </p:cNvSpPr>
              <p:nvPr/>
            </p:nvSpPr>
            <p:spPr bwMode="auto">
              <a:xfrm rot="13560000">
                <a:off x="2850" y="33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9" name="Rectangle 703">
                <a:extLst>
                  <a:ext uri="{FF2B5EF4-FFF2-40B4-BE49-F238E27FC236}">
                    <a16:creationId xmlns:a16="http://schemas.microsoft.com/office/drawing/2014/main" id="{29772796-A8F7-BD83-147D-3503EE79F466}"/>
                  </a:ext>
                </a:extLst>
              </p:cNvPr>
              <p:cNvSpPr>
                <a:spLocks noChangeArrowheads="1"/>
              </p:cNvSpPr>
              <p:nvPr/>
            </p:nvSpPr>
            <p:spPr bwMode="auto">
              <a:xfrm rot="13620000">
                <a:off x="2837" y="337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0" name="Rectangle 704">
                <a:extLst>
                  <a:ext uri="{FF2B5EF4-FFF2-40B4-BE49-F238E27FC236}">
                    <a16:creationId xmlns:a16="http://schemas.microsoft.com/office/drawing/2014/main" id="{8CE11228-3D71-8A97-09AB-E936413CA55D}"/>
                  </a:ext>
                </a:extLst>
              </p:cNvPr>
              <p:cNvSpPr>
                <a:spLocks noChangeArrowheads="1"/>
              </p:cNvSpPr>
              <p:nvPr/>
            </p:nvSpPr>
            <p:spPr bwMode="auto">
              <a:xfrm rot="13620000">
                <a:off x="2825" y="33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1" name="Rectangle 705">
                <a:extLst>
                  <a:ext uri="{FF2B5EF4-FFF2-40B4-BE49-F238E27FC236}">
                    <a16:creationId xmlns:a16="http://schemas.microsoft.com/office/drawing/2014/main" id="{9C0A0B68-7852-819D-1222-FEE59B11B5A4}"/>
                  </a:ext>
                </a:extLst>
              </p:cNvPr>
              <p:cNvSpPr>
                <a:spLocks noChangeArrowheads="1"/>
              </p:cNvSpPr>
              <p:nvPr/>
            </p:nvSpPr>
            <p:spPr bwMode="auto">
              <a:xfrm rot="13680000">
                <a:off x="2814" y="33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2" name="Rectangle 706">
                <a:extLst>
                  <a:ext uri="{FF2B5EF4-FFF2-40B4-BE49-F238E27FC236}">
                    <a16:creationId xmlns:a16="http://schemas.microsoft.com/office/drawing/2014/main" id="{58914DF5-93C0-6911-3829-05C211F20E75}"/>
                  </a:ext>
                </a:extLst>
              </p:cNvPr>
              <p:cNvSpPr>
                <a:spLocks noChangeArrowheads="1"/>
              </p:cNvSpPr>
              <p:nvPr/>
            </p:nvSpPr>
            <p:spPr bwMode="auto">
              <a:xfrm rot="13740000">
                <a:off x="2802" y="33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3" name="Rectangle 707">
                <a:extLst>
                  <a:ext uri="{FF2B5EF4-FFF2-40B4-BE49-F238E27FC236}">
                    <a16:creationId xmlns:a16="http://schemas.microsoft.com/office/drawing/2014/main" id="{42014CE0-18C8-0D57-E04A-58F60A9586BC}"/>
                  </a:ext>
                </a:extLst>
              </p:cNvPr>
              <p:cNvSpPr>
                <a:spLocks noChangeArrowheads="1"/>
              </p:cNvSpPr>
              <p:nvPr/>
            </p:nvSpPr>
            <p:spPr bwMode="auto">
              <a:xfrm rot="13800000">
                <a:off x="2790" y="33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4" name="Rectangle 708">
                <a:extLst>
                  <a:ext uri="{FF2B5EF4-FFF2-40B4-BE49-F238E27FC236}">
                    <a16:creationId xmlns:a16="http://schemas.microsoft.com/office/drawing/2014/main" id="{DC197722-2AFD-1F7B-7874-5E29F287FCA9}"/>
                  </a:ext>
                </a:extLst>
              </p:cNvPr>
              <p:cNvSpPr>
                <a:spLocks noChangeArrowheads="1"/>
              </p:cNvSpPr>
              <p:nvPr/>
            </p:nvSpPr>
            <p:spPr bwMode="auto">
              <a:xfrm rot="13860000">
                <a:off x="2779" y="33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5" name="Rectangle 709">
                <a:extLst>
                  <a:ext uri="{FF2B5EF4-FFF2-40B4-BE49-F238E27FC236}">
                    <a16:creationId xmlns:a16="http://schemas.microsoft.com/office/drawing/2014/main" id="{05D10FE5-48D3-4CDD-BD21-49E95370140E}"/>
                  </a:ext>
                </a:extLst>
              </p:cNvPr>
              <p:cNvSpPr>
                <a:spLocks noChangeArrowheads="1"/>
              </p:cNvSpPr>
              <p:nvPr/>
            </p:nvSpPr>
            <p:spPr bwMode="auto">
              <a:xfrm rot="13860000">
                <a:off x="2767" y="32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6" name="Rectangle 710">
                <a:extLst>
                  <a:ext uri="{FF2B5EF4-FFF2-40B4-BE49-F238E27FC236}">
                    <a16:creationId xmlns:a16="http://schemas.microsoft.com/office/drawing/2014/main" id="{82C04F7D-49FF-E915-710F-DE2561E10B8C}"/>
                  </a:ext>
                </a:extLst>
              </p:cNvPr>
              <p:cNvSpPr>
                <a:spLocks noChangeArrowheads="1"/>
              </p:cNvSpPr>
              <p:nvPr/>
            </p:nvSpPr>
            <p:spPr bwMode="auto">
              <a:xfrm rot="13920000">
                <a:off x="2756" y="327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7" name="Rectangle 711">
                <a:extLst>
                  <a:ext uri="{FF2B5EF4-FFF2-40B4-BE49-F238E27FC236}">
                    <a16:creationId xmlns:a16="http://schemas.microsoft.com/office/drawing/2014/main" id="{0C9C6A63-4A50-20BF-E382-CBAF3DD49BA5}"/>
                  </a:ext>
                </a:extLst>
              </p:cNvPr>
              <p:cNvSpPr>
                <a:spLocks noChangeArrowheads="1"/>
              </p:cNvSpPr>
              <p:nvPr/>
            </p:nvSpPr>
            <p:spPr bwMode="auto">
              <a:xfrm rot="13980000">
                <a:off x="2746" y="32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8" name="Rectangle 712">
                <a:extLst>
                  <a:ext uri="{FF2B5EF4-FFF2-40B4-BE49-F238E27FC236}">
                    <a16:creationId xmlns:a16="http://schemas.microsoft.com/office/drawing/2014/main" id="{50D70B8F-0773-4459-AEC5-9CA3355AE26A}"/>
                  </a:ext>
                </a:extLst>
              </p:cNvPr>
              <p:cNvSpPr>
                <a:spLocks noChangeArrowheads="1"/>
              </p:cNvSpPr>
              <p:nvPr/>
            </p:nvSpPr>
            <p:spPr bwMode="auto">
              <a:xfrm rot="14040000">
                <a:off x="2735" y="324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9" name="Rectangle 713">
                <a:extLst>
                  <a:ext uri="{FF2B5EF4-FFF2-40B4-BE49-F238E27FC236}">
                    <a16:creationId xmlns:a16="http://schemas.microsoft.com/office/drawing/2014/main" id="{4290E49F-2EE0-BB0E-566A-C8C9910D7160}"/>
                  </a:ext>
                </a:extLst>
              </p:cNvPr>
              <p:cNvSpPr>
                <a:spLocks noChangeArrowheads="1"/>
              </p:cNvSpPr>
              <p:nvPr/>
            </p:nvSpPr>
            <p:spPr bwMode="auto">
              <a:xfrm rot="14100000">
                <a:off x="2725" y="32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0" name="Rectangle 714">
                <a:extLst>
                  <a:ext uri="{FF2B5EF4-FFF2-40B4-BE49-F238E27FC236}">
                    <a16:creationId xmlns:a16="http://schemas.microsoft.com/office/drawing/2014/main" id="{3070CB77-DA3A-A2AF-BA9F-4D9FDECCD505}"/>
                  </a:ext>
                </a:extLst>
              </p:cNvPr>
              <p:cNvSpPr>
                <a:spLocks noChangeArrowheads="1"/>
              </p:cNvSpPr>
              <p:nvPr/>
            </p:nvSpPr>
            <p:spPr bwMode="auto">
              <a:xfrm rot="14160000">
                <a:off x="2715" y="32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1" name="Rectangle 715">
                <a:extLst>
                  <a:ext uri="{FF2B5EF4-FFF2-40B4-BE49-F238E27FC236}">
                    <a16:creationId xmlns:a16="http://schemas.microsoft.com/office/drawing/2014/main" id="{FA86B0D4-D2FE-6943-54CE-F9869E60C66B}"/>
                  </a:ext>
                </a:extLst>
              </p:cNvPr>
              <p:cNvSpPr>
                <a:spLocks noChangeArrowheads="1"/>
              </p:cNvSpPr>
              <p:nvPr/>
            </p:nvSpPr>
            <p:spPr bwMode="auto">
              <a:xfrm rot="14160000">
                <a:off x="2704" y="31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2" name="Rectangle 716">
                <a:extLst>
                  <a:ext uri="{FF2B5EF4-FFF2-40B4-BE49-F238E27FC236}">
                    <a16:creationId xmlns:a16="http://schemas.microsoft.com/office/drawing/2014/main" id="{14AD029D-CCBC-8DB3-7BEA-47215250B720}"/>
                  </a:ext>
                </a:extLst>
              </p:cNvPr>
              <p:cNvSpPr>
                <a:spLocks noChangeArrowheads="1"/>
              </p:cNvSpPr>
              <p:nvPr/>
            </p:nvSpPr>
            <p:spPr bwMode="auto">
              <a:xfrm rot="14220000">
                <a:off x="2695" y="31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3" name="Rectangle 717">
                <a:extLst>
                  <a:ext uri="{FF2B5EF4-FFF2-40B4-BE49-F238E27FC236}">
                    <a16:creationId xmlns:a16="http://schemas.microsoft.com/office/drawing/2014/main" id="{3165EC62-D764-79D4-8EE2-E39EAA1A86BA}"/>
                  </a:ext>
                </a:extLst>
              </p:cNvPr>
              <p:cNvSpPr>
                <a:spLocks noChangeArrowheads="1"/>
              </p:cNvSpPr>
              <p:nvPr/>
            </p:nvSpPr>
            <p:spPr bwMode="auto">
              <a:xfrm rot="14280000">
                <a:off x="2685" y="31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4" name="Rectangle 718">
                <a:extLst>
                  <a:ext uri="{FF2B5EF4-FFF2-40B4-BE49-F238E27FC236}">
                    <a16:creationId xmlns:a16="http://schemas.microsoft.com/office/drawing/2014/main" id="{8672357E-16D7-4F2E-12F1-7FC502C340CE}"/>
                  </a:ext>
                </a:extLst>
              </p:cNvPr>
              <p:cNvSpPr>
                <a:spLocks noChangeArrowheads="1"/>
              </p:cNvSpPr>
              <p:nvPr/>
            </p:nvSpPr>
            <p:spPr bwMode="auto">
              <a:xfrm rot="14340000">
                <a:off x="2676" y="31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5" name="Rectangle 719">
                <a:extLst>
                  <a:ext uri="{FF2B5EF4-FFF2-40B4-BE49-F238E27FC236}">
                    <a16:creationId xmlns:a16="http://schemas.microsoft.com/office/drawing/2014/main" id="{BBD7CC18-30D4-8AC7-3608-71CF234BB956}"/>
                  </a:ext>
                </a:extLst>
              </p:cNvPr>
              <p:cNvSpPr>
                <a:spLocks noChangeArrowheads="1"/>
              </p:cNvSpPr>
              <p:nvPr/>
            </p:nvSpPr>
            <p:spPr bwMode="auto">
              <a:xfrm rot="14400000">
                <a:off x="2668" y="31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6" name="Rectangle 720">
                <a:extLst>
                  <a:ext uri="{FF2B5EF4-FFF2-40B4-BE49-F238E27FC236}">
                    <a16:creationId xmlns:a16="http://schemas.microsoft.com/office/drawing/2014/main" id="{5F3D781C-D7F7-771F-07EB-E07C8B611329}"/>
                  </a:ext>
                </a:extLst>
              </p:cNvPr>
              <p:cNvSpPr>
                <a:spLocks noChangeArrowheads="1"/>
              </p:cNvSpPr>
              <p:nvPr/>
            </p:nvSpPr>
            <p:spPr bwMode="auto">
              <a:xfrm rot="14460000">
                <a:off x="2659" y="31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7" name="Rectangle 721">
                <a:extLst>
                  <a:ext uri="{FF2B5EF4-FFF2-40B4-BE49-F238E27FC236}">
                    <a16:creationId xmlns:a16="http://schemas.microsoft.com/office/drawing/2014/main" id="{682817AC-67BB-E55B-570D-AA6EB20E06A5}"/>
                  </a:ext>
                </a:extLst>
              </p:cNvPr>
              <p:cNvSpPr>
                <a:spLocks noChangeArrowheads="1"/>
              </p:cNvSpPr>
              <p:nvPr/>
            </p:nvSpPr>
            <p:spPr bwMode="auto">
              <a:xfrm rot="14460000">
                <a:off x="2650" y="31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8" name="Rectangle 722">
                <a:extLst>
                  <a:ext uri="{FF2B5EF4-FFF2-40B4-BE49-F238E27FC236}">
                    <a16:creationId xmlns:a16="http://schemas.microsoft.com/office/drawing/2014/main" id="{67001CFB-C644-6D13-E5AF-A028257BA7A7}"/>
                  </a:ext>
                </a:extLst>
              </p:cNvPr>
              <p:cNvSpPr>
                <a:spLocks noChangeArrowheads="1"/>
              </p:cNvSpPr>
              <p:nvPr/>
            </p:nvSpPr>
            <p:spPr bwMode="auto">
              <a:xfrm rot="14520000">
                <a:off x="2641" y="30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9" name="Rectangle 723">
                <a:extLst>
                  <a:ext uri="{FF2B5EF4-FFF2-40B4-BE49-F238E27FC236}">
                    <a16:creationId xmlns:a16="http://schemas.microsoft.com/office/drawing/2014/main" id="{A9A670A5-3CC5-864D-F3D7-D32DB804ADFB}"/>
                  </a:ext>
                </a:extLst>
              </p:cNvPr>
              <p:cNvSpPr>
                <a:spLocks noChangeArrowheads="1"/>
              </p:cNvSpPr>
              <p:nvPr/>
            </p:nvSpPr>
            <p:spPr bwMode="auto">
              <a:xfrm rot="14580000">
                <a:off x="2633" y="307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0" name="Rectangle 724">
                <a:extLst>
                  <a:ext uri="{FF2B5EF4-FFF2-40B4-BE49-F238E27FC236}">
                    <a16:creationId xmlns:a16="http://schemas.microsoft.com/office/drawing/2014/main" id="{7F3FF1FA-1884-66EB-B199-203CD4CBB38E}"/>
                  </a:ext>
                </a:extLst>
              </p:cNvPr>
              <p:cNvSpPr>
                <a:spLocks noChangeArrowheads="1"/>
              </p:cNvSpPr>
              <p:nvPr/>
            </p:nvSpPr>
            <p:spPr bwMode="auto">
              <a:xfrm rot="14640000">
                <a:off x="2626" y="30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1" name="Rectangle 725">
                <a:extLst>
                  <a:ext uri="{FF2B5EF4-FFF2-40B4-BE49-F238E27FC236}">
                    <a16:creationId xmlns:a16="http://schemas.microsoft.com/office/drawing/2014/main" id="{5B7D5DF4-F5B8-83DE-70F6-96D3E69F7A0B}"/>
                  </a:ext>
                </a:extLst>
              </p:cNvPr>
              <p:cNvSpPr>
                <a:spLocks noChangeArrowheads="1"/>
              </p:cNvSpPr>
              <p:nvPr/>
            </p:nvSpPr>
            <p:spPr bwMode="auto">
              <a:xfrm rot="14700000">
                <a:off x="2618" y="30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2" name="Rectangle 726">
                <a:extLst>
                  <a:ext uri="{FF2B5EF4-FFF2-40B4-BE49-F238E27FC236}">
                    <a16:creationId xmlns:a16="http://schemas.microsoft.com/office/drawing/2014/main" id="{77272EED-BD10-2086-44B3-A31E06CFA6CF}"/>
                  </a:ext>
                </a:extLst>
              </p:cNvPr>
              <p:cNvSpPr>
                <a:spLocks noChangeArrowheads="1"/>
              </p:cNvSpPr>
              <p:nvPr/>
            </p:nvSpPr>
            <p:spPr bwMode="auto">
              <a:xfrm rot="14760000">
                <a:off x="2610" y="30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3" name="Rectangle 727">
                <a:extLst>
                  <a:ext uri="{FF2B5EF4-FFF2-40B4-BE49-F238E27FC236}">
                    <a16:creationId xmlns:a16="http://schemas.microsoft.com/office/drawing/2014/main" id="{AA5B540F-17BD-E837-8466-D27A3169A53E}"/>
                  </a:ext>
                </a:extLst>
              </p:cNvPr>
              <p:cNvSpPr>
                <a:spLocks noChangeArrowheads="1"/>
              </p:cNvSpPr>
              <p:nvPr/>
            </p:nvSpPr>
            <p:spPr bwMode="auto">
              <a:xfrm rot="14760000">
                <a:off x="2603" y="30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4" name="Rectangle 728">
                <a:extLst>
                  <a:ext uri="{FF2B5EF4-FFF2-40B4-BE49-F238E27FC236}">
                    <a16:creationId xmlns:a16="http://schemas.microsoft.com/office/drawing/2014/main" id="{D9825B3B-EE39-3E4E-E7C5-6421E11A58A6}"/>
                  </a:ext>
                </a:extLst>
              </p:cNvPr>
              <p:cNvSpPr>
                <a:spLocks noChangeArrowheads="1"/>
              </p:cNvSpPr>
              <p:nvPr/>
            </p:nvSpPr>
            <p:spPr bwMode="auto">
              <a:xfrm rot="14820000">
                <a:off x="2597" y="29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5" name="Rectangle 729">
                <a:extLst>
                  <a:ext uri="{FF2B5EF4-FFF2-40B4-BE49-F238E27FC236}">
                    <a16:creationId xmlns:a16="http://schemas.microsoft.com/office/drawing/2014/main" id="{66036087-AFCC-AD24-548F-E19176F280FC}"/>
                  </a:ext>
                </a:extLst>
              </p:cNvPr>
              <p:cNvSpPr>
                <a:spLocks noChangeArrowheads="1"/>
              </p:cNvSpPr>
              <p:nvPr/>
            </p:nvSpPr>
            <p:spPr bwMode="auto">
              <a:xfrm rot="14880000">
                <a:off x="2590" y="29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6" name="Rectangle 730">
                <a:extLst>
                  <a:ext uri="{FF2B5EF4-FFF2-40B4-BE49-F238E27FC236}">
                    <a16:creationId xmlns:a16="http://schemas.microsoft.com/office/drawing/2014/main" id="{145097B0-EC68-5740-9773-4E6C9D340851}"/>
                  </a:ext>
                </a:extLst>
              </p:cNvPr>
              <p:cNvSpPr>
                <a:spLocks noChangeArrowheads="1"/>
              </p:cNvSpPr>
              <p:nvPr/>
            </p:nvSpPr>
            <p:spPr bwMode="auto">
              <a:xfrm rot="14940000">
                <a:off x="2584" y="29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7" name="Rectangle 731">
                <a:extLst>
                  <a:ext uri="{FF2B5EF4-FFF2-40B4-BE49-F238E27FC236}">
                    <a16:creationId xmlns:a16="http://schemas.microsoft.com/office/drawing/2014/main" id="{E956EDB2-AD77-67A7-BF11-1682BA92B89C}"/>
                  </a:ext>
                </a:extLst>
              </p:cNvPr>
              <p:cNvSpPr>
                <a:spLocks noChangeArrowheads="1"/>
              </p:cNvSpPr>
              <p:nvPr/>
            </p:nvSpPr>
            <p:spPr bwMode="auto">
              <a:xfrm rot="15000000">
                <a:off x="2577" y="29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8" name="Rectangle 732">
                <a:extLst>
                  <a:ext uri="{FF2B5EF4-FFF2-40B4-BE49-F238E27FC236}">
                    <a16:creationId xmlns:a16="http://schemas.microsoft.com/office/drawing/2014/main" id="{CE8F1EB0-78EE-FBA1-42D5-CF7DDB7881B7}"/>
                  </a:ext>
                </a:extLst>
              </p:cNvPr>
              <p:cNvSpPr>
                <a:spLocks noChangeArrowheads="1"/>
              </p:cNvSpPr>
              <p:nvPr/>
            </p:nvSpPr>
            <p:spPr bwMode="auto">
              <a:xfrm rot="15060000">
                <a:off x="2572" y="29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9" name="Rectangle 733">
                <a:extLst>
                  <a:ext uri="{FF2B5EF4-FFF2-40B4-BE49-F238E27FC236}">
                    <a16:creationId xmlns:a16="http://schemas.microsoft.com/office/drawing/2014/main" id="{C4B4AB07-16F1-D709-B91F-7021C4AE4C31}"/>
                  </a:ext>
                </a:extLst>
              </p:cNvPr>
              <p:cNvSpPr>
                <a:spLocks noChangeArrowheads="1"/>
              </p:cNvSpPr>
              <p:nvPr/>
            </p:nvSpPr>
            <p:spPr bwMode="auto">
              <a:xfrm rot="15060000">
                <a:off x="2566" y="28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0" name="Rectangle 734">
                <a:extLst>
                  <a:ext uri="{FF2B5EF4-FFF2-40B4-BE49-F238E27FC236}">
                    <a16:creationId xmlns:a16="http://schemas.microsoft.com/office/drawing/2014/main" id="{C4822A2F-2D56-FAA5-A30F-D2F12FEE9DA2}"/>
                  </a:ext>
                </a:extLst>
              </p:cNvPr>
              <p:cNvSpPr>
                <a:spLocks noChangeArrowheads="1"/>
              </p:cNvSpPr>
              <p:nvPr/>
            </p:nvSpPr>
            <p:spPr bwMode="auto">
              <a:xfrm rot="15120000">
                <a:off x="2561" y="28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1" name="Rectangle 735">
                <a:extLst>
                  <a:ext uri="{FF2B5EF4-FFF2-40B4-BE49-F238E27FC236}">
                    <a16:creationId xmlns:a16="http://schemas.microsoft.com/office/drawing/2014/main" id="{7BBC9E4D-FD2B-A5D5-9B54-5544203CC9F8}"/>
                  </a:ext>
                </a:extLst>
              </p:cNvPr>
              <p:cNvSpPr>
                <a:spLocks noChangeArrowheads="1"/>
              </p:cNvSpPr>
              <p:nvPr/>
            </p:nvSpPr>
            <p:spPr bwMode="auto">
              <a:xfrm rot="15180000">
                <a:off x="2555" y="28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2" name="Rectangle 736">
                <a:extLst>
                  <a:ext uri="{FF2B5EF4-FFF2-40B4-BE49-F238E27FC236}">
                    <a16:creationId xmlns:a16="http://schemas.microsoft.com/office/drawing/2014/main" id="{1F6B32A4-4B1D-A1C9-47EF-ACF6E4216353}"/>
                  </a:ext>
                </a:extLst>
              </p:cNvPr>
              <p:cNvSpPr>
                <a:spLocks noChangeArrowheads="1"/>
              </p:cNvSpPr>
              <p:nvPr/>
            </p:nvSpPr>
            <p:spPr bwMode="auto">
              <a:xfrm rot="15240000">
                <a:off x="2551" y="28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3" name="Rectangle 737">
                <a:extLst>
                  <a:ext uri="{FF2B5EF4-FFF2-40B4-BE49-F238E27FC236}">
                    <a16:creationId xmlns:a16="http://schemas.microsoft.com/office/drawing/2014/main" id="{64040463-F9E2-4B27-7BA2-D472BCC58C21}"/>
                  </a:ext>
                </a:extLst>
              </p:cNvPr>
              <p:cNvSpPr>
                <a:spLocks noChangeArrowheads="1"/>
              </p:cNvSpPr>
              <p:nvPr/>
            </p:nvSpPr>
            <p:spPr bwMode="auto">
              <a:xfrm rot="15300000">
                <a:off x="2546" y="28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4" name="Rectangle 738">
                <a:extLst>
                  <a:ext uri="{FF2B5EF4-FFF2-40B4-BE49-F238E27FC236}">
                    <a16:creationId xmlns:a16="http://schemas.microsoft.com/office/drawing/2014/main" id="{AEF42679-EDEC-A078-C544-D86F76F3C408}"/>
                  </a:ext>
                </a:extLst>
              </p:cNvPr>
              <p:cNvSpPr>
                <a:spLocks noChangeArrowheads="1"/>
              </p:cNvSpPr>
              <p:nvPr/>
            </p:nvSpPr>
            <p:spPr bwMode="auto">
              <a:xfrm rot="15360000">
                <a:off x="2543" y="281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5" name="Rectangle 739">
                <a:extLst>
                  <a:ext uri="{FF2B5EF4-FFF2-40B4-BE49-F238E27FC236}">
                    <a16:creationId xmlns:a16="http://schemas.microsoft.com/office/drawing/2014/main" id="{DE78EA27-AF9F-DF5F-0A81-452DC14E6599}"/>
                  </a:ext>
                </a:extLst>
              </p:cNvPr>
              <p:cNvSpPr>
                <a:spLocks noChangeArrowheads="1"/>
              </p:cNvSpPr>
              <p:nvPr/>
            </p:nvSpPr>
            <p:spPr bwMode="auto">
              <a:xfrm rot="15420000">
                <a:off x="2540" y="279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6" name="Rectangle 740">
                <a:extLst>
                  <a:ext uri="{FF2B5EF4-FFF2-40B4-BE49-F238E27FC236}">
                    <a16:creationId xmlns:a16="http://schemas.microsoft.com/office/drawing/2014/main" id="{2EAEE529-40B8-B400-4879-CEEC37B5F478}"/>
                  </a:ext>
                </a:extLst>
              </p:cNvPr>
              <p:cNvSpPr>
                <a:spLocks noChangeArrowheads="1"/>
              </p:cNvSpPr>
              <p:nvPr/>
            </p:nvSpPr>
            <p:spPr bwMode="auto">
              <a:xfrm rot="15540000">
                <a:off x="2525" y="2740"/>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7" name="Rectangle 741">
                <a:extLst>
                  <a:ext uri="{FF2B5EF4-FFF2-40B4-BE49-F238E27FC236}">
                    <a16:creationId xmlns:a16="http://schemas.microsoft.com/office/drawing/2014/main" id="{104EFF68-0235-F3B2-0155-92D8B812B877}"/>
                  </a:ext>
                </a:extLst>
              </p:cNvPr>
              <p:cNvSpPr>
                <a:spLocks noChangeArrowheads="1"/>
              </p:cNvSpPr>
              <p:nvPr/>
            </p:nvSpPr>
            <p:spPr bwMode="auto">
              <a:xfrm rot="15720000">
                <a:off x="2523" y="269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8" name="Rectangle 742">
                <a:extLst>
                  <a:ext uri="{FF2B5EF4-FFF2-40B4-BE49-F238E27FC236}">
                    <a16:creationId xmlns:a16="http://schemas.microsoft.com/office/drawing/2014/main" id="{61ACBD7B-4EE6-B524-C544-B0814B1ADA9E}"/>
                  </a:ext>
                </a:extLst>
              </p:cNvPr>
              <p:cNvSpPr>
                <a:spLocks noChangeArrowheads="1"/>
              </p:cNvSpPr>
              <p:nvPr/>
            </p:nvSpPr>
            <p:spPr bwMode="auto">
              <a:xfrm rot="15840000">
                <a:off x="2521" y="264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Z</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9" name="Rectangle 743">
                <a:extLst>
                  <a:ext uri="{FF2B5EF4-FFF2-40B4-BE49-F238E27FC236}">
                    <a16:creationId xmlns:a16="http://schemas.microsoft.com/office/drawing/2014/main" id="{138BF4E4-0465-704E-00B4-2094E621154C}"/>
                  </a:ext>
                </a:extLst>
              </p:cNvPr>
              <p:cNvSpPr>
                <a:spLocks noChangeArrowheads="1"/>
              </p:cNvSpPr>
              <p:nvPr/>
            </p:nvSpPr>
            <p:spPr bwMode="auto">
              <a:xfrm rot="15900000">
                <a:off x="2529" y="261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0" name="Rectangle 744">
                <a:extLst>
                  <a:ext uri="{FF2B5EF4-FFF2-40B4-BE49-F238E27FC236}">
                    <a16:creationId xmlns:a16="http://schemas.microsoft.com/office/drawing/2014/main" id="{1C361269-81BE-5113-F7AA-11730DC2A0DA}"/>
                  </a:ext>
                </a:extLst>
              </p:cNvPr>
              <p:cNvSpPr>
                <a:spLocks noChangeArrowheads="1"/>
              </p:cNvSpPr>
              <p:nvPr/>
            </p:nvSpPr>
            <p:spPr bwMode="auto">
              <a:xfrm rot="15960000">
                <a:off x="2511" y="258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1" name="Rectangle 745">
                <a:extLst>
                  <a:ext uri="{FF2B5EF4-FFF2-40B4-BE49-F238E27FC236}">
                    <a16:creationId xmlns:a16="http://schemas.microsoft.com/office/drawing/2014/main" id="{CA49B13B-EF28-B93D-9024-411D45376677}"/>
                  </a:ext>
                </a:extLst>
              </p:cNvPr>
              <p:cNvSpPr>
                <a:spLocks noChangeArrowheads="1"/>
              </p:cNvSpPr>
              <p:nvPr/>
            </p:nvSpPr>
            <p:spPr bwMode="auto">
              <a:xfrm rot="16080000">
                <a:off x="2510" y="253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2" name="Rectangle 746">
                <a:extLst>
                  <a:ext uri="{FF2B5EF4-FFF2-40B4-BE49-F238E27FC236}">
                    <a16:creationId xmlns:a16="http://schemas.microsoft.com/office/drawing/2014/main" id="{11B0CD64-67E1-5240-48AA-1267C0E38473}"/>
                  </a:ext>
                </a:extLst>
              </p:cNvPr>
              <p:cNvSpPr>
                <a:spLocks noChangeArrowheads="1"/>
              </p:cNvSpPr>
              <p:nvPr/>
            </p:nvSpPr>
            <p:spPr bwMode="auto">
              <a:xfrm rot="16200000">
                <a:off x="2509" y="24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83" name="Rectangle 747">
                <a:extLst>
                  <a:ext uri="{FF2B5EF4-FFF2-40B4-BE49-F238E27FC236}">
                    <a16:creationId xmlns:a16="http://schemas.microsoft.com/office/drawing/2014/main" id="{528219B5-E8D8-647B-A6E3-675B4B3D81DC}"/>
                  </a:ext>
                </a:extLst>
              </p:cNvPr>
              <p:cNvSpPr>
                <a:spLocks noChangeArrowheads="1"/>
              </p:cNvSpPr>
              <p:nvPr/>
            </p:nvSpPr>
            <p:spPr bwMode="auto">
              <a:xfrm rot="16260000">
                <a:off x="2514" y="246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4" name="Rectangle 748">
                <a:extLst>
                  <a:ext uri="{FF2B5EF4-FFF2-40B4-BE49-F238E27FC236}">
                    <a16:creationId xmlns:a16="http://schemas.microsoft.com/office/drawing/2014/main" id="{7DE72D52-B882-BD30-44E1-9B8607DD81AD}"/>
                  </a:ext>
                </a:extLst>
              </p:cNvPr>
              <p:cNvSpPr>
                <a:spLocks noChangeArrowheads="1"/>
              </p:cNvSpPr>
              <p:nvPr/>
            </p:nvSpPr>
            <p:spPr bwMode="auto">
              <a:xfrm rot="16380000">
                <a:off x="2517" y="242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5" name="Rectangle 749">
                <a:extLst>
                  <a:ext uri="{FF2B5EF4-FFF2-40B4-BE49-F238E27FC236}">
                    <a16:creationId xmlns:a16="http://schemas.microsoft.com/office/drawing/2014/main" id="{8E15FAC8-63CA-B01B-A096-BD871C27406C}"/>
                  </a:ext>
                </a:extLst>
              </p:cNvPr>
              <p:cNvSpPr>
                <a:spLocks noChangeArrowheads="1"/>
              </p:cNvSpPr>
              <p:nvPr/>
            </p:nvSpPr>
            <p:spPr bwMode="auto">
              <a:xfrm rot="16560000">
                <a:off x="2519" y="2378"/>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6" name="Rectangle 750">
                <a:extLst>
                  <a:ext uri="{FF2B5EF4-FFF2-40B4-BE49-F238E27FC236}">
                    <a16:creationId xmlns:a16="http://schemas.microsoft.com/office/drawing/2014/main" id="{48439B9C-CF14-29BE-8A69-84A772E15FDF}"/>
                  </a:ext>
                </a:extLst>
              </p:cNvPr>
              <p:cNvSpPr>
                <a:spLocks noChangeArrowheads="1"/>
              </p:cNvSpPr>
              <p:nvPr/>
            </p:nvSpPr>
            <p:spPr bwMode="auto">
              <a:xfrm rot="16680000">
                <a:off x="2529" y="2330"/>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7" name="Rectangle 751">
                <a:extLst>
                  <a:ext uri="{FF2B5EF4-FFF2-40B4-BE49-F238E27FC236}">
                    <a16:creationId xmlns:a16="http://schemas.microsoft.com/office/drawing/2014/main" id="{1BAB3B9E-61E5-3D7F-C5EC-E3E828E669B6}"/>
                  </a:ext>
                </a:extLst>
              </p:cNvPr>
              <p:cNvSpPr>
                <a:spLocks noChangeArrowheads="1"/>
              </p:cNvSpPr>
              <p:nvPr/>
            </p:nvSpPr>
            <p:spPr bwMode="auto">
              <a:xfrm rot="16800000">
                <a:off x="2539" y="228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8" name="Rectangle 752">
                <a:extLst>
                  <a:ext uri="{FF2B5EF4-FFF2-40B4-BE49-F238E27FC236}">
                    <a16:creationId xmlns:a16="http://schemas.microsoft.com/office/drawing/2014/main" id="{DC54A933-D2DB-5E60-0E17-F108F681BC46}"/>
                  </a:ext>
                </a:extLst>
              </p:cNvPr>
              <p:cNvSpPr>
                <a:spLocks noChangeArrowheads="1"/>
              </p:cNvSpPr>
              <p:nvPr/>
            </p:nvSpPr>
            <p:spPr bwMode="auto">
              <a:xfrm rot="16860000">
                <a:off x="2544" y="224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9" name="Rectangle 753">
                <a:extLst>
                  <a:ext uri="{FF2B5EF4-FFF2-40B4-BE49-F238E27FC236}">
                    <a16:creationId xmlns:a16="http://schemas.microsoft.com/office/drawing/2014/main" id="{070213CF-2405-97B4-2AE3-34AD7188538D}"/>
                  </a:ext>
                </a:extLst>
              </p:cNvPr>
              <p:cNvSpPr>
                <a:spLocks noChangeArrowheads="1"/>
              </p:cNvSpPr>
              <p:nvPr/>
            </p:nvSpPr>
            <p:spPr bwMode="auto">
              <a:xfrm rot="2640000">
                <a:off x="2960" y="348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0" name="Rectangle 754">
                <a:extLst>
                  <a:ext uri="{FF2B5EF4-FFF2-40B4-BE49-F238E27FC236}">
                    <a16:creationId xmlns:a16="http://schemas.microsoft.com/office/drawing/2014/main" id="{6733FBA2-B135-5725-1DD3-D8A2E59586AD}"/>
                  </a:ext>
                </a:extLst>
              </p:cNvPr>
              <p:cNvSpPr>
                <a:spLocks noChangeArrowheads="1"/>
              </p:cNvSpPr>
              <p:nvPr/>
            </p:nvSpPr>
            <p:spPr bwMode="auto">
              <a:xfrm rot="2520000">
                <a:off x="2971" y="350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1" name="Rectangle 755">
                <a:extLst>
                  <a:ext uri="{FF2B5EF4-FFF2-40B4-BE49-F238E27FC236}">
                    <a16:creationId xmlns:a16="http://schemas.microsoft.com/office/drawing/2014/main" id="{D4B51DD0-1BF9-B643-EC80-3E0C6DE5A2EB}"/>
                  </a:ext>
                </a:extLst>
              </p:cNvPr>
              <p:cNvSpPr>
                <a:spLocks noChangeArrowheads="1"/>
              </p:cNvSpPr>
              <p:nvPr/>
            </p:nvSpPr>
            <p:spPr bwMode="auto">
              <a:xfrm rot="2400000">
                <a:off x="3006" y="3535"/>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2" name="Rectangle 756">
                <a:extLst>
                  <a:ext uri="{FF2B5EF4-FFF2-40B4-BE49-F238E27FC236}">
                    <a16:creationId xmlns:a16="http://schemas.microsoft.com/office/drawing/2014/main" id="{E39D7C7E-71E3-050A-6647-F3D26A69BFAA}"/>
                  </a:ext>
                </a:extLst>
              </p:cNvPr>
              <p:cNvSpPr>
                <a:spLocks noChangeArrowheads="1"/>
              </p:cNvSpPr>
              <p:nvPr/>
            </p:nvSpPr>
            <p:spPr bwMode="auto">
              <a:xfrm rot="2340000">
                <a:off x="3042" y="355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3" name="Rectangle 757">
                <a:extLst>
                  <a:ext uri="{FF2B5EF4-FFF2-40B4-BE49-F238E27FC236}">
                    <a16:creationId xmlns:a16="http://schemas.microsoft.com/office/drawing/2014/main" id="{8A90F1CD-7D16-F8E2-7598-F9230308CFF8}"/>
                  </a:ext>
                </a:extLst>
              </p:cNvPr>
              <p:cNvSpPr>
                <a:spLocks noChangeArrowheads="1"/>
              </p:cNvSpPr>
              <p:nvPr/>
            </p:nvSpPr>
            <p:spPr bwMode="auto">
              <a:xfrm rot="2220000">
                <a:off x="3054" y="357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4" name="Rectangle 758">
                <a:extLst>
                  <a:ext uri="{FF2B5EF4-FFF2-40B4-BE49-F238E27FC236}">
                    <a16:creationId xmlns:a16="http://schemas.microsoft.com/office/drawing/2014/main" id="{D784030E-96D0-9258-4671-19D3ECADDD05}"/>
                  </a:ext>
                </a:extLst>
              </p:cNvPr>
              <p:cNvSpPr>
                <a:spLocks noChangeArrowheads="1"/>
              </p:cNvSpPr>
              <p:nvPr/>
            </p:nvSpPr>
            <p:spPr bwMode="auto">
              <a:xfrm rot="2100000">
                <a:off x="3096" y="360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H</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5" name="Rectangle 759">
                <a:extLst>
                  <a:ext uri="{FF2B5EF4-FFF2-40B4-BE49-F238E27FC236}">
                    <a16:creationId xmlns:a16="http://schemas.microsoft.com/office/drawing/2014/main" id="{50C1B0C9-1C2C-1070-9AEE-EEE3CC5C43E1}"/>
                  </a:ext>
                </a:extLst>
              </p:cNvPr>
              <p:cNvSpPr>
                <a:spLocks noChangeArrowheads="1"/>
              </p:cNvSpPr>
              <p:nvPr/>
            </p:nvSpPr>
            <p:spPr bwMode="auto">
              <a:xfrm rot="1980000">
                <a:off x="3135" y="362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6" name="Rectangle 760">
                <a:extLst>
                  <a:ext uri="{FF2B5EF4-FFF2-40B4-BE49-F238E27FC236}">
                    <a16:creationId xmlns:a16="http://schemas.microsoft.com/office/drawing/2014/main" id="{67532D95-BD65-1E2C-1768-31785E709328}"/>
                  </a:ext>
                </a:extLst>
              </p:cNvPr>
              <p:cNvSpPr>
                <a:spLocks noChangeArrowheads="1"/>
              </p:cNvSpPr>
              <p:nvPr/>
            </p:nvSpPr>
            <p:spPr bwMode="auto">
              <a:xfrm rot="1860000">
                <a:off x="3152" y="36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7" name="Rectangle 761">
                <a:extLst>
                  <a:ext uri="{FF2B5EF4-FFF2-40B4-BE49-F238E27FC236}">
                    <a16:creationId xmlns:a16="http://schemas.microsoft.com/office/drawing/2014/main" id="{DCD91870-BAD0-6622-8361-61185DC48899}"/>
                  </a:ext>
                </a:extLst>
              </p:cNvPr>
              <p:cNvSpPr>
                <a:spLocks noChangeArrowheads="1"/>
              </p:cNvSpPr>
              <p:nvPr/>
            </p:nvSpPr>
            <p:spPr bwMode="auto">
              <a:xfrm rot="1800000">
                <a:off x="3184" y="365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8" name="Rectangle 762">
                <a:extLst>
                  <a:ext uri="{FF2B5EF4-FFF2-40B4-BE49-F238E27FC236}">
                    <a16:creationId xmlns:a16="http://schemas.microsoft.com/office/drawing/2014/main" id="{EAD6FA8F-3633-8287-E998-DB30192A40BD}"/>
                  </a:ext>
                </a:extLst>
              </p:cNvPr>
              <p:cNvSpPr>
                <a:spLocks noChangeArrowheads="1"/>
              </p:cNvSpPr>
              <p:nvPr/>
            </p:nvSpPr>
            <p:spPr bwMode="auto">
              <a:xfrm rot="1680000">
                <a:off x="3219" y="367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9" name="Rectangle 763">
                <a:extLst>
                  <a:ext uri="{FF2B5EF4-FFF2-40B4-BE49-F238E27FC236}">
                    <a16:creationId xmlns:a16="http://schemas.microsoft.com/office/drawing/2014/main" id="{01D2D460-C641-D66B-75A0-86682F580726}"/>
                  </a:ext>
                </a:extLst>
              </p:cNvPr>
              <p:cNvSpPr>
                <a:spLocks noChangeArrowheads="1"/>
              </p:cNvSpPr>
              <p:nvPr/>
            </p:nvSpPr>
            <p:spPr bwMode="auto">
              <a:xfrm rot="1560000">
                <a:off x="3259" y="369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00" name="Rectangle 764">
                <a:extLst>
                  <a:ext uri="{FF2B5EF4-FFF2-40B4-BE49-F238E27FC236}">
                    <a16:creationId xmlns:a16="http://schemas.microsoft.com/office/drawing/2014/main" id="{704AE072-198D-0176-8367-28DE3758573B}"/>
                  </a:ext>
                </a:extLst>
              </p:cNvPr>
              <p:cNvSpPr>
                <a:spLocks noChangeArrowheads="1"/>
              </p:cNvSpPr>
              <p:nvPr/>
            </p:nvSpPr>
            <p:spPr bwMode="auto">
              <a:xfrm rot="1440000">
                <a:off x="3283" y="36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1" name="Rectangle 765">
                <a:extLst>
                  <a:ext uri="{FF2B5EF4-FFF2-40B4-BE49-F238E27FC236}">
                    <a16:creationId xmlns:a16="http://schemas.microsoft.com/office/drawing/2014/main" id="{BB7478BD-1742-EF8E-B96D-40B8B8589C08}"/>
                  </a:ext>
                </a:extLst>
              </p:cNvPr>
              <p:cNvSpPr>
                <a:spLocks noChangeArrowheads="1"/>
              </p:cNvSpPr>
              <p:nvPr/>
            </p:nvSpPr>
            <p:spPr bwMode="auto">
              <a:xfrm rot="1380000">
                <a:off x="3300" y="37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2" name="Rectangle 766">
                <a:extLst>
                  <a:ext uri="{FF2B5EF4-FFF2-40B4-BE49-F238E27FC236}">
                    <a16:creationId xmlns:a16="http://schemas.microsoft.com/office/drawing/2014/main" id="{E6F57233-50F5-2D6D-C271-41CAFFB0A183}"/>
                  </a:ext>
                </a:extLst>
              </p:cNvPr>
              <p:cNvSpPr>
                <a:spLocks noChangeArrowheads="1"/>
              </p:cNvSpPr>
              <p:nvPr/>
            </p:nvSpPr>
            <p:spPr bwMode="auto">
              <a:xfrm rot="1380000">
                <a:off x="3316" y="37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3" name="Rectangle 767">
                <a:extLst>
                  <a:ext uri="{FF2B5EF4-FFF2-40B4-BE49-F238E27FC236}">
                    <a16:creationId xmlns:a16="http://schemas.microsoft.com/office/drawing/2014/main" id="{CD1E2BC2-171F-3110-B6EE-2ACB5C64EEB5}"/>
                  </a:ext>
                </a:extLst>
              </p:cNvPr>
              <p:cNvSpPr>
                <a:spLocks noChangeArrowheads="1"/>
              </p:cNvSpPr>
              <p:nvPr/>
            </p:nvSpPr>
            <p:spPr bwMode="auto">
              <a:xfrm rot="1320000">
                <a:off x="3333" y="37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4" name="Rectangle 768">
                <a:extLst>
                  <a:ext uri="{FF2B5EF4-FFF2-40B4-BE49-F238E27FC236}">
                    <a16:creationId xmlns:a16="http://schemas.microsoft.com/office/drawing/2014/main" id="{36E7C4DD-5340-EDC8-EC61-0016F30F3105}"/>
                  </a:ext>
                </a:extLst>
              </p:cNvPr>
              <p:cNvSpPr>
                <a:spLocks noChangeArrowheads="1"/>
              </p:cNvSpPr>
              <p:nvPr/>
            </p:nvSpPr>
            <p:spPr bwMode="auto">
              <a:xfrm rot="1260000">
                <a:off x="3351" y="37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5" name="Rectangle 769">
                <a:extLst>
                  <a:ext uri="{FF2B5EF4-FFF2-40B4-BE49-F238E27FC236}">
                    <a16:creationId xmlns:a16="http://schemas.microsoft.com/office/drawing/2014/main" id="{3F555492-08B2-3453-61FD-4D102677F653}"/>
                  </a:ext>
                </a:extLst>
              </p:cNvPr>
              <p:cNvSpPr>
                <a:spLocks noChangeArrowheads="1"/>
              </p:cNvSpPr>
              <p:nvPr/>
            </p:nvSpPr>
            <p:spPr bwMode="auto">
              <a:xfrm rot="1200000">
                <a:off x="3368" y="373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6" name="Rectangle 770">
                <a:extLst>
                  <a:ext uri="{FF2B5EF4-FFF2-40B4-BE49-F238E27FC236}">
                    <a16:creationId xmlns:a16="http://schemas.microsoft.com/office/drawing/2014/main" id="{2E0B200D-79BB-DE44-123B-3F5739988292}"/>
                  </a:ext>
                </a:extLst>
              </p:cNvPr>
              <p:cNvSpPr>
                <a:spLocks noChangeArrowheads="1"/>
              </p:cNvSpPr>
              <p:nvPr/>
            </p:nvSpPr>
            <p:spPr bwMode="auto">
              <a:xfrm rot="1140000">
                <a:off x="3385" y="37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7" name="Rectangle 771">
                <a:extLst>
                  <a:ext uri="{FF2B5EF4-FFF2-40B4-BE49-F238E27FC236}">
                    <a16:creationId xmlns:a16="http://schemas.microsoft.com/office/drawing/2014/main" id="{730787C8-6728-2041-ABE3-2E012939D906}"/>
                  </a:ext>
                </a:extLst>
              </p:cNvPr>
              <p:cNvSpPr>
                <a:spLocks noChangeArrowheads="1"/>
              </p:cNvSpPr>
              <p:nvPr/>
            </p:nvSpPr>
            <p:spPr bwMode="auto">
              <a:xfrm rot="1080000">
                <a:off x="3401" y="37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8" name="Rectangle 772">
                <a:extLst>
                  <a:ext uri="{FF2B5EF4-FFF2-40B4-BE49-F238E27FC236}">
                    <a16:creationId xmlns:a16="http://schemas.microsoft.com/office/drawing/2014/main" id="{E26FBCE4-0396-9335-954B-738C88774775}"/>
                  </a:ext>
                </a:extLst>
              </p:cNvPr>
              <p:cNvSpPr>
                <a:spLocks noChangeArrowheads="1"/>
              </p:cNvSpPr>
              <p:nvPr/>
            </p:nvSpPr>
            <p:spPr bwMode="auto">
              <a:xfrm rot="1080000">
                <a:off x="3419" y="37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9" name="Rectangle 773">
                <a:extLst>
                  <a:ext uri="{FF2B5EF4-FFF2-40B4-BE49-F238E27FC236}">
                    <a16:creationId xmlns:a16="http://schemas.microsoft.com/office/drawing/2014/main" id="{58B0967D-0038-70F3-79E0-5002B5E64A47}"/>
                  </a:ext>
                </a:extLst>
              </p:cNvPr>
              <p:cNvSpPr>
                <a:spLocks noChangeArrowheads="1"/>
              </p:cNvSpPr>
              <p:nvPr/>
            </p:nvSpPr>
            <p:spPr bwMode="auto">
              <a:xfrm rot="1020000">
                <a:off x="3436" y="375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0" name="Rectangle 774">
                <a:extLst>
                  <a:ext uri="{FF2B5EF4-FFF2-40B4-BE49-F238E27FC236}">
                    <a16:creationId xmlns:a16="http://schemas.microsoft.com/office/drawing/2014/main" id="{EBDD8347-37A6-6DB4-9D32-C40076BFAA37}"/>
                  </a:ext>
                </a:extLst>
              </p:cNvPr>
              <p:cNvSpPr>
                <a:spLocks noChangeArrowheads="1"/>
              </p:cNvSpPr>
              <p:nvPr/>
            </p:nvSpPr>
            <p:spPr bwMode="auto">
              <a:xfrm rot="960000">
                <a:off x="3454" y="375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1" name="Rectangle 775">
                <a:extLst>
                  <a:ext uri="{FF2B5EF4-FFF2-40B4-BE49-F238E27FC236}">
                    <a16:creationId xmlns:a16="http://schemas.microsoft.com/office/drawing/2014/main" id="{ECF0C6DB-766C-8791-8140-33D77B7E37C1}"/>
                  </a:ext>
                </a:extLst>
              </p:cNvPr>
              <p:cNvSpPr>
                <a:spLocks noChangeArrowheads="1"/>
              </p:cNvSpPr>
              <p:nvPr/>
            </p:nvSpPr>
            <p:spPr bwMode="auto">
              <a:xfrm rot="900000">
                <a:off x="3471"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2" name="Rectangle 776">
                <a:extLst>
                  <a:ext uri="{FF2B5EF4-FFF2-40B4-BE49-F238E27FC236}">
                    <a16:creationId xmlns:a16="http://schemas.microsoft.com/office/drawing/2014/main" id="{4DE77FD1-DF63-B5D6-AD4D-6CB6BEE21490}"/>
                  </a:ext>
                </a:extLst>
              </p:cNvPr>
              <p:cNvSpPr>
                <a:spLocks noChangeArrowheads="1"/>
              </p:cNvSpPr>
              <p:nvPr/>
            </p:nvSpPr>
            <p:spPr bwMode="auto">
              <a:xfrm rot="840000">
                <a:off x="3489" y="376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3" name="Rectangle 777">
                <a:extLst>
                  <a:ext uri="{FF2B5EF4-FFF2-40B4-BE49-F238E27FC236}">
                    <a16:creationId xmlns:a16="http://schemas.microsoft.com/office/drawing/2014/main" id="{F754E803-B0E5-97F2-5676-F22148D6B529}"/>
                  </a:ext>
                </a:extLst>
              </p:cNvPr>
              <p:cNvSpPr>
                <a:spLocks noChangeArrowheads="1"/>
              </p:cNvSpPr>
              <p:nvPr/>
            </p:nvSpPr>
            <p:spPr bwMode="auto">
              <a:xfrm rot="780000">
                <a:off x="3506"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4" name="Rectangle 778">
                <a:extLst>
                  <a:ext uri="{FF2B5EF4-FFF2-40B4-BE49-F238E27FC236}">
                    <a16:creationId xmlns:a16="http://schemas.microsoft.com/office/drawing/2014/main" id="{3D044430-17EE-18F1-9C63-3A4E80322A28}"/>
                  </a:ext>
                </a:extLst>
              </p:cNvPr>
              <p:cNvSpPr>
                <a:spLocks noChangeArrowheads="1"/>
              </p:cNvSpPr>
              <p:nvPr/>
            </p:nvSpPr>
            <p:spPr bwMode="auto">
              <a:xfrm rot="720000">
                <a:off x="3524" y="3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5" name="Rectangle 779">
                <a:extLst>
                  <a:ext uri="{FF2B5EF4-FFF2-40B4-BE49-F238E27FC236}">
                    <a16:creationId xmlns:a16="http://schemas.microsoft.com/office/drawing/2014/main" id="{9C4A1AAF-35CB-6632-58D1-92E9DE10C2EF}"/>
                  </a:ext>
                </a:extLst>
              </p:cNvPr>
              <p:cNvSpPr>
                <a:spLocks noChangeArrowheads="1"/>
              </p:cNvSpPr>
              <p:nvPr/>
            </p:nvSpPr>
            <p:spPr bwMode="auto">
              <a:xfrm rot="720000">
                <a:off x="3542" y="378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6" name="Rectangle 780">
                <a:extLst>
                  <a:ext uri="{FF2B5EF4-FFF2-40B4-BE49-F238E27FC236}">
                    <a16:creationId xmlns:a16="http://schemas.microsoft.com/office/drawing/2014/main" id="{D3806A2D-019C-AB9C-66EA-1E033CA1B867}"/>
                  </a:ext>
                </a:extLst>
              </p:cNvPr>
              <p:cNvSpPr>
                <a:spLocks noChangeArrowheads="1"/>
              </p:cNvSpPr>
              <p:nvPr/>
            </p:nvSpPr>
            <p:spPr bwMode="auto">
              <a:xfrm rot="660000">
                <a:off x="3560" y="37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7" name="Rectangle 781">
                <a:extLst>
                  <a:ext uri="{FF2B5EF4-FFF2-40B4-BE49-F238E27FC236}">
                    <a16:creationId xmlns:a16="http://schemas.microsoft.com/office/drawing/2014/main" id="{8D51D734-3FFA-3D65-7332-99A8660C9AE2}"/>
                  </a:ext>
                </a:extLst>
              </p:cNvPr>
              <p:cNvSpPr>
                <a:spLocks noChangeArrowheads="1"/>
              </p:cNvSpPr>
              <p:nvPr/>
            </p:nvSpPr>
            <p:spPr bwMode="auto">
              <a:xfrm rot="600000">
                <a:off x="3577" y="37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8" name="Rectangle 782">
                <a:extLst>
                  <a:ext uri="{FF2B5EF4-FFF2-40B4-BE49-F238E27FC236}">
                    <a16:creationId xmlns:a16="http://schemas.microsoft.com/office/drawing/2014/main" id="{8999CD08-2FB6-122D-850A-D0225EF08FF2}"/>
                  </a:ext>
                </a:extLst>
              </p:cNvPr>
              <p:cNvSpPr>
                <a:spLocks noChangeArrowheads="1"/>
              </p:cNvSpPr>
              <p:nvPr/>
            </p:nvSpPr>
            <p:spPr bwMode="auto">
              <a:xfrm rot="540000">
                <a:off x="3595"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9" name="Rectangle 783">
                <a:extLst>
                  <a:ext uri="{FF2B5EF4-FFF2-40B4-BE49-F238E27FC236}">
                    <a16:creationId xmlns:a16="http://schemas.microsoft.com/office/drawing/2014/main" id="{DD96762E-7537-6061-9038-2C8F2CDBFDAD}"/>
                  </a:ext>
                </a:extLst>
              </p:cNvPr>
              <p:cNvSpPr>
                <a:spLocks noChangeArrowheads="1"/>
              </p:cNvSpPr>
              <p:nvPr/>
            </p:nvSpPr>
            <p:spPr bwMode="auto">
              <a:xfrm rot="480000">
                <a:off x="3613"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0" name="Rectangle 784">
                <a:extLst>
                  <a:ext uri="{FF2B5EF4-FFF2-40B4-BE49-F238E27FC236}">
                    <a16:creationId xmlns:a16="http://schemas.microsoft.com/office/drawing/2014/main" id="{C848FBCF-DC2F-1042-8970-DF8D6064EDD7}"/>
                  </a:ext>
                </a:extLst>
              </p:cNvPr>
              <p:cNvSpPr>
                <a:spLocks noChangeArrowheads="1"/>
              </p:cNvSpPr>
              <p:nvPr/>
            </p:nvSpPr>
            <p:spPr bwMode="auto">
              <a:xfrm rot="420000">
                <a:off x="3631" y="37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2" name="Rectangle 786">
                <a:extLst>
                  <a:ext uri="{FF2B5EF4-FFF2-40B4-BE49-F238E27FC236}">
                    <a16:creationId xmlns:a16="http://schemas.microsoft.com/office/drawing/2014/main" id="{81B7F646-EE2C-0173-A962-5E4FA4499FEB}"/>
                  </a:ext>
                </a:extLst>
              </p:cNvPr>
              <p:cNvSpPr>
                <a:spLocks noChangeArrowheads="1"/>
              </p:cNvSpPr>
              <p:nvPr/>
            </p:nvSpPr>
            <p:spPr bwMode="auto">
              <a:xfrm rot="360000">
                <a:off x="3693" y="3762"/>
                <a:ext cx="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4" name="Rectangle 788">
                <a:extLst>
                  <a:ext uri="{FF2B5EF4-FFF2-40B4-BE49-F238E27FC236}">
                    <a16:creationId xmlns:a16="http://schemas.microsoft.com/office/drawing/2014/main" id="{E7C6B2F5-AEF3-D8DE-53AA-FC7DF8C604DD}"/>
                  </a:ext>
                </a:extLst>
              </p:cNvPr>
              <p:cNvSpPr>
                <a:spLocks noChangeArrowheads="1"/>
              </p:cNvSpPr>
              <p:nvPr/>
            </p:nvSpPr>
            <p:spPr bwMode="auto">
              <a:xfrm rot="240000">
                <a:off x="3703" y="38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5" name="Rectangle 789">
                <a:extLst>
                  <a:ext uri="{FF2B5EF4-FFF2-40B4-BE49-F238E27FC236}">
                    <a16:creationId xmlns:a16="http://schemas.microsoft.com/office/drawing/2014/main" id="{584F97C2-3782-A90D-3F1A-7442788E955C}"/>
                  </a:ext>
                </a:extLst>
              </p:cNvPr>
              <p:cNvSpPr>
                <a:spLocks noChangeArrowheads="1"/>
              </p:cNvSpPr>
              <p:nvPr/>
            </p:nvSpPr>
            <p:spPr bwMode="auto">
              <a:xfrm rot="240000">
                <a:off x="3721"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6" name="Rectangle 790">
                <a:extLst>
                  <a:ext uri="{FF2B5EF4-FFF2-40B4-BE49-F238E27FC236}">
                    <a16:creationId xmlns:a16="http://schemas.microsoft.com/office/drawing/2014/main" id="{33192363-2D41-21D5-411C-39C67ADA2D94}"/>
                  </a:ext>
                </a:extLst>
              </p:cNvPr>
              <p:cNvSpPr>
                <a:spLocks noChangeArrowheads="1"/>
              </p:cNvSpPr>
              <p:nvPr/>
            </p:nvSpPr>
            <p:spPr bwMode="auto">
              <a:xfrm rot="120000">
                <a:off x="3740"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7" name="Rectangle 791">
                <a:extLst>
                  <a:ext uri="{FF2B5EF4-FFF2-40B4-BE49-F238E27FC236}">
                    <a16:creationId xmlns:a16="http://schemas.microsoft.com/office/drawing/2014/main" id="{DF8788D0-E24D-FE35-1AD7-F40CF015FC92}"/>
                  </a:ext>
                </a:extLst>
              </p:cNvPr>
              <p:cNvSpPr>
                <a:spLocks noChangeArrowheads="1"/>
              </p:cNvSpPr>
              <p:nvPr/>
            </p:nvSpPr>
            <p:spPr bwMode="auto">
              <a:xfrm rot="120000">
                <a:off x="3758"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8" name="Rectangle 792">
                <a:extLst>
                  <a:ext uri="{FF2B5EF4-FFF2-40B4-BE49-F238E27FC236}">
                    <a16:creationId xmlns:a16="http://schemas.microsoft.com/office/drawing/2014/main" id="{86CD92C6-4DA9-1E72-22B1-90EF8D6AEF60}"/>
                  </a:ext>
                </a:extLst>
              </p:cNvPr>
              <p:cNvSpPr>
                <a:spLocks noChangeArrowheads="1"/>
              </p:cNvSpPr>
              <p:nvPr/>
            </p:nvSpPr>
            <p:spPr bwMode="auto">
              <a:xfrm rot="60000">
                <a:off x="3777" y="38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9" name="Rectangle 793">
                <a:extLst>
                  <a:ext uri="{FF2B5EF4-FFF2-40B4-BE49-F238E27FC236}">
                    <a16:creationId xmlns:a16="http://schemas.microsoft.com/office/drawing/2014/main" id="{259C90A8-C131-A25F-FD2A-C5D71563C1C2}"/>
                  </a:ext>
                </a:extLst>
              </p:cNvPr>
              <p:cNvSpPr>
                <a:spLocks noChangeArrowheads="1"/>
              </p:cNvSpPr>
              <p:nvPr/>
            </p:nvSpPr>
            <p:spPr bwMode="auto">
              <a:xfrm>
                <a:off x="3795" y="38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0" name="Rectangle 794">
                <a:extLst>
                  <a:ext uri="{FF2B5EF4-FFF2-40B4-BE49-F238E27FC236}">
                    <a16:creationId xmlns:a16="http://schemas.microsoft.com/office/drawing/2014/main" id="{A011236B-D15F-4E0C-3E01-CD118E609C97}"/>
                  </a:ext>
                </a:extLst>
              </p:cNvPr>
              <p:cNvSpPr>
                <a:spLocks noChangeArrowheads="1"/>
              </p:cNvSpPr>
              <p:nvPr/>
            </p:nvSpPr>
            <p:spPr bwMode="auto">
              <a:xfrm rot="21540000">
                <a:off x="3812"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1" name="Rectangle 795">
                <a:extLst>
                  <a:ext uri="{FF2B5EF4-FFF2-40B4-BE49-F238E27FC236}">
                    <a16:creationId xmlns:a16="http://schemas.microsoft.com/office/drawing/2014/main" id="{7CFD5FB5-1F77-ADFA-4506-48A5B3943200}"/>
                  </a:ext>
                </a:extLst>
              </p:cNvPr>
              <p:cNvSpPr>
                <a:spLocks noChangeArrowheads="1"/>
              </p:cNvSpPr>
              <p:nvPr/>
            </p:nvSpPr>
            <p:spPr bwMode="auto">
              <a:xfrm rot="21480000">
                <a:off x="3830"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2" name="Rectangle 796">
                <a:extLst>
                  <a:ext uri="{FF2B5EF4-FFF2-40B4-BE49-F238E27FC236}">
                    <a16:creationId xmlns:a16="http://schemas.microsoft.com/office/drawing/2014/main" id="{A4164CE9-ED7F-4B1E-1966-1DFC33EC8922}"/>
                  </a:ext>
                </a:extLst>
              </p:cNvPr>
              <p:cNvSpPr>
                <a:spLocks noChangeArrowheads="1"/>
              </p:cNvSpPr>
              <p:nvPr/>
            </p:nvSpPr>
            <p:spPr bwMode="auto">
              <a:xfrm rot="21420000">
                <a:off x="3848"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3" name="Rectangle 797">
                <a:extLst>
                  <a:ext uri="{FF2B5EF4-FFF2-40B4-BE49-F238E27FC236}">
                    <a16:creationId xmlns:a16="http://schemas.microsoft.com/office/drawing/2014/main" id="{673A1630-1DA8-1AEA-5328-AC65C1EC68AF}"/>
                  </a:ext>
                </a:extLst>
              </p:cNvPr>
              <p:cNvSpPr>
                <a:spLocks noChangeArrowheads="1"/>
              </p:cNvSpPr>
              <p:nvPr/>
            </p:nvSpPr>
            <p:spPr bwMode="auto">
              <a:xfrm rot="21420000">
                <a:off x="3867" y="38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4" name="Rectangle 798">
                <a:extLst>
                  <a:ext uri="{FF2B5EF4-FFF2-40B4-BE49-F238E27FC236}">
                    <a16:creationId xmlns:a16="http://schemas.microsoft.com/office/drawing/2014/main" id="{A420F68B-22D5-52B2-2A35-7DFDE14566F7}"/>
                  </a:ext>
                </a:extLst>
              </p:cNvPr>
              <p:cNvSpPr>
                <a:spLocks noChangeArrowheads="1"/>
              </p:cNvSpPr>
              <p:nvPr/>
            </p:nvSpPr>
            <p:spPr bwMode="auto">
              <a:xfrm rot="21360000">
                <a:off x="3885" y="38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5" name="Rectangle 799">
                <a:extLst>
                  <a:ext uri="{FF2B5EF4-FFF2-40B4-BE49-F238E27FC236}">
                    <a16:creationId xmlns:a16="http://schemas.microsoft.com/office/drawing/2014/main" id="{6BFDC1C5-660D-FB99-05C5-3D4770AA669D}"/>
                  </a:ext>
                </a:extLst>
              </p:cNvPr>
              <p:cNvSpPr>
                <a:spLocks noChangeArrowheads="1"/>
              </p:cNvSpPr>
              <p:nvPr/>
            </p:nvSpPr>
            <p:spPr bwMode="auto">
              <a:xfrm rot="21300000">
                <a:off x="3903" y="379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6" name="Rectangle 800">
                <a:extLst>
                  <a:ext uri="{FF2B5EF4-FFF2-40B4-BE49-F238E27FC236}">
                    <a16:creationId xmlns:a16="http://schemas.microsoft.com/office/drawing/2014/main" id="{8F1E7F8F-A104-A716-4851-1CB3C2DFB484}"/>
                  </a:ext>
                </a:extLst>
              </p:cNvPr>
              <p:cNvSpPr>
                <a:spLocks noChangeArrowheads="1"/>
              </p:cNvSpPr>
              <p:nvPr/>
            </p:nvSpPr>
            <p:spPr bwMode="auto">
              <a:xfrm rot="21240000">
                <a:off x="3920" y="379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7" name="Rectangle 801">
                <a:extLst>
                  <a:ext uri="{FF2B5EF4-FFF2-40B4-BE49-F238E27FC236}">
                    <a16:creationId xmlns:a16="http://schemas.microsoft.com/office/drawing/2014/main" id="{817C21EF-BC19-EB68-F1F3-192B052A86AC}"/>
                  </a:ext>
                </a:extLst>
              </p:cNvPr>
              <p:cNvSpPr>
                <a:spLocks noChangeArrowheads="1"/>
              </p:cNvSpPr>
              <p:nvPr/>
            </p:nvSpPr>
            <p:spPr bwMode="auto">
              <a:xfrm rot="21180000">
                <a:off x="3939" y="379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8" name="Rectangle 802">
                <a:extLst>
                  <a:ext uri="{FF2B5EF4-FFF2-40B4-BE49-F238E27FC236}">
                    <a16:creationId xmlns:a16="http://schemas.microsoft.com/office/drawing/2014/main" id="{E5B366E5-23DB-8330-7B32-DFCE5440C61B}"/>
                  </a:ext>
                </a:extLst>
              </p:cNvPr>
              <p:cNvSpPr>
                <a:spLocks noChangeArrowheads="1"/>
              </p:cNvSpPr>
              <p:nvPr/>
            </p:nvSpPr>
            <p:spPr bwMode="auto">
              <a:xfrm rot="21120000">
                <a:off x="3956"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9" name="Rectangle 803">
                <a:extLst>
                  <a:ext uri="{FF2B5EF4-FFF2-40B4-BE49-F238E27FC236}">
                    <a16:creationId xmlns:a16="http://schemas.microsoft.com/office/drawing/2014/main" id="{ADB353DB-F23F-D7D5-BB16-A9FF0FF58084}"/>
                  </a:ext>
                </a:extLst>
              </p:cNvPr>
              <p:cNvSpPr>
                <a:spLocks noChangeArrowheads="1"/>
              </p:cNvSpPr>
              <p:nvPr/>
            </p:nvSpPr>
            <p:spPr bwMode="auto">
              <a:xfrm rot="21120000">
                <a:off x="3974"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0" name="Rectangle 804">
                <a:extLst>
                  <a:ext uri="{FF2B5EF4-FFF2-40B4-BE49-F238E27FC236}">
                    <a16:creationId xmlns:a16="http://schemas.microsoft.com/office/drawing/2014/main" id="{65F28AC9-9A0D-6D72-AA10-059C05BF4475}"/>
                  </a:ext>
                </a:extLst>
              </p:cNvPr>
              <p:cNvSpPr>
                <a:spLocks noChangeArrowheads="1"/>
              </p:cNvSpPr>
              <p:nvPr/>
            </p:nvSpPr>
            <p:spPr bwMode="auto">
              <a:xfrm rot="21060000">
                <a:off x="3993"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1" name="Rectangle 805">
                <a:extLst>
                  <a:ext uri="{FF2B5EF4-FFF2-40B4-BE49-F238E27FC236}">
                    <a16:creationId xmlns:a16="http://schemas.microsoft.com/office/drawing/2014/main" id="{941E94B0-DD8C-D466-395B-F0E50E8432F8}"/>
                  </a:ext>
                </a:extLst>
              </p:cNvPr>
              <p:cNvSpPr>
                <a:spLocks noChangeArrowheads="1"/>
              </p:cNvSpPr>
              <p:nvPr/>
            </p:nvSpPr>
            <p:spPr bwMode="auto">
              <a:xfrm rot="21000000">
                <a:off x="4011" y="37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2" name="Rectangle 806">
                <a:extLst>
                  <a:ext uri="{FF2B5EF4-FFF2-40B4-BE49-F238E27FC236}">
                    <a16:creationId xmlns:a16="http://schemas.microsoft.com/office/drawing/2014/main" id="{4705CE0E-67C2-1BC6-8CC0-00C10687F521}"/>
                  </a:ext>
                </a:extLst>
              </p:cNvPr>
              <p:cNvSpPr>
                <a:spLocks noChangeArrowheads="1"/>
              </p:cNvSpPr>
              <p:nvPr/>
            </p:nvSpPr>
            <p:spPr bwMode="auto">
              <a:xfrm rot="20940000">
                <a:off x="4028"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3" name="Rectangle 807">
                <a:extLst>
                  <a:ext uri="{FF2B5EF4-FFF2-40B4-BE49-F238E27FC236}">
                    <a16:creationId xmlns:a16="http://schemas.microsoft.com/office/drawing/2014/main" id="{2251E2A6-379A-E465-394B-4B7812AA2B8C}"/>
                  </a:ext>
                </a:extLst>
              </p:cNvPr>
              <p:cNvSpPr>
                <a:spLocks noChangeArrowheads="1"/>
              </p:cNvSpPr>
              <p:nvPr/>
            </p:nvSpPr>
            <p:spPr bwMode="auto">
              <a:xfrm rot="20880000">
                <a:off x="4046" y="377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4" name="Rectangle 808">
                <a:extLst>
                  <a:ext uri="{FF2B5EF4-FFF2-40B4-BE49-F238E27FC236}">
                    <a16:creationId xmlns:a16="http://schemas.microsoft.com/office/drawing/2014/main" id="{80190E14-CE50-7C92-558B-C517F60FA545}"/>
                  </a:ext>
                </a:extLst>
              </p:cNvPr>
              <p:cNvSpPr>
                <a:spLocks noChangeArrowheads="1"/>
              </p:cNvSpPr>
              <p:nvPr/>
            </p:nvSpPr>
            <p:spPr bwMode="auto">
              <a:xfrm rot="20820000">
                <a:off x="4063"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5" name="Rectangle 809">
                <a:extLst>
                  <a:ext uri="{FF2B5EF4-FFF2-40B4-BE49-F238E27FC236}">
                    <a16:creationId xmlns:a16="http://schemas.microsoft.com/office/drawing/2014/main" id="{130278E0-547E-2E2C-4545-DAFBB077D757}"/>
                  </a:ext>
                </a:extLst>
              </p:cNvPr>
              <p:cNvSpPr>
                <a:spLocks noChangeArrowheads="1"/>
              </p:cNvSpPr>
              <p:nvPr/>
            </p:nvSpPr>
            <p:spPr bwMode="auto">
              <a:xfrm rot="20760000">
                <a:off x="4081" y="37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6" name="Rectangle 810">
                <a:extLst>
                  <a:ext uri="{FF2B5EF4-FFF2-40B4-BE49-F238E27FC236}">
                    <a16:creationId xmlns:a16="http://schemas.microsoft.com/office/drawing/2014/main" id="{3B1C72EF-B20A-EB7D-517F-949625841E0D}"/>
                  </a:ext>
                </a:extLst>
              </p:cNvPr>
              <p:cNvSpPr>
                <a:spLocks noChangeArrowheads="1"/>
              </p:cNvSpPr>
              <p:nvPr/>
            </p:nvSpPr>
            <p:spPr bwMode="auto">
              <a:xfrm rot="20760000">
                <a:off x="4099"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7" name="Rectangle 811">
                <a:extLst>
                  <a:ext uri="{FF2B5EF4-FFF2-40B4-BE49-F238E27FC236}">
                    <a16:creationId xmlns:a16="http://schemas.microsoft.com/office/drawing/2014/main" id="{EC967BE2-5744-1B8B-3BF7-9682BEE373D2}"/>
                  </a:ext>
                </a:extLst>
              </p:cNvPr>
              <p:cNvSpPr>
                <a:spLocks noChangeArrowheads="1"/>
              </p:cNvSpPr>
              <p:nvPr/>
            </p:nvSpPr>
            <p:spPr bwMode="auto">
              <a:xfrm rot="20640000">
                <a:off x="4135" y="376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48" name="Rectangle 812">
                <a:extLst>
                  <a:ext uri="{FF2B5EF4-FFF2-40B4-BE49-F238E27FC236}">
                    <a16:creationId xmlns:a16="http://schemas.microsoft.com/office/drawing/2014/main" id="{AB4438CE-2AC7-19AF-F255-D1E6F4F65B0B}"/>
                  </a:ext>
                </a:extLst>
              </p:cNvPr>
              <p:cNvSpPr>
                <a:spLocks noChangeArrowheads="1"/>
              </p:cNvSpPr>
              <p:nvPr/>
            </p:nvSpPr>
            <p:spPr bwMode="auto">
              <a:xfrm rot="20580000">
                <a:off x="4178" y="375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49" name="Rectangle 813">
                <a:extLst>
                  <a:ext uri="{FF2B5EF4-FFF2-40B4-BE49-F238E27FC236}">
                    <a16:creationId xmlns:a16="http://schemas.microsoft.com/office/drawing/2014/main" id="{FE0A8A76-6464-B5E0-0E86-C1CFDF7EDE82}"/>
                  </a:ext>
                </a:extLst>
              </p:cNvPr>
              <p:cNvSpPr>
                <a:spLocks noChangeArrowheads="1"/>
              </p:cNvSpPr>
              <p:nvPr/>
            </p:nvSpPr>
            <p:spPr bwMode="auto">
              <a:xfrm rot="20460000">
                <a:off x="4197" y="374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0" name="Rectangle 814">
                <a:extLst>
                  <a:ext uri="{FF2B5EF4-FFF2-40B4-BE49-F238E27FC236}">
                    <a16:creationId xmlns:a16="http://schemas.microsoft.com/office/drawing/2014/main" id="{7700FBFE-A5FC-87B7-0CA9-814439CF5D82}"/>
                  </a:ext>
                </a:extLst>
              </p:cNvPr>
              <p:cNvSpPr>
                <a:spLocks noChangeArrowheads="1"/>
              </p:cNvSpPr>
              <p:nvPr/>
            </p:nvSpPr>
            <p:spPr bwMode="auto">
              <a:xfrm rot="20340000">
                <a:off x="4244" y="373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1" name="Rectangle 815">
                <a:extLst>
                  <a:ext uri="{FF2B5EF4-FFF2-40B4-BE49-F238E27FC236}">
                    <a16:creationId xmlns:a16="http://schemas.microsoft.com/office/drawing/2014/main" id="{C090CB66-786A-6D6D-E84B-11053D4E2E58}"/>
                  </a:ext>
                </a:extLst>
              </p:cNvPr>
              <p:cNvSpPr>
                <a:spLocks noChangeArrowheads="1"/>
              </p:cNvSpPr>
              <p:nvPr/>
            </p:nvSpPr>
            <p:spPr bwMode="auto">
              <a:xfrm rot="20280000">
                <a:off x="4260" y="372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2" name="Rectangle 816">
                <a:extLst>
                  <a:ext uri="{FF2B5EF4-FFF2-40B4-BE49-F238E27FC236}">
                    <a16:creationId xmlns:a16="http://schemas.microsoft.com/office/drawing/2014/main" id="{E32177E2-9F8C-8877-5801-6AB587FD4816}"/>
                  </a:ext>
                </a:extLst>
              </p:cNvPr>
              <p:cNvSpPr>
                <a:spLocks noChangeArrowheads="1"/>
              </p:cNvSpPr>
              <p:nvPr/>
            </p:nvSpPr>
            <p:spPr bwMode="auto">
              <a:xfrm rot="20160000">
                <a:off x="4292" y="37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3" name="Rectangle 817">
                <a:extLst>
                  <a:ext uri="{FF2B5EF4-FFF2-40B4-BE49-F238E27FC236}">
                    <a16:creationId xmlns:a16="http://schemas.microsoft.com/office/drawing/2014/main" id="{63A643C2-066B-4229-C176-6DC86F73C88B}"/>
                  </a:ext>
                </a:extLst>
              </p:cNvPr>
              <p:cNvSpPr>
                <a:spLocks noChangeArrowheads="1"/>
              </p:cNvSpPr>
              <p:nvPr/>
            </p:nvSpPr>
            <p:spPr bwMode="auto">
              <a:xfrm rot="20040000">
                <a:off x="4335" y="368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4" name="Rectangle 818">
                <a:extLst>
                  <a:ext uri="{FF2B5EF4-FFF2-40B4-BE49-F238E27FC236}">
                    <a16:creationId xmlns:a16="http://schemas.microsoft.com/office/drawing/2014/main" id="{1A2ACAC5-CAFF-FAAA-E3CF-ED3350CACDC5}"/>
                  </a:ext>
                </a:extLst>
              </p:cNvPr>
              <p:cNvSpPr>
                <a:spLocks noChangeArrowheads="1"/>
              </p:cNvSpPr>
              <p:nvPr/>
            </p:nvSpPr>
            <p:spPr bwMode="auto">
              <a:xfrm rot="19920000">
                <a:off x="4371" y="367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5" name="Rectangle 819">
                <a:extLst>
                  <a:ext uri="{FF2B5EF4-FFF2-40B4-BE49-F238E27FC236}">
                    <a16:creationId xmlns:a16="http://schemas.microsoft.com/office/drawing/2014/main" id="{F90352E5-7C77-9BE2-AA1D-12940F400113}"/>
                  </a:ext>
                </a:extLst>
              </p:cNvPr>
              <p:cNvSpPr>
                <a:spLocks noChangeArrowheads="1"/>
              </p:cNvSpPr>
              <p:nvPr/>
            </p:nvSpPr>
            <p:spPr bwMode="auto">
              <a:xfrm rot="19860000">
                <a:off x="4400" y="3653"/>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Y</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6" name="Rectangle 820">
                <a:extLst>
                  <a:ext uri="{FF2B5EF4-FFF2-40B4-BE49-F238E27FC236}">
                    <a16:creationId xmlns:a16="http://schemas.microsoft.com/office/drawing/2014/main" id="{A7B4A751-C4AE-CBFB-21BC-8A6C1370F6BC}"/>
                  </a:ext>
                </a:extLst>
              </p:cNvPr>
              <p:cNvSpPr>
                <a:spLocks noChangeArrowheads="1"/>
              </p:cNvSpPr>
              <p:nvPr/>
            </p:nvSpPr>
            <p:spPr bwMode="auto">
              <a:xfrm rot="19740000">
                <a:off x="4418" y="362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7" name="Rectangle 821">
                <a:extLst>
                  <a:ext uri="{FF2B5EF4-FFF2-40B4-BE49-F238E27FC236}">
                    <a16:creationId xmlns:a16="http://schemas.microsoft.com/office/drawing/2014/main" id="{960AD9C6-17A5-2DC0-EAFD-79C1D9A3F88F}"/>
                  </a:ext>
                </a:extLst>
              </p:cNvPr>
              <p:cNvSpPr>
                <a:spLocks noChangeArrowheads="1"/>
              </p:cNvSpPr>
              <p:nvPr/>
            </p:nvSpPr>
            <p:spPr bwMode="auto">
              <a:xfrm rot="19680000">
                <a:off x="4452" y="362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8" name="Rectangle 822">
                <a:extLst>
                  <a:ext uri="{FF2B5EF4-FFF2-40B4-BE49-F238E27FC236}">
                    <a16:creationId xmlns:a16="http://schemas.microsoft.com/office/drawing/2014/main" id="{6896F66E-84A5-F326-EC80-05DB3EDDDE9F}"/>
                  </a:ext>
                </a:extLst>
              </p:cNvPr>
              <p:cNvSpPr>
                <a:spLocks noChangeArrowheads="1"/>
              </p:cNvSpPr>
              <p:nvPr/>
            </p:nvSpPr>
            <p:spPr bwMode="auto">
              <a:xfrm rot="19560000">
                <a:off x="4488" y="359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9" name="Rectangle 823">
                <a:extLst>
                  <a:ext uri="{FF2B5EF4-FFF2-40B4-BE49-F238E27FC236}">
                    <a16:creationId xmlns:a16="http://schemas.microsoft.com/office/drawing/2014/main" id="{7F98D4F5-ED09-E70D-9460-B724F5DCE4AE}"/>
                  </a:ext>
                </a:extLst>
              </p:cNvPr>
              <p:cNvSpPr>
                <a:spLocks noChangeArrowheads="1"/>
              </p:cNvSpPr>
              <p:nvPr/>
            </p:nvSpPr>
            <p:spPr bwMode="auto">
              <a:xfrm rot="19440000">
                <a:off x="4526" y="357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0" name="Rectangle 824">
                <a:extLst>
                  <a:ext uri="{FF2B5EF4-FFF2-40B4-BE49-F238E27FC236}">
                    <a16:creationId xmlns:a16="http://schemas.microsoft.com/office/drawing/2014/main" id="{653E1661-A004-C0A4-99C3-36AE1867A62D}"/>
                  </a:ext>
                </a:extLst>
              </p:cNvPr>
              <p:cNvSpPr>
                <a:spLocks noChangeArrowheads="1"/>
              </p:cNvSpPr>
              <p:nvPr/>
            </p:nvSpPr>
            <p:spPr bwMode="auto">
              <a:xfrm rot="19260000">
                <a:off x="4562" y="3539"/>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1" name="Rectangle 825">
                <a:extLst>
                  <a:ext uri="{FF2B5EF4-FFF2-40B4-BE49-F238E27FC236}">
                    <a16:creationId xmlns:a16="http://schemas.microsoft.com/office/drawing/2014/main" id="{F617A94F-22DB-9A3F-0E06-A2647B58FD2E}"/>
                  </a:ext>
                </a:extLst>
              </p:cNvPr>
              <p:cNvSpPr>
                <a:spLocks noChangeArrowheads="1"/>
              </p:cNvSpPr>
              <p:nvPr/>
            </p:nvSpPr>
            <p:spPr bwMode="auto">
              <a:xfrm rot="19140000">
                <a:off x="4599" y="351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2" name="Rectangle 826">
                <a:extLst>
                  <a:ext uri="{FF2B5EF4-FFF2-40B4-BE49-F238E27FC236}">
                    <a16:creationId xmlns:a16="http://schemas.microsoft.com/office/drawing/2014/main" id="{97410BDE-7533-3AD3-5077-05CFDA91AB51}"/>
                  </a:ext>
                </a:extLst>
              </p:cNvPr>
              <p:cNvSpPr>
                <a:spLocks noChangeArrowheads="1"/>
              </p:cNvSpPr>
              <p:nvPr/>
            </p:nvSpPr>
            <p:spPr bwMode="auto">
              <a:xfrm rot="19020000">
                <a:off x="4628" y="3484"/>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3" name="Rectangle 827">
                <a:extLst>
                  <a:ext uri="{FF2B5EF4-FFF2-40B4-BE49-F238E27FC236}">
                    <a16:creationId xmlns:a16="http://schemas.microsoft.com/office/drawing/2014/main" id="{36C42DEE-E323-3BE2-175B-629342BC0138}"/>
                  </a:ext>
                </a:extLst>
              </p:cNvPr>
              <p:cNvSpPr>
                <a:spLocks noChangeArrowheads="1"/>
              </p:cNvSpPr>
              <p:nvPr/>
            </p:nvSpPr>
            <p:spPr bwMode="auto">
              <a:xfrm rot="18900000">
                <a:off x="4659" y="345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4" name="Freeform 828">
                <a:extLst>
                  <a:ext uri="{FF2B5EF4-FFF2-40B4-BE49-F238E27FC236}">
                    <a16:creationId xmlns:a16="http://schemas.microsoft.com/office/drawing/2014/main" id="{6EBE5B33-5953-E993-31D3-EA9B3A597604}"/>
                  </a:ext>
                </a:extLst>
              </p:cNvPr>
              <p:cNvSpPr>
                <a:spLocks/>
              </p:cNvSpPr>
              <p:nvPr/>
            </p:nvSpPr>
            <p:spPr bwMode="auto">
              <a:xfrm>
                <a:off x="3319" y="2087"/>
                <a:ext cx="969" cy="976"/>
              </a:xfrm>
              <a:custGeom>
                <a:avLst/>
                <a:gdLst>
                  <a:gd name="T0" fmla="*/ 0 w 1612"/>
                  <a:gd name="T1" fmla="*/ 810 h 1621"/>
                  <a:gd name="T2" fmla="*/ 0 w 1612"/>
                  <a:gd name="T3" fmla="*/ 810 h 1621"/>
                  <a:gd name="T4" fmla="*/ 806 w 1612"/>
                  <a:gd name="T5" fmla="*/ 0 h 1621"/>
                  <a:gd name="T6" fmla="*/ 1612 w 1612"/>
                  <a:gd name="T7" fmla="*/ 810 h 1621"/>
                  <a:gd name="T8" fmla="*/ 806 w 1612"/>
                  <a:gd name="T9" fmla="*/ 1621 h 1621"/>
                  <a:gd name="T10" fmla="*/ 0 w 1612"/>
                  <a:gd name="T11" fmla="*/ 810 h 1621"/>
                </a:gdLst>
                <a:ahLst/>
                <a:cxnLst>
                  <a:cxn ang="0">
                    <a:pos x="T0" y="T1"/>
                  </a:cxn>
                  <a:cxn ang="0">
                    <a:pos x="T2" y="T3"/>
                  </a:cxn>
                  <a:cxn ang="0">
                    <a:pos x="T4" y="T5"/>
                  </a:cxn>
                  <a:cxn ang="0">
                    <a:pos x="T6" y="T7"/>
                  </a:cxn>
                  <a:cxn ang="0">
                    <a:pos x="T8" y="T9"/>
                  </a:cxn>
                  <a:cxn ang="0">
                    <a:pos x="T10" y="T11"/>
                  </a:cxn>
                </a:cxnLst>
                <a:rect l="0" t="0" r="r" b="b"/>
                <a:pathLst>
                  <a:path w="1612" h="1621">
                    <a:moveTo>
                      <a:pt x="0" y="810"/>
                    </a:moveTo>
                    <a:lnTo>
                      <a:pt x="0" y="810"/>
                    </a:lnTo>
                    <a:cubicBezTo>
                      <a:pt x="0" y="363"/>
                      <a:pt x="361" y="0"/>
                      <a:pt x="806" y="0"/>
                    </a:cubicBezTo>
                    <a:cubicBezTo>
                      <a:pt x="1251" y="0"/>
                      <a:pt x="1612" y="363"/>
                      <a:pt x="1612" y="810"/>
                    </a:cubicBezTo>
                    <a:cubicBezTo>
                      <a:pt x="1612" y="1258"/>
                      <a:pt x="1251" y="1621"/>
                      <a:pt x="806" y="1621"/>
                    </a:cubicBezTo>
                    <a:cubicBezTo>
                      <a:pt x="361" y="1621"/>
                      <a:pt x="0" y="1258"/>
                      <a:pt x="0" y="81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54" name="Freeform 830">
              <a:extLst>
                <a:ext uri="{FF2B5EF4-FFF2-40B4-BE49-F238E27FC236}">
                  <a16:creationId xmlns:a16="http://schemas.microsoft.com/office/drawing/2014/main" id="{0F28C83F-ED20-78CF-D042-0F52BFED55F4}"/>
                </a:ext>
              </a:extLst>
            </p:cNvPr>
            <p:cNvSpPr>
              <a:spLocks noEditPoints="1"/>
            </p:cNvSpPr>
            <p:nvPr/>
          </p:nvSpPr>
          <p:spPr bwMode="auto">
            <a:xfrm>
              <a:off x="2629" y="1382"/>
              <a:ext cx="2357" cy="2372"/>
            </a:xfrm>
            <a:custGeom>
              <a:avLst/>
              <a:gdLst>
                <a:gd name="T0" fmla="*/ 1961 w 3922"/>
                <a:gd name="T1" fmla="*/ 3757 h 3941"/>
                <a:gd name="T2" fmla="*/ 1961 w 3922"/>
                <a:gd name="T3" fmla="*/ 3757 h 3941"/>
                <a:gd name="T4" fmla="*/ 184 w 3922"/>
                <a:gd name="T5" fmla="*/ 1971 h 3941"/>
                <a:gd name="T6" fmla="*/ 1961 w 3922"/>
                <a:gd name="T7" fmla="*/ 184 h 3941"/>
                <a:gd name="T8" fmla="*/ 3739 w 3922"/>
                <a:gd name="T9" fmla="*/ 1971 h 3941"/>
                <a:gd name="T10" fmla="*/ 1961 w 3922"/>
                <a:gd name="T11" fmla="*/ 3757 h 3941"/>
                <a:gd name="T12" fmla="*/ 1961 w 3922"/>
                <a:gd name="T13" fmla="*/ 0 h 3941"/>
                <a:gd name="T14" fmla="*/ 1961 w 3922"/>
                <a:gd name="T15" fmla="*/ 0 h 3941"/>
                <a:gd name="T16" fmla="*/ 0 w 3922"/>
                <a:gd name="T17" fmla="*/ 1971 h 3941"/>
                <a:gd name="T18" fmla="*/ 1961 w 3922"/>
                <a:gd name="T19" fmla="*/ 3941 h 3941"/>
                <a:gd name="T20" fmla="*/ 3922 w 3922"/>
                <a:gd name="T21" fmla="*/ 1971 h 3941"/>
                <a:gd name="T22" fmla="*/ 1961 w 3922"/>
                <a:gd name="T23" fmla="*/ 0 h 3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22" h="3941">
                  <a:moveTo>
                    <a:pt x="1961" y="3757"/>
                  </a:moveTo>
                  <a:lnTo>
                    <a:pt x="1961" y="3757"/>
                  </a:lnTo>
                  <a:cubicBezTo>
                    <a:pt x="980" y="3757"/>
                    <a:pt x="184" y="2957"/>
                    <a:pt x="184" y="1971"/>
                  </a:cubicBezTo>
                  <a:cubicBezTo>
                    <a:pt x="184" y="984"/>
                    <a:pt x="980" y="184"/>
                    <a:pt x="1961" y="184"/>
                  </a:cubicBezTo>
                  <a:cubicBezTo>
                    <a:pt x="2943" y="184"/>
                    <a:pt x="3739" y="984"/>
                    <a:pt x="3739" y="1971"/>
                  </a:cubicBezTo>
                  <a:cubicBezTo>
                    <a:pt x="3739" y="2957"/>
                    <a:pt x="2943" y="3757"/>
                    <a:pt x="1961" y="3757"/>
                  </a:cubicBezTo>
                  <a:close/>
                  <a:moveTo>
                    <a:pt x="1961" y="0"/>
                  </a:moveTo>
                  <a:lnTo>
                    <a:pt x="1961" y="0"/>
                  </a:lnTo>
                  <a:cubicBezTo>
                    <a:pt x="878" y="0"/>
                    <a:pt x="0" y="882"/>
                    <a:pt x="0" y="1971"/>
                  </a:cubicBezTo>
                  <a:cubicBezTo>
                    <a:pt x="0" y="3059"/>
                    <a:pt x="878" y="3941"/>
                    <a:pt x="1961" y="3941"/>
                  </a:cubicBezTo>
                  <a:cubicBezTo>
                    <a:pt x="3044" y="3941"/>
                    <a:pt x="3922" y="3059"/>
                    <a:pt x="3922" y="1971"/>
                  </a:cubicBezTo>
                  <a:cubicBezTo>
                    <a:pt x="3922" y="882"/>
                    <a:pt x="3044" y="0"/>
                    <a:pt x="196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5" name="Freeform 831">
              <a:extLst>
                <a:ext uri="{FF2B5EF4-FFF2-40B4-BE49-F238E27FC236}">
                  <a16:creationId xmlns:a16="http://schemas.microsoft.com/office/drawing/2014/main" id="{D874CD8A-73C9-3E4E-7836-F7EAA43906D7}"/>
                </a:ext>
              </a:extLst>
            </p:cNvPr>
            <p:cNvSpPr>
              <a:spLocks/>
            </p:cNvSpPr>
            <p:nvPr/>
          </p:nvSpPr>
          <p:spPr bwMode="auto">
            <a:xfrm>
              <a:off x="3405" y="2171"/>
              <a:ext cx="797" cy="802"/>
            </a:xfrm>
            <a:custGeom>
              <a:avLst/>
              <a:gdLst>
                <a:gd name="T0" fmla="*/ 0 w 1327"/>
                <a:gd name="T1" fmla="*/ 666 h 1333"/>
                <a:gd name="T2" fmla="*/ 0 w 1327"/>
                <a:gd name="T3" fmla="*/ 666 h 1333"/>
                <a:gd name="T4" fmla="*/ 664 w 1327"/>
                <a:gd name="T5" fmla="*/ 0 h 1333"/>
                <a:gd name="T6" fmla="*/ 1327 w 1327"/>
                <a:gd name="T7" fmla="*/ 666 h 1333"/>
                <a:gd name="T8" fmla="*/ 664 w 1327"/>
                <a:gd name="T9" fmla="*/ 1333 h 1333"/>
                <a:gd name="T10" fmla="*/ 0 w 1327"/>
                <a:gd name="T11" fmla="*/ 666 h 1333"/>
              </a:gdLst>
              <a:ahLst/>
              <a:cxnLst>
                <a:cxn ang="0">
                  <a:pos x="T0" y="T1"/>
                </a:cxn>
                <a:cxn ang="0">
                  <a:pos x="T2" y="T3"/>
                </a:cxn>
                <a:cxn ang="0">
                  <a:pos x="T4" y="T5"/>
                </a:cxn>
                <a:cxn ang="0">
                  <a:pos x="T6" y="T7"/>
                </a:cxn>
                <a:cxn ang="0">
                  <a:pos x="T8" y="T9"/>
                </a:cxn>
                <a:cxn ang="0">
                  <a:pos x="T10" y="T11"/>
                </a:cxn>
              </a:cxnLst>
              <a:rect l="0" t="0" r="r" b="b"/>
              <a:pathLst>
                <a:path w="1327" h="1333">
                  <a:moveTo>
                    <a:pt x="0" y="666"/>
                  </a:moveTo>
                  <a:lnTo>
                    <a:pt x="0" y="666"/>
                  </a:lnTo>
                  <a:cubicBezTo>
                    <a:pt x="0" y="298"/>
                    <a:pt x="297" y="0"/>
                    <a:pt x="664" y="0"/>
                  </a:cubicBezTo>
                  <a:cubicBezTo>
                    <a:pt x="1030" y="0"/>
                    <a:pt x="1327" y="298"/>
                    <a:pt x="1327" y="666"/>
                  </a:cubicBezTo>
                  <a:cubicBezTo>
                    <a:pt x="1327" y="1034"/>
                    <a:pt x="1030" y="1333"/>
                    <a:pt x="664" y="1333"/>
                  </a:cubicBezTo>
                  <a:cubicBezTo>
                    <a:pt x="297" y="1333"/>
                    <a:pt x="0" y="1034"/>
                    <a:pt x="0" y="666"/>
                  </a:cubicBez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6" name="Rectangle 832">
              <a:extLst>
                <a:ext uri="{FF2B5EF4-FFF2-40B4-BE49-F238E27FC236}">
                  <a16:creationId xmlns:a16="http://schemas.microsoft.com/office/drawing/2014/main" id="{37F5583F-D7FC-0D19-4E08-F6FD97180C1D}"/>
                </a:ext>
              </a:extLst>
            </p:cNvPr>
            <p:cNvSpPr>
              <a:spLocks noChangeArrowheads="1"/>
            </p:cNvSpPr>
            <p:nvPr/>
          </p:nvSpPr>
          <p:spPr bwMode="auto">
            <a:xfrm>
              <a:off x="3507" y="2448"/>
              <a:ext cx="63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DELIGHTING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7" name="Rectangle 833">
              <a:extLst>
                <a:ext uri="{FF2B5EF4-FFF2-40B4-BE49-F238E27FC236}">
                  <a16:creationId xmlns:a16="http://schemas.microsoft.com/office/drawing/2014/main" id="{082E4820-1868-F384-A0FA-379D9B22E26B}"/>
                </a:ext>
              </a:extLst>
            </p:cNvPr>
            <p:cNvSpPr>
              <a:spLocks noChangeArrowheads="1"/>
            </p:cNvSpPr>
            <p:nvPr/>
          </p:nvSpPr>
          <p:spPr bwMode="auto">
            <a:xfrm>
              <a:off x="3497" y="2564"/>
              <a:ext cx="30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CUST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8" name="Rectangle 834">
              <a:extLst>
                <a:ext uri="{FF2B5EF4-FFF2-40B4-BE49-F238E27FC236}">
                  <a16:creationId xmlns:a16="http://schemas.microsoft.com/office/drawing/2014/main" id="{781790AD-928E-BF52-9E79-3F7518A65C1E}"/>
                </a:ext>
              </a:extLst>
            </p:cNvPr>
            <p:cNvSpPr>
              <a:spLocks noChangeArrowheads="1"/>
            </p:cNvSpPr>
            <p:nvPr/>
          </p:nvSpPr>
          <p:spPr bwMode="auto">
            <a:xfrm>
              <a:off x="3757" y="2564"/>
              <a:ext cx="39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OMERS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9" name="Freeform 835">
              <a:extLst>
                <a:ext uri="{FF2B5EF4-FFF2-40B4-BE49-F238E27FC236}">
                  <a16:creationId xmlns:a16="http://schemas.microsoft.com/office/drawing/2014/main" id="{2422ACA9-A6FF-68FB-827B-6F00F8EC559C}"/>
                </a:ext>
              </a:extLst>
            </p:cNvPr>
            <p:cNvSpPr>
              <a:spLocks/>
            </p:cNvSpPr>
            <p:nvPr/>
          </p:nvSpPr>
          <p:spPr bwMode="auto">
            <a:xfrm>
              <a:off x="3750" y="1171"/>
              <a:ext cx="110" cy="940"/>
            </a:xfrm>
            <a:custGeom>
              <a:avLst/>
              <a:gdLst>
                <a:gd name="T0" fmla="*/ 182 w 182"/>
                <a:gd name="T1" fmla="*/ 1561 h 1561"/>
                <a:gd name="T2" fmla="*/ 182 w 182"/>
                <a:gd name="T3" fmla="*/ 1561 h 1561"/>
                <a:gd name="T4" fmla="*/ 0 w 182"/>
                <a:gd name="T5" fmla="*/ 1561 h 1561"/>
                <a:gd name="T6" fmla="*/ 0 w 182"/>
                <a:gd name="T7" fmla="*/ 0 h 1561"/>
                <a:gd name="T8" fmla="*/ 182 w 182"/>
                <a:gd name="T9" fmla="*/ 0 h 1561"/>
                <a:gd name="T10" fmla="*/ 182 w 182"/>
                <a:gd name="T11" fmla="*/ 1561 h 1561"/>
              </a:gdLst>
              <a:ahLst/>
              <a:cxnLst>
                <a:cxn ang="0">
                  <a:pos x="T0" y="T1"/>
                </a:cxn>
                <a:cxn ang="0">
                  <a:pos x="T2" y="T3"/>
                </a:cxn>
                <a:cxn ang="0">
                  <a:pos x="T4" y="T5"/>
                </a:cxn>
                <a:cxn ang="0">
                  <a:pos x="T6" y="T7"/>
                </a:cxn>
                <a:cxn ang="0">
                  <a:pos x="T8" y="T9"/>
                </a:cxn>
                <a:cxn ang="0">
                  <a:pos x="T10" y="T11"/>
                </a:cxn>
              </a:cxnLst>
              <a:rect l="0" t="0" r="r" b="b"/>
              <a:pathLst>
                <a:path w="182" h="1561">
                  <a:moveTo>
                    <a:pt x="182" y="1561"/>
                  </a:moveTo>
                  <a:lnTo>
                    <a:pt x="182" y="1561"/>
                  </a:lnTo>
                  <a:lnTo>
                    <a:pt x="0" y="1561"/>
                  </a:lnTo>
                  <a:lnTo>
                    <a:pt x="0" y="0"/>
                  </a:lnTo>
                  <a:lnTo>
                    <a:pt x="182" y="0"/>
                  </a:lnTo>
                  <a:lnTo>
                    <a:pt x="182" y="156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0" name="Freeform 836">
              <a:extLst>
                <a:ext uri="{FF2B5EF4-FFF2-40B4-BE49-F238E27FC236}">
                  <a16:creationId xmlns:a16="http://schemas.microsoft.com/office/drawing/2014/main" id="{7CA1E455-D881-EF47-E286-F88C8EA90E4E}"/>
                </a:ext>
              </a:extLst>
            </p:cNvPr>
            <p:cNvSpPr>
              <a:spLocks/>
            </p:cNvSpPr>
            <p:nvPr/>
          </p:nvSpPr>
          <p:spPr bwMode="auto">
            <a:xfrm>
              <a:off x="3750" y="3032"/>
              <a:ext cx="110" cy="940"/>
            </a:xfrm>
            <a:custGeom>
              <a:avLst/>
              <a:gdLst>
                <a:gd name="T0" fmla="*/ 182 w 182"/>
                <a:gd name="T1" fmla="*/ 1561 h 1561"/>
                <a:gd name="T2" fmla="*/ 182 w 182"/>
                <a:gd name="T3" fmla="*/ 1561 h 1561"/>
                <a:gd name="T4" fmla="*/ 0 w 182"/>
                <a:gd name="T5" fmla="*/ 1561 h 1561"/>
                <a:gd name="T6" fmla="*/ 0 w 182"/>
                <a:gd name="T7" fmla="*/ 0 h 1561"/>
                <a:gd name="T8" fmla="*/ 182 w 182"/>
                <a:gd name="T9" fmla="*/ 0 h 1561"/>
                <a:gd name="T10" fmla="*/ 182 w 182"/>
                <a:gd name="T11" fmla="*/ 1561 h 1561"/>
              </a:gdLst>
              <a:ahLst/>
              <a:cxnLst>
                <a:cxn ang="0">
                  <a:pos x="T0" y="T1"/>
                </a:cxn>
                <a:cxn ang="0">
                  <a:pos x="T2" y="T3"/>
                </a:cxn>
                <a:cxn ang="0">
                  <a:pos x="T4" y="T5"/>
                </a:cxn>
                <a:cxn ang="0">
                  <a:pos x="T6" y="T7"/>
                </a:cxn>
                <a:cxn ang="0">
                  <a:pos x="T8" y="T9"/>
                </a:cxn>
                <a:cxn ang="0">
                  <a:pos x="T10" y="T11"/>
                </a:cxn>
              </a:cxnLst>
              <a:rect l="0" t="0" r="r" b="b"/>
              <a:pathLst>
                <a:path w="182" h="1561">
                  <a:moveTo>
                    <a:pt x="182" y="1561"/>
                  </a:moveTo>
                  <a:lnTo>
                    <a:pt x="182" y="1561"/>
                  </a:lnTo>
                  <a:lnTo>
                    <a:pt x="0" y="1561"/>
                  </a:lnTo>
                  <a:lnTo>
                    <a:pt x="0" y="0"/>
                  </a:lnTo>
                  <a:lnTo>
                    <a:pt x="182" y="0"/>
                  </a:lnTo>
                  <a:lnTo>
                    <a:pt x="182" y="156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1" name="Freeform 837">
              <a:extLst>
                <a:ext uri="{FF2B5EF4-FFF2-40B4-BE49-F238E27FC236}">
                  <a16:creationId xmlns:a16="http://schemas.microsoft.com/office/drawing/2014/main" id="{56DF860D-62B6-1D13-E89E-4537C708029B}"/>
                </a:ext>
              </a:extLst>
            </p:cNvPr>
            <p:cNvSpPr>
              <a:spLocks/>
            </p:cNvSpPr>
            <p:nvPr/>
          </p:nvSpPr>
          <p:spPr bwMode="auto">
            <a:xfrm>
              <a:off x="2557" y="1826"/>
              <a:ext cx="867" cy="564"/>
            </a:xfrm>
            <a:custGeom>
              <a:avLst/>
              <a:gdLst>
                <a:gd name="T0" fmla="*/ 1443 w 1443"/>
                <a:gd name="T1" fmla="*/ 778 h 936"/>
                <a:gd name="T2" fmla="*/ 1443 w 1443"/>
                <a:gd name="T3" fmla="*/ 778 h 936"/>
                <a:gd name="T4" fmla="*/ 1353 w 1443"/>
                <a:gd name="T5" fmla="*/ 936 h 936"/>
                <a:gd name="T6" fmla="*/ 0 w 1443"/>
                <a:gd name="T7" fmla="*/ 158 h 936"/>
                <a:gd name="T8" fmla="*/ 90 w 1443"/>
                <a:gd name="T9" fmla="*/ 0 h 936"/>
                <a:gd name="T10" fmla="*/ 1443 w 1443"/>
                <a:gd name="T11" fmla="*/ 778 h 936"/>
              </a:gdLst>
              <a:ahLst/>
              <a:cxnLst>
                <a:cxn ang="0">
                  <a:pos x="T0" y="T1"/>
                </a:cxn>
                <a:cxn ang="0">
                  <a:pos x="T2" y="T3"/>
                </a:cxn>
                <a:cxn ang="0">
                  <a:pos x="T4" y="T5"/>
                </a:cxn>
                <a:cxn ang="0">
                  <a:pos x="T6" y="T7"/>
                </a:cxn>
                <a:cxn ang="0">
                  <a:pos x="T8" y="T9"/>
                </a:cxn>
                <a:cxn ang="0">
                  <a:pos x="T10" y="T11"/>
                </a:cxn>
              </a:cxnLst>
              <a:rect l="0" t="0" r="r" b="b"/>
              <a:pathLst>
                <a:path w="1443" h="936">
                  <a:moveTo>
                    <a:pt x="1443" y="778"/>
                  </a:moveTo>
                  <a:lnTo>
                    <a:pt x="1443" y="778"/>
                  </a:lnTo>
                  <a:lnTo>
                    <a:pt x="1353" y="936"/>
                  </a:lnTo>
                  <a:lnTo>
                    <a:pt x="0" y="158"/>
                  </a:lnTo>
                  <a:lnTo>
                    <a:pt x="90" y="0"/>
                  </a:lnTo>
                  <a:lnTo>
                    <a:pt x="1443" y="77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2" name="Freeform 838">
              <a:extLst>
                <a:ext uri="{FF2B5EF4-FFF2-40B4-BE49-F238E27FC236}">
                  <a16:creationId xmlns:a16="http://schemas.microsoft.com/office/drawing/2014/main" id="{B66AFC74-0B48-8EF2-8794-17B20103ECB1}"/>
                </a:ext>
              </a:extLst>
            </p:cNvPr>
            <p:cNvSpPr>
              <a:spLocks/>
            </p:cNvSpPr>
            <p:nvPr/>
          </p:nvSpPr>
          <p:spPr bwMode="auto">
            <a:xfrm>
              <a:off x="4168" y="2754"/>
              <a:ext cx="868" cy="563"/>
            </a:xfrm>
            <a:custGeom>
              <a:avLst/>
              <a:gdLst>
                <a:gd name="T0" fmla="*/ 1444 w 1444"/>
                <a:gd name="T1" fmla="*/ 778 h 936"/>
                <a:gd name="T2" fmla="*/ 1444 w 1444"/>
                <a:gd name="T3" fmla="*/ 778 h 936"/>
                <a:gd name="T4" fmla="*/ 1353 w 1444"/>
                <a:gd name="T5" fmla="*/ 936 h 936"/>
                <a:gd name="T6" fmla="*/ 0 w 1444"/>
                <a:gd name="T7" fmla="*/ 158 h 936"/>
                <a:gd name="T8" fmla="*/ 91 w 1444"/>
                <a:gd name="T9" fmla="*/ 0 h 936"/>
                <a:gd name="T10" fmla="*/ 1444 w 1444"/>
                <a:gd name="T11" fmla="*/ 778 h 936"/>
              </a:gdLst>
              <a:ahLst/>
              <a:cxnLst>
                <a:cxn ang="0">
                  <a:pos x="T0" y="T1"/>
                </a:cxn>
                <a:cxn ang="0">
                  <a:pos x="T2" y="T3"/>
                </a:cxn>
                <a:cxn ang="0">
                  <a:pos x="T4" y="T5"/>
                </a:cxn>
                <a:cxn ang="0">
                  <a:pos x="T6" y="T7"/>
                </a:cxn>
                <a:cxn ang="0">
                  <a:pos x="T8" y="T9"/>
                </a:cxn>
                <a:cxn ang="0">
                  <a:pos x="T10" y="T11"/>
                </a:cxn>
              </a:cxnLst>
              <a:rect l="0" t="0" r="r" b="b"/>
              <a:pathLst>
                <a:path w="1444" h="936">
                  <a:moveTo>
                    <a:pt x="1444" y="778"/>
                  </a:moveTo>
                  <a:lnTo>
                    <a:pt x="1444" y="778"/>
                  </a:lnTo>
                  <a:lnTo>
                    <a:pt x="1353" y="936"/>
                  </a:lnTo>
                  <a:lnTo>
                    <a:pt x="0" y="158"/>
                  </a:lnTo>
                  <a:lnTo>
                    <a:pt x="91" y="0"/>
                  </a:lnTo>
                  <a:lnTo>
                    <a:pt x="1444" y="77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3" name="Freeform 839">
              <a:extLst>
                <a:ext uri="{FF2B5EF4-FFF2-40B4-BE49-F238E27FC236}">
                  <a16:creationId xmlns:a16="http://schemas.microsoft.com/office/drawing/2014/main" id="{5C214EAF-B6F8-3420-3F36-F4414E8AAF65}"/>
                </a:ext>
              </a:extLst>
            </p:cNvPr>
            <p:cNvSpPr>
              <a:spLocks/>
            </p:cNvSpPr>
            <p:nvPr/>
          </p:nvSpPr>
          <p:spPr bwMode="auto">
            <a:xfrm>
              <a:off x="2567" y="2751"/>
              <a:ext cx="866" cy="567"/>
            </a:xfrm>
            <a:custGeom>
              <a:avLst/>
              <a:gdLst>
                <a:gd name="T0" fmla="*/ 1350 w 1441"/>
                <a:gd name="T1" fmla="*/ 0 h 941"/>
                <a:gd name="T2" fmla="*/ 1350 w 1441"/>
                <a:gd name="T3" fmla="*/ 0 h 941"/>
                <a:gd name="T4" fmla="*/ 1441 w 1441"/>
                <a:gd name="T5" fmla="*/ 158 h 941"/>
                <a:gd name="T6" fmla="*/ 91 w 1441"/>
                <a:gd name="T7" fmla="*/ 941 h 941"/>
                <a:gd name="T8" fmla="*/ 0 w 1441"/>
                <a:gd name="T9" fmla="*/ 783 h 941"/>
                <a:gd name="T10" fmla="*/ 1350 w 1441"/>
                <a:gd name="T11" fmla="*/ 0 h 941"/>
              </a:gdLst>
              <a:ahLst/>
              <a:cxnLst>
                <a:cxn ang="0">
                  <a:pos x="T0" y="T1"/>
                </a:cxn>
                <a:cxn ang="0">
                  <a:pos x="T2" y="T3"/>
                </a:cxn>
                <a:cxn ang="0">
                  <a:pos x="T4" y="T5"/>
                </a:cxn>
                <a:cxn ang="0">
                  <a:pos x="T6" y="T7"/>
                </a:cxn>
                <a:cxn ang="0">
                  <a:pos x="T8" y="T9"/>
                </a:cxn>
                <a:cxn ang="0">
                  <a:pos x="T10" y="T11"/>
                </a:cxn>
              </a:cxnLst>
              <a:rect l="0" t="0" r="r" b="b"/>
              <a:pathLst>
                <a:path w="1441" h="941">
                  <a:moveTo>
                    <a:pt x="1350" y="0"/>
                  </a:moveTo>
                  <a:lnTo>
                    <a:pt x="1350" y="0"/>
                  </a:lnTo>
                  <a:lnTo>
                    <a:pt x="1441" y="158"/>
                  </a:lnTo>
                  <a:lnTo>
                    <a:pt x="91" y="941"/>
                  </a:lnTo>
                  <a:lnTo>
                    <a:pt x="0" y="783"/>
                  </a:lnTo>
                  <a:lnTo>
                    <a:pt x="135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4" name="Freeform 840">
              <a:extLst>
                <a:ext uri="{FF2B5EF4-FFF2-40B4-BE49-F238E27FC236}">
                  <a16:creationId xmlns:a16="http://schemas.microsoft.com/office/drawing/2014/main" id="{B9CC105F-8CE7-3E52-82F9-073CABF63C38}"/>
                </a:ext>
              </a:extLst>
            </p:cNvPr>
            <p:cNvSpPr>
              <a:spLocks/>
            </p:cNvSpPr>
            <p:nvPr/>
          </p:nvSpPr>
          <p:spPr bwMode="auto">
            <a:xfrm>
              <a:off x="4174" y="1817"/>
              <a:ext cx="866" cy="567"/>
            </a:xfrm>
            <a:custGeom>
              <a:avLst/>
              <a:gdLst>
                <a:gd name="T0" fmla="*/ 1350 w 1442"/>
                <a:gd name="T1" fmla="*/ 0 h 941"/>
                <a:gd name="T2" fmla="*/ 1350 w 1442"/>
                <a:gd name="T3" fmla="*/ 0 h 941"/>
                <a:gd name="T4" fmla="*/ 1442 w 1442"/>
                <a:gd name="T5" fmla="*/ 158 h 941"/>
                <a:gd name="T6" fmla="*/ 92 w 1442"/>
                <a:gd name="T7" fmla="*/ 941 h 941"/>
                <a:gd name="T8" fmla="*/ 0 w 1442"/>
                <a:gd name="T9" fmla="*/ 784 h 941"/>
                <a:gd name="T10" fmla="*/ 1350 w 1442"/>
                <a:gd name="T11" fmla="*/ 0 h 941"/>
              </a:gdLst>
              <a:ahLst/>
              <a:cxnLst>
                <a:cxn ang="0">
                  <a:pos x="T0" y="T1"/>
                </a:cxn>
                <a:cxn ang="0">
                  <a:pos x="T2" y="T3"/>
                </a:cxn>
                <a:cxn ang="0">
                  <a:pos x="T4" y="T5"/>
                </a:cxn>
                <a:cxn ang="0">
                  <a:pos x="T6" y="T7"/>
                </a:cxn>
                <a:cxn ang="0">
                  <a:pos x="T8" y="T9"/>
                </a:cxn>
                <a:cxn ang="0">
                  <a:pos x="T10" y="T11"/>
                </a:cxn>
              </a:cxnLst>
              <a:rect l="0" t="0" r="r" b="b"/>
              <a:pathLst>
                <a:path w="1442" h="941">
                  <a:moveTo>
                    <a:pt x="1350" y="0"/>
                  </a:moveTo>
                  <a:lnTo>
                    <a:pt x="1350" y="0"/>
                  </a:lnTo>
                  <a:lnTo>
                    <a:pt x="1442" y="158"/>
                  </a:lnTo>
                  <a:lnTo>
                    <a:pt x="92" y="941"/>
                  </a:lnTo>
                  <a:lnTo>
                    <a:pt x="0" y="784"/>
                  </a:lnTo>
                  <a:lnTo>
                    <a:pt x="135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Text Placeholder 2">
            <a:extLst>
              <a:ext uri="{FF2B5EF4-FFF2-40B4-BE49-F238E27FC236}">
                <a16:creationId xmlns:a16="http://schemas.microsoft.com/office/drawing/2014/main" id="{003D1149-F528-11A5-661D-88F78B1929E8}"/>
              </a:ext>
            </a:extLst>
          </p:cNvPr>
          <p:cNvSpPr>
            <a:spLocks noGrp="1"/>
          </p:cNvSpPr>
          <p:nvPr>
            <p:ph type="body" sz="quarter" idx="12"/>
          </p:nvPr>
        </p:nvSpPr>
        <p:spPr/>
        <p:txBody>
          <a:bodyPr/>
          <a:lstStyle/>
          <a:p>
            <a:r>
              <a:rPr lang="en-GB"/>
              <a:t>What do we do</a:t>
            </a:r>
          </a:p>
        </p:txBody>
      </p:sp>
      <p:sp>
        <p:nvSpPr>
          <p:cNvPr id="26" name="Google Shape;3922;p5">
            <a:extLst>
              <a:ext uri="{FF2B5EF4-FFF2-40B4-BE49-F238E27FC236}">
                <a16:creationId xmlns:a16="http://schemas.microsoft.com/office/drawing/2014/main" id="{37A8CCE5-DF31-ECE3-83EE-E50E2AFC9B85}"/>
              </a:ext>
            </a:extLst>
          </p:cNvPr>
          <p:cNvSpPr txBox="1"/>
          <p:nvPr/>
        </p:nvSpPr>
        <p:spPr>
          <a:xfrm>
            <a:off x="563766" y="4799051"/>
            <a:ext cx="3562587" cy="1052923"/>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Insight led CX transformation</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Channel optimisation through contact analytics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Applied data science, </a:t>
            </a:r>
            <a:r>
              <a:rPr kumimoji="0" lang="en-GB" sz="1100" b="0" i="0" u="none" strike="noStrike" kern="0" cap="none" spc="0" normalizeH="0" baseline="0" noProof="0">
                <a:ln>
                  <a:noFill/>
                </a:ln>
                <a:solidFill>
                  <a:srgbClr val="E7E6E6"/>
                </a:solidFill>
                <a:effectLst/>
                <a:uLnTx/>
                <a:uFillTx/>
                <a:latin typeface="Arial"/>
                <a:ea typeface="+mn-ea"/>
                <a:cs typeface="Arial"/>
                <a:sym typeface="Arial"/>
              </a:rPr>
              <a:t>personalisation</a:t>
            </a: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 &amp; </a:t>
            </a:r>
            <a:r>
              <a:rPr kumimoji="0" lang="en-GB" sz="1100" b="0" i="0" u="none" strike="noStrike" kern="0" cap="none" spc="0" normalizeH="0" baseline="0" noProof="0">
                <a:ln>
                  <a:noFill/>
                </a:ln>
                <a:solidFill>
                  <a:srgbClr val="E7E6E6"/>
                </a:solidFill>
                <a:effectLst/>
                <a:uLnTx/>
                <a:uFillTx/>
                <a:latin typeface="Arial"/>
                <a:ea typeface="+mn-ea"/>
                <a:cs typeface="Arial"/>
                <a:sym typeface="Arial"/>
              </a:rPr>
              <a:t>optimisation</a:t>
            </a: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 to drive better customer outcomes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Partnerships to accelerate insight: Hypercube, McKinsey / Quantum Black</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27" name="Google Shape;3923;p5">
            <a:extLst>
              <a:ext uri="{FF2B5EF4-FFF2-40B4-BE49-F238E27FC236}">
                <a16:creationId xmlns:a16="http://schemas.microsoft.com/office/drawing/2014/main" id="{296D5C5C-F497-6935-1844-57BAB763DF37}"/>
              </a:ext>
            </a:extLst>
          </p:cNvPr>
          <p:cNvSpPr/>
          <p:nvPr/>
        </p:nvSpPr>
        <p:spPr>
          <a:xfrm>
            <a:off x="7781596" y="5872770"/>
            <a:ext cx="3428948" cy="218300"/>
          </a:xfrm>
          <a:custGeom>
            <a:avLst/>
            <a:gdLst/>
            <a:ahLst/>
            <a:cxnLst/>
            <a:rect l="l" t="t" r="r" b="b"/>
            <a:pathLst>
              <a:path w="3039110" h="230504" extrusionOk="0">
                <a:moveTo>
                  <a:pt x="3038589" y="230276"/>
                </a:moveTo>
                <a:lnTo>
                  <a:pt x="209334" y="230276"/>
                </a:lnTo>
                <a:lnTo>
                  <a:pt x="0"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28" name="Google Shape;3924;p5">
            <a:extLst>
              <a:ext uri="{FF2B5EF4-FFF2-40B4-BE49-F238E27FC236}">
                <a16:creationId xmlns:a16="http://schemas.microsoft.com/office/drawing/2014/main" id="{2EF543B6-2D47-CAC3-A949-BCC670BF06AC}"/>
              </a:ext>
            </a:extLst>
          </p:cNvPr>
          <p:cNvSpPr/>
          <p:nvPr/>
        </p:nvSpPr>
        <p:spPr>
          <a:xfrm flipV="1">
            <a:off x="8299401" y="4239209"/>
            <a:ext cx="3679239" cy="58254"/>
          </a:xfrm>
          <a:custGeom>
            <a:avLst/>
            <a:gdLst/>
            <a:ahLst/>
            <a:cxnLst/>
            <a:rect l="l" t="t" r="r" b="b"/>
            <a:pathLst>
              <a:path w="2393315" h="120000" extrusionOk="0">
                <a:moveTo>
                  <a:pt x="2392946" y="0"/>
                </a:moveTo>
                <a:lnTo>
                  <a:pt x="0"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29" name="Google Shape;3925;p5">
            <a:extLst>
              <a:ext uri="{FF2B5EF4-FFF2-40B4-BE49-F238E27FC236}">
                <a16:creationId xmlns:a16="http://schemas.microsoft.com/office/drawing/2014/main" id="{6CD5761D-AFE4-6520-3E71-3B283A9A2442}"/>
              </a:ext>
            </a:extLst>
          </p:cNvPr>
          <p:cNvSpPr/>
          <p:nvPr/>
        </p:nvSpPr>
        <p:spPr>
          <a:xfrm>
            <a:off x="7409350" y="1752551"/>
            <a:ext cx="3620513" cy="340013"/>
          </a:xfrm>
          <a:custGeom>
            <a:avLst/>
            <a:gdLst/>
            <a:ahLst/>
            <a:cxnLst/>
            <a:rect l="l" t="t" r="r" b="b"/>
            <a:pathLst>
              <a:path w="2964815" h="297180" extrusionOk="0">
                <a:moveTo>
                  <a:pt x="2964256" y="0"/>
                </a:moveTo>
                <a:lnTo>
                  <a:pt x="270002" y="0"/>
                </a:lnTo>
                <a:lnTo>
                  <a:pt x="0" y="297002"/>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0" name="Google Shape;3926;p5">
            <a:extLst>
              <a:ext uri="{FF2B5EF4-FFF2-40B4-BE49-F238E27FC236}">
                <a16:creationId xmlns:a16="http://schemas.microsoft.com/office/drawing/2014/main" id="{B7DE91CB-CB68-9D94-4DB1-2AC232DD8891}"/>
              </a:ext>
            </a:extLst>
          </p:cNvPr>
          <p:cNvSpPr txBox="1"/>
          <p:nvPr/>
        </p:nvSpPr>
        <p:spPr>
          <a:xfrm>
            <a:off x="7940598" y="1849425"/>
            <a:ext cx="3269946" cy="714369"/>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Delighting Customers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More accessible, choice across multi-channel</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Increased ease - right first time, every time </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Increased loyalty and satisfaction (NPS scores)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31" name="Google Shape;3927;p5">
            <a:extLst>
              <a:ext uri="{FF2B5EF4-FFF2-40B4-BE49-F238E27FC236}">
                <a16:creationId xmlns:a16="http://schemas.microsoft.com/office/drawing/2014/main" id="{F6D2E1B4-5E3E-A800-AAE8-D739E6F1D5F9}"/>
              </a:ext>
            </a:extLst>
          </p:cNvPr>
          <p:cNvSpPr txBox="1"/>
          <p:nvPr/>
        </p:nvSpPr>
        <p:spPr>
          <a:xfrm>
            <a:off x="8299401" y="3096573"/>
            <a:ext cx="3892598" cy="104131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Outcome focused</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Making change happen</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Lead in innovating across people &amp; process </a:t>
            </a:r>
            <a:br>
              <a:rPr kumimoji="0" lang="en-GB" sz="1100" b="0" i="0" u="none" strike="noStrike" kern="0" cap="none" spc="0" normalizeH="0" baseline="0" noProof="0">
                <a:ln>
                  <a:noFill/>
                </a:ln>
                <a:solidFill>
                  <a:srgbClr val="E7E6E6"/>
                </a:solidFill>
                <a:effectLst/>
                <a:uLnTx/>
                <a:uFillTx/>
                <a:latin typeface="Arial"/>
                <a:ea typeface="Arial"/>
                <a:cs typeface="Arial"/>
                <a:sym typeface="Arial"/>
              </a:rPr>
            </a:b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with technology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Commit to outcomes contractually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mn-ea"/>
                <a:cs typeface="Arial"/>
                <a:sym typeface="Arial"/>
              </a:rPr>
              <a:t>P</a:t>
            </a: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artnerships create flexibility, evolving with your business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32" name="Google Shape;3928;p5">
            <a:extLst>
              <a:ext uri="{FF2B5EF4-FFF2-40B4-BE49-F238E27FC236}">
                <a16:creationId xmlns:a16="http://schemas.microsoft.com/office/drawing/2014/main" id="{68BB4A76-6C52-6486-2D2B-179BBE194752}"/>
              </a:ext>
            </a:extLst>
          </p:cNvPr>
          <p:cNvSpPr txBox="1"/>
          <p:nvPr/>
        </p:nvSpPr>
        <p:spPr>
          <a:xfrm>
            <a:off x="8299401" y="5037637"/>
            <a:ext cx="3049724" cy="883646"/>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02083C"/>
                </a:solidFill>
                <a:effectLst/>
                <a:uLnTx/>
                <a:uFillTx/>
                <a:latin typeface="Arial"/>
                <a:ea typeface="Arial"/>
                <a:cs typeface="Arial"/>
                <a:sym typeface="Arial"/>
              </a:rPr>
              <a:t>Digitally enabled</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Insight-led optimisation of your digital assets</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Building / introducing new assets e.g. integrated channel platforms</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Adoption campaigns</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p:txBody>
      </p:sp>
      <p:sp>
        <p:nvSpPr>
          <p:cNvPr id="33" name="Google Shape;3929;p5">
            <a:extLst>
              <a:ext uri="{FF2B5EF4-FFF2-40B4-BE49-F238E27FC236}">
                <a16:creationId xmlns:a16="http://schemas.microsoft.com/office/drawing/2014/main" id="{37E83FA5-0AE5-80CF-F971-3D3F2206A0E8}"/>
              </a:ext>
            </a:extLst>
          </p:cNvPr>
          <p:cNvSpPr txBox="1"/>
          <p:nvPr/>
        </p:nvSpPr>
        <p:spPr>
          <a:xfrm>
            <a:off x="1050337" y="1928281"/>
            <a:ext cx="3269946" cy="1052923"/>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Solving client business problems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Improved customer experience</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Grow customer revenues &amp; productivity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Lower cost-to-serve by reducing failure &amp; increasing </a:t>
            </a:r>
            <a:r>
              <a:rPr kumimoji="0" lang="en-GB" sz="1100" b="0" i="0" u="none" strike="noStrike" kern="0" cap="none" spc="0" normalizeH="0" baseline="0" noProof="0">
                <a:ln>
                  <a:noFill/>
                </a:ln>
                <a:solidFill>
                  <a:srgbClr val="E7E6E6"/>
                </a:solidFill>
                <a:effectLst/>
                <a:uLnTx/>
                <a:uFillTx/>
                <a:latin typeface="Arial"/>
                <a:ea typeface="+mn-ea"/>
                <a:cs typeface="Arial"/>
                <a:sym typeface="Arial"/>
              </a:rPr>
              <a:t>first call resolution</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End-to-end experience management </a:t>
            </a:r>
            <a:endParaRPr kumimoji="0" sz="1100" b="0" i="0" u="none" strike="noStrike" kern="0" cap="none" spc="0" normalizeH="0" baseline="0" noProof="0">
              <a:ln>
                <a:noFill/>
              </a:ln>
              <a:solidFill>
                <a:srgbClr val="E7E6E6"/>
              </a:solidFill>
              <a:effectLst/>
              <a:uLnTx/>
              <a:uFillTx/>
              <a:latin typeface="Arial"/>
              <a:ea typeface="Arial"/>
              <a:cs typeface="Arial"/>
              <a:sym typeface="Arial"/>
            </a:endParaRPr>
          </a:p>
        </p:txBody>
      </p:sp>
      <p:sp>
        <p:nvSpPr>
          <p:cNvPr id="35" name="Google Shape;3931;p5">
            <a:extLst>
              <a:ext uri="{FF2B5EF4-FFF2-40B4-BE49-F238E27FC236}">
                <a16:creationId xmlns:a16="http://schemas.microsoft.com/office/drawing/2014/main" id="{5DB41CBD-2063-14E2-4573-90950F7A27BA}"/>
              </a:ext>
            </a:extLst>
          </p:cNvPr>
          <p:cNvSpPr/>
          <p:nvPr/>
        </p:nvSpPr>
        <p:spPr>
          <a:xfrm>
            <a:off x="563766" y="5774015"/>
            <a:ext cx="3884781" cy="246181"/>
          </a:xfrm>
          <a:custGeom>
            <a:avLst/>
            <a:gdLst/>
            <a:ahLst/>
            <a:cxnLst/>
            <a:rect l="l" t="t" r="r" b="b"/>
            <a:pathLst>
              <a:path w="3034029" h="225425" extrusionOk="0">
                <a:moveTo>
                  <a:pt x="0" y="225221"/>
                </a:moveTo>
                <a:lnTo>
                  <a:pt x="2829255" y="225221"/>
                </a:lnTo>
                <a:lnTo>
                  <a:pt x="3034004"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6" name="Google Shape;3932;p5">
            <a:extLst>
              <a:ext uri="{FF2B5EF4-FFF2-40B4-BE49-F238E27FC236}">
                <a16:creationId xmlns:a16="http://schemas.microsoft.com/office/drawing/2014/main" id="{B19EF5C4-70E3-F5C4-C0F6-C35C6D0EBA70}"/>
              </a:ext>
            </a:extLst>
          </p:cNvPr>
          <p:cNvSpPr/>
          <p:nvPr/>
        </p:nvSpPr>
        <p:spPr>
          <a:xfrm>
            <a:off x="941832" y="4297464"/>
            <a:ext cx="2818145" cy="104578"/>
          </a:xfrm>
          <a:custGeom>
            <a:avLst/>
            <a:gdLst/>
            <a:ahLst/>
            <a:cxnLst/>
            <a:rect l="l" t="t" r="r" b="b"/>
            <a:pathLst>
              <a:path w="2393315" h="120000" extrusionOk="0">
                <a:moveTo>
                  <a:pt x="0" y="0"/>
                </a:moveTo>
                <a:lnTo>
                  <a:pt x="2392946"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7" name="Google Shape;3933;p5">
            <a:extLst>
              <a:ext uri="{FF2B5EF4-FFF2-40B4-BE49-F238E27FC236}">
                <a16:creationId xmlns:a16="http://schemas.microsoft.com/office/drawing/2014/main" id="{8A88C088-D207-9182-5A2F-848EE7CBD18D}"/>
              </a:ext>
            </a:extLst>
          </p:cNvPr>
          <p:cNvSpPr/>
          <p:nvPr/>
        </p:nvSpPr>
        <p:spPr>
          <a:xfrm>
            <a:off x="1057989" y="1752551"/>
            <a:ext cx="3620513" cy="362904"/>
          </a:xfrm>
          <a:custGeom>
            <a:avLst/>
            <a:gdLst/>
            <a:ahLst/>
            <a:cxnLst/>
            <a:rect l="l" t="t" r="r" b="b"/>
            <a:pathLst>
              <a:path w="2964815" h="297180" extrusionOk="0">
                <a:moveTo>
                  <a:pt x="0" y="0"/>
                </a:moveTo>
                <a:lnTo>
                  <a:pt x="2694254" y="0"/>
                </a:lnTo>
                <a:lnTo>
                  <a:pt x="2964256" y="297002"/>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pic>
        <p:nvPicPr>
          <p:cNvPr id="38" name="Graphic 37">
            <a:extLst>
              <a:ext uri="{FF2B5EF4-FFF2-40B4-BE49-F238E27FC236}">
                <a16:creationId xmlns:a16="http://schemas.microsoft.com/office/drawing/2014/main" id="{70AF15F0-4DEA-2816-BD71-47418271285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96874" y="2737942"/>
            <a:ext cx="486523" cy="486523"/>
          </a:xfrm>
          <a:prstGeom prst="rect">
            <a:avLst/>
          </a:prstGeom>
        </p:spPr>
      </p:pic>
      <p:pic>
        <p:nvPicPr>
          <p:cNvPr id="39" name="Graphic 38">
            <a:extLst>
              <a:ext uri="{FF2B5EF4-FFF2-40B4-BE49-F238E27FC236}">
                <a16:creationId xmlns:a16="http://schemas.microsoft.com/office/drawing/2014/main" id="{65E22959-83B8-D547-E0E2-178B6117F39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14006" y="3911606"/>
            <a:ext cx="395344" cy="364336"/>
          </a:xfrm>
          <a:prstGeom prst="rect">
            <a:avLst/>
          </a:prstGeom>
        </p:spPr>
      </p:pic>
      <p:pic>
        <p:nvPicPr>
          <p:cNvPr id="40" name="Graphic 39">
            <a:extLst>
              <a:ext uri="{FF2B5EF4-FFF2-40B4-BE49-F238E27FC236}">
                <a16:creationId xmlns:a16="http://schemas.microsoft.com/office/drawing/2014/main" id="{53F2F66D-458A-3D9D-82DB-70FF3D8D4E7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96874" y="4831760"/>
            <a:ext cx="486523" cy="486523"/>
          </a:xfrm>
          <a:prstGeom prst="rect">
            <a:avLst/>
          </a:prstGeom>
        </p:spPr>
      </p:pic>
      <p:pic>
        <p:nvPicPr>
          <p:cNvPr id="41" name="Graphic 40">
            <a:extLst>
              <a:ext uri="{FF2B5EF4-FFF2-40B4-BE49-F238E27FC236}">
                <a16:creationId xmlns:a16="http://schemas.microsoft.com/office/drawing/2014/main" id="{2429F5A5-18E9-9F99-417A-49BD31B8B6D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96455" y="4961956"/>
            <a:ext cx="407281" cy="407281"/>
          </a:xfrm>
          <a:prstGeom prst="rect">
            <a:avLst/>
          </a:prstGeom>
        </p:spPr>
      </p:pic>
      <p:pic>
        <p:nvPicPr>
          <p:cNvPr id="42" name="Graphic 41">
            <a:extLst>
              <a:ext uri="{FF2B5EF4-FFF2-40B4-BE49-F238E27FC236}">
                <a16:creationId xmlns:a16="http://schemas.microsoft.com/office/drawing/2014/main" id="{5C406C45-13B3-7234-D45E-F340453F187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618796" y="3872992"/>
            <a:ext cx="395344" cy="395344"/>
          </a:xfrm>
          <a:prstGeom prst="rect">
            <a:avLst/>
          </a:prstGeom>
        </p:spPr>
      </p:pic>
      <p:pic>
        <p:nvPicPr>
          <p:cNvPr id="43" name="Graphic 42">
            <a:extLst>
              <a:ext uri="{FF2B5EF4-FFF2-40B4-BE49-F238E27FC236}">
                <a16:creationId xmlns:a16="http://schemas.microsoft.com/office/drawing/2014/main" id="{23D876BF-D11E-0AD9-A03D-1A69079315F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164625" y="2824850"/>
            <a:ext cx="407281" cy="407281"/>
          </a:xfrm>
          <a:prstGeom prst="rect">
            <a:avLst/>
          </a:prstGeom>
        </p:spPr>
      </p:pic>
      <p:pic>
        <p:nvPicPr>
          <p:cNvPr id="2865" name="Picture 2864" descr="A picture containing drawing&#10;&#10;Description automatically generated">
            <a:extLst>
              <a:ext uri="{FF2B5EF4-FFF2-40B4-BE49-F238E27FC236}">
                <a16:creationId xmlns:a16="http://schemas.microsoft.com/office/drawing/2014/main" id="{41C31827-B21E-180C-6A9F-3D1B7A48560F}"/>
              </a:ext>
            </a:extLst>
          </p:cNvPr>
          <p:cNvPicPr>
            <a:picLocks noChangeAspect="1"/>
          </p:cNvPicPr>
          <p:nvPr/>
        </p:nvPicPr>
        <p:blipFill>
          <a:blip r:embed="rId14"/>
          <a:stretch>
            <a:fillRect/>
          </a:stretch>
        </p:blipFill>
        <p:spPr>
          <a:xfrm>
            <a:off x="10398083" y="264562"/>
            <a:ext cx="1458956" cy="425210"/>
          </a:xfrm>
          <a:prstGeom prst="rect">
            <a:avLst/>
          </a:prstGeom>
        </p:spPr>
      </p:pic>
      <p:sp>
        <p:nvSpPr>
          <p:cNvPr id="2" name="Google Shape;3930;p5">
            <a:extLst>
              <a:ext uri="{FF2B5EF4-FFF2-40B4-BE49-F238E27FC236}">
                <a16:creationId xmlns:a16="http://schemas.microsoft.com/office/drawing/2014/main" id="{7892E23E-5EAA-8E25-6AF8-ADF1A59CAA28}"/>
              </a:ext>
            </a:extLst>
          </p:cNvPr>
          <p:cNvSpPr txBox="1"/>
          <p:nvPr/>
        </p:nvSpPr>
        <p:spPr>
          <a:xfrm>
            <a:off x="989869" y="3303291"/>
            <a:ext cx="2637228" cy="883646"/>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Amazing people</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Developing highly skilled practitioners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Engaging and developing capability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Effective customer service agents with augmented technology</a:t>
            </a:r>
            <a:endParaRPr kumimoji="0" sz="1100" b="0" i="0" u="none" strike="noStrike" kern="0" cap="none" spc="0" normalizeH="0" baseline="0" noProof="0">
              <a:ln>
                <a:noFill/>
              </a:ln>
              <a:solidFill>
                <a:srgbClr val="E7E6E6"/>
              </a:solidFill>
              <a:effectLst/>
              <a:uLnTx/>
              <a:uFillTx/>
              <a:latin typeface="Arial"/>
              <a:ea typeface="Arial"/>
              <a:cs typeface="Arial"/>
              <a:sym typeface="Arial"/>
            </a:endParaRPr>
          </a:p>
        </p:txBody>
      </p:sp>
    </p:spTree>
    <p:extLst>
      <p:ext uri="{BB962C8B-B14F-4D97-AF65-F5344CB8AC3E}">
        <p14:creationId xmlns:p14="http://schemas.microsoft.com/office/powerpoint/2010/main" val="327401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0" name="Group 427">
            <a:extLst>
              <a:ext uri="{FF2B5EF4-FFF2-40B4-BE49-F238E27FC236}">
                <a16:creationId xmlns:a16="http://schemas.microsoft.com/office/drawing/2014/main" id="{BA9FA062-F198-3C80-1538-2F0AFF663A8E}"/>
              </a:ext>
            </a:extLst>
          </p:cNvPr>
          <p:cNvGrpSpPr>
            <a:grpSpLocks noChangeAspect="1"/>
          </p:cNvGrpSpPr>
          <p:nvPr/>
        </p:nvGrpSpPr>
        <p:grpSpPr bwMode="auto">
          <a:xfrm>
            <a:off x="3759200" y="1752600"/>
            <a:ext cx="4495800" cy="4584700"/>
            <a:chOff x="2368" y="1104"/>
            <a:chExt cx="2832" cy="2888"/>
          </a:xfrm>
        </p:grpSpPr>
        <p:sp>
          <p:nvSpPr>
            <p:cNvPr id="2451" name="AutoShape 426">
              <a:extLst>
                <a:ext uri="{FF2B5EF4-FFF2-40B4-BE49-F238E27FC236}">
                  <a16:creationId xmlns:a16="http://schemas.microsoft.com/office/drawing/2014/main" id="{A0027CB1-2B16-6C62-05DB-FA5844B1061F}"/>
                </a:ext>
              </a:extLst>
            </p:cNvPr>
            <p:cNvSpPr>
              <a:spLocks noChangeAspect="1" noChangeArrowheads="1" noTextEdit="1"/>
            </p:cNvSpPr>
            <p:nvPr/>
          </p:nvSpPr>
          <p:spPr bwMode="auto">
            <a:xfrm>
              <a:off x="2368" y="1104"/>
              <a:ext cx="2832" cy="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52" name="Group 628">
              <a:extLst>
                <a:ext uri="{FF2B5EF4-FFF2-40B4-BE49-F238E27FC236}">
                  <a16:creationId xmlns:a16="http://schemas.microsoft.com/office/drawing/2014/main" id="{7252E065-B16C-6545-ACBB-431BD13669FB}"/>
                </a:ext>
              </a:extLst>
            </p:cNvPr>
            <p:cNvGrpSpPr>
              <a:grpSpLocks/>
            </p:cNvGrpSpPr>
            <p:nvPr/>
          </p:nvGrpSpPr>
          <p:grpSpPr bwMode="auto">
            <a:xfrm>
              <a:off x="2428" y="1187"/>
              <a:ext cx="2748" cy="2761"/>
              <a:chOff x="2428" y="1187"/>
              <a:chExt cx="2748" cy="2761"/>
            </a:xfrm>
          </p:grpSpPr>
          <p:sp>
            <p:nvSpPr>
              <p:cNvPr id="2665" name="Freeform 428">
                <a:extLst>
                  <a:ext uri="{FF2B5EF4-FFF2-40B4-BE49-F238E27FC236}">
                    <a16:creationId xmlns:a16="http://schemas.microsoft.com/office/drawing/2014/main" id="{46E18C33-0D3F-E386-E9CB-A6DA94BCDE98}"/>
                  </a:ext>
                </a:extLst>
              </p:cNvPr>
              <p:cNvSpPr>
                <a:spLocks/>
              </p:cNvSpPr>
              <p:nvPr/>
            </p:nvSpPr>
            <p:spPr bwMode="auto">
              <a:xfrm>
                <a:off x="2892" y="1488"/>
                <a:ext cx="865" cy="980"/>
              </a:xfrm>
              <a:custGeom>
                <a:avLst/>
                <a:gdLst>
                  <a:gd name="T0" fmla="*/ 0 w 1440"/>
                  <a:gd name="T1" fmla="*/ 835 h 1628"/>
                  <a:gd name="T2" fmla="*/ 0 w 1440"/>
                  <a:gd name="T3" fmla="*/ 835 h 1628"/>
                  <a:gd name="T4" fmla="*/ 1377 w 1440"/>
                  <a:gd name="T5" fmla="*/ 1628 h 1628"/>
                  <a:gd name="T6" fmla="*/ 1434 w 1440"/>
                  <a:gd name="T7" fmla="*/ 1163 h 1628"/>
                  <a:gd name="T8" fmla="*/ 1440 w 1440"/>
                  <a:gd name="T9" fmla="*/ 0 h 1628"/>
                  <a:gd name="T10" fmla="*/ 0 w 1440"/>
                  <a:gd name="T11" fmla="*/ 835 h 1628"/>
                </a:gdLst>
                <a:ahLst/>
                <a:cxnLst>
                  <a:cxn ang="0">
                    <a:pos x="T0" y="T1"/>
                  </a:cxn>
                  <a:cxn ang="0">
                    <a:pos x="T2" y="T3"/>
                  </a:cxn>
                  <a:cxn ang="0">
                    <a:pos x="T4" y="T5"/>
                  </a:cxn>
                  <a:cxn ang="0">
                    <a:pos x="T6" y="T7"/>
                  </a:cxn>
                  <a:cxn ang="0">
                    <a:pos x="T8" y="T9"/>
                  </a:cxn>
                  <a:cxn ang="0">
                    <a:pos x="T10" y="T11"/>
                  </a:cxn>
                </a:cxnLst>
                <a:rect l="0" t="0" r="r" b="b"/>
                <a:pathLst>
                  <a:path w="1440" h="1628">
                    <a:moveTo>
                      <a:pt x="0" y="835"/>
                    </a:moveTo>
                    <a:lnTo>
                      <a:pt x="0" y="835"/>
                    </a:lnTo>
                    <a:lnTo>
                      <a:pt x="1377" y="1628"/>
                    </a:lnTo>
                    <a:lnTo>
                      <a:pt x="1434" y="1163"/>
                    </a:lnTo>
                    <a:lnTo>
                      <a:pt x="1440" y="0"/>
                    </a:lnTo>
                    <a:cubicBezTo>
                      <a:pt x="1440" y="0"/>
                      <a:pt x="489" y="64"/>
                      <a:pt x="0" y="835"/>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6" name="Freeform 429">
                <a:extLst>
                  <a:ext uri="{FF2B5EF4-FFF2-40B4-BE49-F238E27FC236}">
                    <a16:creationId xmlns:a16="http://schemas.microsoft.com/office/drawing/2014/main" id="{2E207055-D36C-D43E-3087-25976CE5A5FB}"/>
                  </a:ext>
                </a:extLst>
              </p:cNvPr>
              <p:cNvSpPr>
                <a:spLocks/>
              </p:cNvSpPr>
              <p:nvPr/>
            </p:nvSpPr>
            <p:spPr bwMode="auto">
              <a:xfrm>
                <a:off x="3840" y="1484"/>
                <a:ext cx="873" cy="956"/>
              </a:xfrm>
              <a:custGeom>
                <a:avLst/>
                <a:gdLst>
                  <a:gd name="T0" fmla="*/ 0 w 1454"/>
                  <a:gd name="T1" fmla="*/ 0 h 1588"/>
                  <a:gd name="T2" fmla="*/ 0 w 1454"/>
                  <a:gd name="T3" fmla="*/ 0 h 1588"/>
                  <a:gd name="T4" fmla="*/ 23 w 1454"/>
                  <a:gd name="T5" fmla="*/ 1588 h 1588"/>
                  <a:gd name="T6" fmla="*/ 451 w 1454"/>
                  <a:gd name="T7" fmla="*/ 1399 h 1588"/>
                  <a:gd name="T8" fmla="*/ 1454 w 1454"/>
                  <a:gd name="T9" fmla="*/ 810 h 1588"/>
                  <a:gd name="T10" fmla="*/ 0 w 1454"/>
                  <a:gd name="T11" fmla="*/ 0 h 1588"/>
                </a:gdLst>
                <a:ahLst/>
                <a:cxnLst>
                  <a:cxn ang="0">
                    <a:pos x="T0" y="T1"/>
                  </a:cxn>
                  <a:cxn ang="0">
                    <a:pos x="T2" y="T3"/>
                  </a:cxn>
                  <a:cxn ang="0">
                    <a:pos x="T4" y="T5"/>
                  </a:cxn>
                  <a:cxn ang="0">
                    <a:pos x="T6" y="T7"/>
                  </a:cxn>
                  <a:cxn ang="0">
                    <a:pos x="T8" y="T9"/>
                  </a:cxn>
                  <a:cxn ang="0">
                    <a:pos x="T10" y="T11"/>
                  </a:cxn>
                </a:cxnLst>
                <a:rect l="0" t="0" r="r" b="b"/>
                <a:pathLst>
                  <a:path w="1454" h="1588">
                    <a:moveTo>
                      <a:pt x="0" y="0"/>
                    </a:moveTo>
                    <a:lnTo>
                      <a:pt x="0" y="0"/>
                    </a:lnTo>
                    <a:lnTo>
                      <a:pt x="23" y="1588"/>
                    </a:lnTo>
                    <a:lnTo>
                      <a:pt x="451" y="1399"/>
                    </a:lnTo>
                    <a:lnTo>
                      <a:pt x="1454" y="810"/>
                    </a:lnTo>
                    <a:cubicBezTo>
                      <a:pt x="1454" y="810"/>
                      <a:pt x="913" y="25"/>
                      <a:pt x="0"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7" name="Freeform 430">
                <a:extLst>
                  <a:ext uri="{FF2B5EF4-FFF2-40B4-BE49-F238E27FC236}">
                    <a16:creationId xmlns:a16="http://schemas.microsoft.com/office/drawing/2014/main" id="{4DD5814F-A5D5-0206-FD90-3A3AE2FA9A19}"/>
                  </a:ext>
                </a:extLst>
              </p:cNvPr>
              <p:cNvSpPr>
                <a:spLocks/>
              </p:cNvSpPr>
              <p:nvPr/>
            </p:nvSpPr>
            <p:spPr bwMode="auto">
              <a:xfrm>
                <a:off x="3924" y="2066"/>
                <a:ext cx="1080" cy="1003"/>
              </a:xfrm>
              <a:custGeom>
                <a:avLst/>
                <a:gdLst>
                  <a:gd name="T0" fmla="*/ 1379 w 1798"/>
                  <a:gd name="T1" fmla="*/ 0 h 1665"/>
                  <a:gd name="T2" fmla="*/ 1379 w 1798"/>
                  <a:gd name="T3" fmla="*/ 0 h 1665"/>
                  <a:gd name="T4" fmla="*/ 0 w 1798"/>
                  <a:gd name="T5" fmla="*/ 790 h 1665"/>
                  <a:gd name="T6" fmla="*/ 373 w 1798"/>
                  <a:gd name="T7" fmla="*/ 1073 h 1665"/>
                  <a:gd name="T8" fmla="*/ 1374 w 1798"/>
                  <a:gd name="T9" fmla="*/ 1665 h 1665"/>
                  <a:gd name="T10" fmla="*/ 1379 w 1798"/>
                  <a:gd name="T11" fmla="*/ 0 h 1665"/>
                </a:gdLst>
                <a:ahLst/>
                <a:cxnLst>
                  <a:cxn ang="0">
                    <a:pos x="T0" y="T1"/>
                  </a:cxn>
                  <a:cxn ang="0">
                    <a:pos x="T2" y="T3"/>
                  </a:cxn>
                  <a:cxn ang="0">
                    <a:pos x="T4" y="T5"/>
                  </a:cxn>
                  <a:cxn ang="0">
                    <a:pos x="T6" y="T7"/>
                  </a:cxn>
                  <a:cxn ang="0">
                    <a:pos x="T8" y="T9"/>
                  </a:cxn>
                  <a:cxn ang="0">
                    <a:pos x="T10" y="T11"/>
                  </a:cxn>
                </a:cxnLst>
                <a:rect l="0" t="0" r="r" b="b"/>
                <a:pathLst>
                  <a:path w="1798" h="1665">
                    <a:moveTo>
                      <a:pt x="1379" y="0"/>
                    </a:moveTo>
                    <a:lnTo>
                      <a:pt x="1379" y="0"/>
                    </a:lnTo>
                    <a:lnTo>
                      <a:pt x="0" y="790"/>
                    </a:lnTo>
                    <a:lnTo>
                      <a:pt x="373" y="1073"/>
                    </a:lnTo>
                    <a:lnTo>
                      <a:pt x="1374" y="1665"/>
                    </a:lnTo>
                    <a:cubicBezTo>
                      <a:pt x="1374" y="1665"/>
                      <a:pt x="1798" y="812"/>
                      <a:pt x="1379"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8" name="Freeform 431">
                <a:extLst>
                  <a:ext uri="{FF2B5EF4-FFF2-40B4-BE49-F238E27FC236}">
                    <a16:creationId xmlns:a16="http://schemas.microsoft.com/office/drawing/2014/main" id="{E85D3094-F61C-4640-D203-6752E09C4F28}"/>
                  </a:ext>
                </a:extLst>
              </p:cNvPr>
              <p:cNvSpPr>
                <a:spLocks/>
              </p:cNvSpPr>
              <p:nvPr/>
            </p:nvSpPr>
            <p:spPr bwMode="auto">
              <a:xfrm>
                <a:off x="2588" y="2081"/>
                <a:ext cx="1080" cy="1002"/>
              </a:xfrm>
              <a:custGeom>
                <a:avLst/>
                <a:gdLst>
                  <a:gd name="T0" fmla="*/ 427 w 1798"/>
                  <a:gd name="T1" fmla="*/ 0 h 1664"/>
                  <a:gd name="T2" fmla="*/ 427 w 1798"/>
                  <a:gd name="T3" fmla="*/ 0 h 1664"/>
                  <a:gd name="T4" fmla="*/ 1798 w 1798"/>
                  <a:gd name="T5" fmla="*/ 802 h 1664"/>
                  <a:gd name="T6" fmla="*/ 1423 w 1798"/>
                  <a:gd name="T7" fmla="*/ 1082 h 1664"/>
                  <a:gd name="T8" fmla="*/ 416 w 1798"/>
                  <a:gd name="T9" fmla="*/ 1664 h 1664"/>
                  <a:gd name="T10" fmla="*/ 427 w 1798"/>
                  <a:gd name="T11" fmla="*/ 0 h 1664"/>
                </a:gdLst>
                <a:ahLst/>
                <a:cxnLst>
                  <a:cxn ang="0">
                    <a:pos x="T0" y="T1"/>
                  </a:cxn>
                  <a:cxn ang="0">
                    <a:pos x="T2" y="T3"/>
                  </a:cxn>
                  <a:cxn ang="0">
                    <a:pos x="T4" y="T5"/>
                  </a:cxn>
                  <a:cxn ang="0">
                    <a:pos x="T6" y="T7"/>
                  </a:cxn>
                  <a:cxn ang="0">
                    <a:pos x="T8" y="T9"/>
                  </a:cxn>
                  <a:cxn ang="0">
                    <a:pos x="T10" y="T11"/>
                  </a:cxn>
                </a:cxnLst>
                <a:rect l="0" t="0" r="r" b="b"/>
                <a:pathLst>
                  <a:path w="1798" h="1664">
                    <a:moveTo>
                      <a:pt x="427" y="0"/>
                    </a:moveTo>
                    <a:lnTo>
                      <a:pt x="427" y="0"/>
                    </a:lnTo>
                    <a:lnTo>
                      <a:pt x="1798" y="802"/>
                    </a:lnTo>
                    <a:lnTo>
                      <a:pt x="1423" y="1082"/>
                    </a:lnTo>
                    <a:lnTo>
                      <a:pt x="416" y="1664"/>
                    </a:lnTo>
                    <a:cubicBezTo>
                      <a:pt x="416" y="1664"/>
                      <a:pt x="0" y="807"/>
                      <a:pt x="427"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9" name="Freeform 432">
                <a:extLst>
                  <a:ext uri="{FF2B5EF4-FFF2-40B4-BE49-F238E27FC236}">
                    <a16:creationId xmlns:a16="http://schemas.microsoft.com/office/drawing/2014/main" id="{9C2E66B1-5E21-DD4A-1A2A-E051F94DB6F7}"/>
                  </a:ext>
                </a:extLst>
              </p:cNvPr>
              <p:cNvSpPr>
                <a:spLocks/>
              </p:cNvSpPr>
              <p:nvPr/>
            </p:nvSpPr>
            <p:spPr bwMode="auto">
              <a:xfrm>
                <a:off x="2889" y="2674"/>
                <a:ext cx="872" cy="979"/>
              </a:xfrm>
              <a:custGeom>
                <a:avLst/>
                <a:gdLst>
                  <a:gd name="T0" fmla="*/ 0 w 1451"/>
                  <a:gd name="T1" fmla="*/ 811 h 1626"/>
                  <a:gd name="T2" fmla="*/ 0 w 1451"/>
                  <a:gd name="T3" fmla="*/ 811 h 1626"/>
                  <a:gd name="T4" fmla="*/ 1365 w 1451"/>
                  <a:gd name="T5" fmla="*/ 0 h 1626"/>
                  <a:gd name="T6" fmla="*/ 1428 w 1451"/>
                  <a:gd name="T7" fmla="*/ 463 h 1626"/>
                  <a:gd name="T8" fmla="*/ 1451 w 1451"/>
                  <a:gd name="T9" fmla="*/ 1626 h 1626"/>
                  <a:gd name="T10" fmla="*/ 0 w 1451"/>
                  <a:gd name="T11" fmla="*/ 811 h 1626"/>
                </a:gdLst>
                <a:ahLst/>
                <a:cxnLst>
                  <a:cxn ang="0">
                    <a:pos x="T0" y="T1"/>
                  </a:cxn>
                  <a:cxn ang="0">
                    <a:pos x="T2" y="T3"/>
                  </a:cxn>
                  <a:cxn ang="0">
                    <a:pos x="T4" y="T5"/>
                  </a:cxn>
                  <a:cxn ang="0">
                    <a:pos x="T6" y="T7"/>
                  </a:cxn>
                  <a:cxn ang="0">
                    <a:pos x="T8" y="T9"/>
                  </a:cxn>
                  <a:cxn ang="0">
                    <a:pos x="T10" y="T11"/>
                  </a:cxn>
                </a:cxnLst>
                <a:rect l="0" t="0" r="r" b="b"/>
                <a:pathLst>
                  <a:path w="1451" h="1626">
                    <a:moveTo>
                      <a:pt x="0" y="811"/>
                    </a:moveTo>
                    <a:lnTo>
                      <a:pt x="0" y="811"/>
                    </a:lnTo>
                    <a:lnTo>
                      <a:pt x="1365" y="0"/>
                    </a:lnTo>
                    <a:lnTo>
                      <a:pt x="1428" y="463"/>
                    </a:lnTo>
                    <a:lnTo>
                      <a:pt x="1451" y="1626"/>
                    </a:lnTo>
                    <a:cubicBezTo>
                      <a:pt x="1451" y="1626"/>
                      <a:pt x="499" y="1576"/>
                      <a:pt x="0" y="811"/>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0" name="Freeform 433">
                <a:extLst>
                  <a:ext uri="{FF2B5EF4-FFF2-40B4-BE49-F238E27FC236}">
                    <a16:creationId xmlns:a16="http://schemas.microsoft.com/office/drawing/2014/main" id="{85739FEC-267A-0E91-C3AE-996E886610EF}"/>
                  </a:ext>
                </a:extLst>
              </p:cNvPr>
              <p:cNvSpPr>
                <a:spLocks/>
              </p:cNvSpPr>
              <p:nvPr/>
            </p:nvSpPr>
            <p:spPr bwMode="auto">
              <a:xfrm>
                <a:off x="3846" y="2677"/>
                <a:ext cx="866" cy="980"/>
              </a:xfrm>
              <a:custGeom>
                <a:avLst/>
                <a:gdLst>
                  <a:gd name="T0" fmla="*/ 1440 w 1440"/>
                  <a:gd name="T1" fmla="*/ 793 h 1628"/>
                  <a:gd name="T2" fmla="*/ 1440 w 1440"/>
                  <a:gd name="T3" fmla="*/ 793 h 1628"/>
                  <a:gd name="T4" fmla="*/ 63 w 1440"/>
                  <a:gd name="T5" fmla="*/ 0 h 1628"/>
                  <a:gd name="T6" fmla="*/ 6 w 1440"/>
                  <a:gd name="T7" fmla="*/ 465 h 1628"/>
                  <a:gd name="T8" fmla="*/ 0 w 1440"/>
                  <a:gd name="T9" fmla="*/ 1628 h 1628"/>
                  <a:gd name="T10" fmla="*/ 1440 w 1440"/>
                  <a:gd name="T11" fmla="*/ 793 h 1628"/>
                </a:gdLst>
                <a:ahLst/>
                <a:cxnLst>
                  <a:cxn ang="0">
                    <a:pos x="T0" y="T1"/>
                  </a:cxn>
                  <a:cxn ang="0">
                    <a:pos x="T2" y="T3"/>
                  </a:cxn>
                  <a:cxn ang="0">
                    <a:pos x="T4" y="T5"/>
                  </a:cxn>
                  <a:cxn ang="0">
                    <a:pos x="T6" y="T7"/>
                  </a:cxn>
                  <a:cxn ang="0">
                    <a:pos x="T8" y="T9"/>
                  </a:cxn>
                  <a:cxn ang="0">
                    <a:pos x="T10" y="T11"/>
                  </a:cxn>
                </a:cxnLst>
                <a:rect l="0" t="0" r="r" b="b"/>
                <a:pathLst>
                  <a:path w="1440" h="1628">
                    <a:moveTo>
                      <a:pt x="1440" y="793"/>
                    </a:moveTo>
                    <a:lnTo>
                      <a:pt x="1440" y="793"/>
                    </a:lnTo>
                    <a:lnTo>
                      <a:pt x="63" y="0"/>
                    </a:lnTo>
                    <a:lnTo>
                      <a:pt x="6" y="465"/>
                    </a:lnTo>
                    <a:lnTo>
                      <a:pt x="0" y="1628"/>
                    </a:lnTo>
                    <a:cubicBezTo>
                      <a:pt x="0" y="1628"/>
                      <a:pt x="951" y="1565"/>
                      <a:pt x="1440" y="793"/>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1" name="Freeform 434">
                <a:extLst>
                  <a:ext uri="{FF2B5EF4-FFF2-40B4-BE49-F238E27FC236}">
                    <a16:creationId xmlns:a16="http://schemas.microsoft.com/office/drawing/2014/main" id="{4B45D775-B76A-AAB4-7668-3FF883D8946B}"/>
                  </a:ext>
                </a:extLst>
              </p:cNvPr>
              <p:cNvSpPr>
                <a:spLocks/>
              </p:cNvSpPr>
              <p:nvPr/>
            </p:nvSpPr>
            <p:spPr bwMode="auto">
              <a:xfrm>
                <a:off x="2640" y="3202"/>
                <a:ext cx="1117" cy="746"/>
              </a:xfrm>
              <a:custGeom>
                <a:avLst/>
                <a:gdLst>
                  <a:gd name="T0" fmla="*/ 293 w 1860"/>
                  <a:gd name="T1" fmla="*/ 0 h 1240"/>
                  <a:gd name="T2" fmla="*/ 25 w 1860"/>
                  <a:gd name="T3" fmla="*/ 207 h 1240"/>
                  <a:gd name="T4" fmla="*/ 77 w 1860"/>
                  <a:gd name="T5" fmla="*/ 283 h 1240"/>
                  <a:gd name="T6" fmla="*/ 132 w 1860"/>
                  <a:gd name="T7" fmla="*/ 356 h 1240"/>
                  <a:gd name="T8" fmla="*/ 190 w 1860"/>
                  <a:gd name="T9" fmla="*/ 428 h 1240"/>
                  <a:gd name="T10" fmla="*/ 250 w 1860"/>
                  <a:gd name="T11" fmla="*/ 496 h 1240"/>
                  <a:gd name="T12" fmla="*/ 313 w 1860"/>
                  <a:gd name="T13" fmla="*/ 563 h 1240"/>
                  <a:gd name="T14" fmla="*/ 379 w 1860"/>
                  <a:gd name="T15" fmla="*/ 626 h 1240"/>
                  <a:gd name="T16" fmla="*/ 447 w 1860"/>
                  <a:gd name="T17" fmla="*/ 688 h 1240"/>
                  <a:gd name="T18" fmla="*/ 518 w 1860"/>
                  <a:gd name="T19" fmla="*/ 746 h 1240"/>
                  <a:gd name="T20" fmla="*/ 591 w 1860"/>
                  <a:gd name="T21" fmla="*/ 801 h 1240"/>
                  <a:gd name="T22" fmla="*/ 666 w 1860"/>
                  <a:gd name="T23" fmla="*/ 854 h 1240"/>
                  <a:gd name="T24" fmla="*/ 744 w 1860"/>
                  <a:gd name="T25" fmla="*/ 904 h 1240"/>
                  <a:gd name="T26" fmla="*/ 823 w 1860"/>
                  <a:gd name="T27" fmla="*/ 950 h 1240"/>
                  <a:gd name="T28" fmla="*/ 905 w 1860"/>
                  <a:gd name="T29" fmla="*/ 994 h 1240"/>
                  <a:gd name="T30" fmla="*/ 988 w 1860"/>
                  <a:gd name="T31" fmla="*/ 1034 h 1240"/>
                  <a:gd name="T32" fmla="*/ 1073 w 1860"/>
                  <a:gd name="T33" fmla="*/ 1071 h 1240"/>
                  <a:gd name="T34" fmla="*/ 1160 w 1860"/>
                  <a:gd name="T35" fmla="*/ 1105 h 1240"/>
                  <a:gd name="T36" fmla="*/ 1249 w 1860"/>
                  <a:gd name="T37" fmla="*/ 1135 h 1240"/>
                  <a:gd name="T38" fmla="*/ 1339 w 1860"/>
                  <a:gd name="T39" fmla="*/ 1161 h 1240"/>
                  <a:gd name="T40" fmla="*/ 1431 w 1860"/>
                  <a:gd name="T41" fmla="*/ 1184 h 1240"/>
                  <a:gd name="T42" fmla="*/ 1524 w 1860"/>
                  <a:gd name="T43" fmla="*/ 1203 h 1240"/>
                  <a:gd name="T44" fmla="*/ 1619 w 1860"/>
                  <a:gd name="T45" fmla="*/ 1219 h 1240"/>
                  <a:gd name="T46" fmla="*/ 1715 w 1860"/>
                  <a:gd name="T47" fmla="*/ 1230 h 1240"/>
                  <a:gd name="T48" fmla="*/ 1811 w 1860"/>
                  <a:gd name="T49" fmla="*/ 1238 h 1240"/>
                  <a:gd name="T50" fmla="*/ 1860 w 1860"/>
                  <a:gd name="T51" fmla="*/ 902 h 1240"/>
                  <a:gd name="T52" fmla="*/ 1762 w 1860"/>
                  <a:gd name="T53" fmla="*/ 896 h 1240"/>
                  <a:gd name="T54" fmla="*/ 1665 w 1860"/>
                  <a:gd name="T55" fmla="*/ 885 h 1240"/>
                  <a:gd name="T56" fmla="*/ 1570 w 1860"/>
                  <a:gd name="T57" fmla="*/ 869 h 1240"/>
                  <a:gd name="T58" fmla="*/ 1476 w 1860"/>
                  <a:gd name="T59" fmla="*/ 848 h 1240"/>
                  <a:gd name="T60" fmla="*/ 1384 w 1860"/>
                  <a:gd name="T61" fmla="*/ 823 h 1240"/>
                  <a:gd name="T62" fmla="*/ 1294 w 1860"/>
                  <a:gd name="T63" fmla="*/ 794 h 1240"/>
                  <a:gd name="T64" fmla="*/ 1206 w 1860"/>
                  <a:gd name="T65" fmla="*/ 761 h 1240"/>
                  <a:gd name="T66" fmla="*/ 1120 w 1860"/>
                  <a:gd name="T67" fmla="*/ 724 h 1240"/>
                  <a:gd name="T68" fmla="*/ 1036 w 1860"/>
                  <a:gd name="T69" fmla="*/ 682 h 1240"/>
                  <a:gd name="T70" fmla="*/ 954 w 1860"/>
                  <a:gd name="T71" fmla="*/ 637 h 1240"/>
                  <a:gd name="T72" fmla="*/ 875 w 1860"/>
                  <a:gd name="T73" fmla="*/ 588 h 1240"/>
                  <a:gd name="T74" fmla="*/ 799 w 1860"/>
                  <a:gd name="T75" fmla="*/ 535 h 1240"/>
                  <a:gd name="T76" fmla="*/ 725 w 1860"/>
                  <a:gd name="T77" fmla="*/ 479 h 1240"/>
                  <a:gd name="T78" fmla="*/ 654 w 1860"/>
                  <a:gd name="T79" fmla="*/ 420 h 1240"/>
                  <a:gd name="T80" fmla="*/ 586 w 1860"/>
                  <a:gd name="T81" fmla="*/ 357 h 1240"/>
                  <a:gd name="T82" fmla="*/ 521 w 1860"/>
                  <a:gd name="T83" fmla="*/ 292 h 1240"/>
                  <a:gd name="T84" fmla="*/ 459 w 1860"/>
                  <a:gd name="T85" fmla="*/ 223 h 1240"/>
                  <a:gd name="T86" fmla="*/ 400 w 1860"/>
                  <a:gd name="T87" fmla="*/ 151 h 1240"/>
                  <a:gd name="T88" fmla="*/ 345 w 1860"/>
                  <a:gd name="T89" fmla="*/ 77 h 1240"/>
                  <a:gd name="T90" fmla="*/ 293 w 1860"/>
                  <a:gd name="T91"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0" h="1240">
                    <a:moveTo>
                      <a:pt x="293" y="0"/>
                    </a:moveTo>
                    <a:lnTo>
                      <a:pt x="293" y="0"/>
                    </a:lnTo>
                    <a:lnTo>
                      <a:pt x="0" y="169"/>
                    </a:lnTo>
                    <a:lnTo>
                      <a:pt x="25" y="207"/>
                    </a:lnTo>
                    <a:lnTo>
                      <a:pt x="51" y="245"/>
                    </a:lnTo>
                    <a:lnTo>
                      <a:pt x="77" y="283"/>
                    </a:lnTo>
                    <a:lnTo>
                      <a:pt x="104" y="320"/>
                    </a:lnTo>
                    <a:lnTo>
                      <a:pt x="132" y="356"/>
                    </a:lnTo>
                    <a:lnTo>
                      <a:pt x="161" y="392"/>
                    </a:lnTo>
                    <a:lnTo>
                      <a:pt x="190" y="428"/>
                    </a:lnTo>
                    <a:lnTo>
                      <a:pt x="220" y="462"/>
                    </a:lnTo>
                    <a:lnTo>
                      <a:pt x="250" y="496"/>
                    </a:lnTo>
                    <a:lnTo>
                      <a:pt x="281" y="530"/>
                    </a:lnTo>
                    <a:lnTo>
                      <a:pt x="313" y="563"/>
                    </a:lnTo>
                    <a:lnTo>
                      <a:pt x="346" y="595"/>
                    </a:lnTo>
                    <a:lnTo>
                      <a:pt x="379" y="626"/>
                    </a:lnTo>
                    <a:lnTo>
                      <a:pt x="413" y="657"/>
                    </a:lnTo>
                    <a:lnTo>
                      <a:pt x="447" y="688"/>
                    </a:lnTo>
                    <a:lnTo>
                      <a:pt x="482" y="717"/>
                    </a:lnTo>
                    <a:lnTo>
                      <a:pt x="518" y="746"/>
                    </a:lnTo>
                    <a:lnTo>
                      <a:pt x="554" y="774"/>
                    </a:lnTo>
                    <a:lnTo>
                      <a:pt x="591" y="801"/>
                    </a:lnTo>
                    <a:lnTo>
                      <a:pt x="628" y="828"/>
                    </a:lnTo>
                    <a:lnTo>
                      <a:pt x="666" y="854"/>
                    </a:lnTo>
                    <a:lnTo>
                      <a:pt x="705" y="879"/>
                    </a:lnTo>
                    <a:lnTo>
                      <a:pt x="744" y="904"/>
                    </a:lnTo>
                    <a:lnTo>
                      <a:pt x="783" y="928"/>
                    </a:lnTo>
                    <a:lnTo>
                      <a:pt x="823" y="950"/>
                    </a:lnTo>
                    <a:lnTo>
                      <a:pt x="864" y="973"/>
                    </a:lnTo>
                    <a:lnTo>
                      <a:pt x="905" y="994"/>
                    </a:lnTo>
                    <a:lnTo>
                      <a:pt x="946" y="1014"/>
                    </a:lnTo>
                    <a:lnTo>
                      <a:pt x="988" y="1034"/>
                    </a:lnTo>
                    <a:lnTo>
                      <a:pt x="1030" y="1053"/>
                    </a:lnTo>
                    <a:lnTo>
                      <a:pt x="1073" y="1071"/>
                    </a:lnTo>
                    <a:lnTo>
                      <a:pt x="1116" y="1088"/>
                    </a:lnTo>
                    <a:lnTo>
                      <a:pt x="1160" y="1105"/>
                    </a:lnTo>
                    <a:lnTo>
                      <a:pt x="1204" y="1120"/>
                    </a:lnTo>
                    <a:lnTo>
                      <a:pt x="1249" y="1135"/>
                    </a:lnTo>
                    <a:lnTo>
                      <a:pt x="1294" y="1148"/>
                    </a:lnTo>
                    <a:lnTo>
                      <a:pt x="1339" y="1161"/>
                    </a:lnTo>
                    <a:lnTo>
                      <a:pt x="1385" y="1173"/>
                    </a:lnTo>
                    <a:lnTo>
                      <a:pt x="1431" y="1184"/>
                    </a:lnTo>
                    <a:lnTo>
                      <a:pt x="1477" y="1194"/>
                    </a:lnTo>
                    <a:lnTo>
                      <a:pt x="1524" y="1203"/>
                    </a:lnTo>
                    <a:lnTo>
                      <a:pt x="1571" y="1211"/>
                    </a:lnTo>
                    <a:lnTo>
                      <a:pt x="1619" y="1219"/>
                    </a:lnTo>
                    <a:lnTo>
                      <a:pt x="1666" y="1225"/>
                    </a:lnTo>
                    <a:lnTo>
                      <a:pt x="1715" y="1230"/>
                    </a:lnTo>
                    <a:lnTo>
                      <a:pt x="1763" y="1234"/>
                    </a:lnTo>
                    <a:lnTo>
                      <a:pt x="1811" y="1238"/>
                    </a:lnTo>
                    <a:lnTo>
                      <a:pt x="1860" y="1240"/>
                    </a:lnTo>
                    <a:lnTo>
                      <a:pt x="1860" y="902"/>
                    </a:lnTo>
                    <a:lnTo>
                      <a:pt x="1811" y="900"/>
                    </a:lnTo>
                    <a:lnTo>
                      <a:pt x="1762" y="896"/>
                    </a:lnTo>
                    <a:lnTo>
                      <a:pt x="1713" y="891"/>
                    </a:lnTo>
                    <a:lnTo>
                      <a:pt x="1665" y="885"/>
                    </a:lnTo>
                    <a:lnTo>
                      <a:pt x="1617" y="877"/>
                    </a:lnTo>
                    <a:lnTo>
                      <a:pt x="1570" y="869"/>
                    </a:lnTo>
                    <a:lnTo>
                      <a:pt x="1523" y="859"/>
                    </a:lnTo>
                    <a:lnTo>
                      <a:pt x="1476" y="848"/>
                    </a:lnTo>
                    <a:lnTo>
                      <a:pt x="1430" y="836"/>
                    </a:lnTo>
                    <a:lnTo>
                      <a:pt x="1384" y="823"/>
                    </a:lnTo>
                    <a:lnTo>
                      <a:pt x="1339" y="809"/>
                    </a:lnTo>
                    <a:lnTo>
                      <a:pt x="1294" y="794"/>
                    </a:lnTo>
                    <a:lnTo>
                      <a:pt x="1250" y="778"/>
                    </a:lnTo>
                    <a:lnTo>
                      <a:pt x="1206" y="761"/>
                    </a:lnTo>
                    <a:lnTo>
                      <a:pt x="1162" y="743"/>
                    </a:lnTo>
                    <a:lnTo>
                      <a:pt x="1120" y="724"/>
                    </a:lnTo>
                    <a:lnTo>
                      <a:pt x="1077" y="703"/>
                    </a:lnTo>
                    <a:lnTo>
                      <a:pt x="1036" y="682"/>
                    </a:lnTo>
                    <a:lnTo>
                      <a:pt x="995" y="660"/>
                    </a:lnTo>
                    <a:lnTo>
                      <a:pt x="954" y="637"/>
                    </a:lnTo>
                    <a:lnTo>
                      <a:pt x="914" y="613"/>
                    </a:lnTo>
                    <a:lnTo>
                      <a:pt x="875" y="588"/>
                    </a:lnTo>
                    <a:lnTo>
                      <a:pt x="837" y="562"/>
                    </a:lnTo>
                    <a:lnTo>
                      <a:pt x="799" y="535"/>
                    </a:lnTo>
                    <a:lnTo>
                      <a:pt x="761" y="508"/>
                    </a:lnTo>
                    <a:lnTo>
                      <a:pt x="725" y="479"/>
                    </a:lnTo>
                    <a:lnTo>
                      <a:pt x="689" y="450"/>
                    </a:lnTo>
                    <a:lnTo>
                      <a:pt x="654" y="420"/>
                    </a:lnTo>
                    <a:lnTo>
                      <a:pt x="619" y="389"/>
                    </a:lnTo>
                    <a:lnTo>
                      <a:pt x="586" y="357"/>
                    </a:lnTo>
                    <a:lnTo>
                      <a:pt x="553" y="325"/>
                    </a:lnTo>
                    <a:lnTo>
                      <a:pt x="521" y="292"/>
                    </a:lnTo>
                    <a:lnTo>
                      <a:pt x="489" y="258"/>
                    </a:lnTo>
                    <a:lnTo>
                      <a:pt x="459" y="223"/>
                    </a:lnTo>
                    <a:lnTo>
                      <a:pt x="429" y="188"/>
                    </a:lnTo>
                    <a:lnTo>
                      <a:pt x="400" y="151"/>
                    </a:lnTo>
                    <a:lnTo>
                      <a:pt x="372" y="115"/>
                    </a:lnTo>
                    <a:lnTo>
                      <a:pt x="345" y="77"/>
                    </a:lnTo>
                    <a:lnTo>
                      <a:pt x="319" y="39"/>
                    </a:lnTo>
                    <a:lnTo>
                      <a:pt x="293" y="0"/>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2" name="Freeform 435">
                <a:extLst>
                  <a:ext uri="{FF2B5EF4-FFF2-40B4-BE49-F238E27FC236}">
                    <a16:creationId xmlns:a16="http://schemas.microsoft.com/office/drawing/2014/main" id="{5B268F5E-5BA1-5133-ED29-EEC3C0B1F6F4}"/>
                  </a:ext>
                </a:extLst>
              </p:cNvPr>
              <p:cNvSpPr>
                <a:spLocks/>
              </p:cNvSpPr>
              <p:nvPr/>
            </p:nvSpPr>
            <p:spPr bwMode="auto">
              <a:xfrm>
                <a:off x="2428" y="1921"/>
                <a:ext cx="340" cy="1297"/>
              </a:xfrm>
              <a:custGeom>
                <a:avLst/>
                <a:gdLst>
                  <a:gd name="T0" fmla="*/ 271 w 566"/>
                  <a:gd name="T1" fmla="*/ 0 h 2154"/>
                  <a:gd name="T2" fmla="*/ 227 w 566"/>
                  <a:gd name="T3" fmla="*/ 85 h 2154"/>
                  <a:gd name="T4" fmla="*/ 188 w 566"/>
                  <a:gd name="T5" fmla="*/ 172 h 2154"/>
                  <a:gd name="T6" fmla="*/ 151 w 566"/>
                  <a:gd name="T7" fmla="*/ 261 h 2154"/>
                  <a:gd name="T8" fmla="*/ 119 w 566"/>
                  <a:gd name="T9" fmla="*/ 351 h 2154"/>
                  <a:gd name="T10" fmla="*/ 90 w 566"/>
                  <a:gd name="T11" fmla="*/ 443 h 2154"/>
                  <a:gd name="T12" fmla="*/ 65 w 566"/>
                  <a:gd name="T13" fmla="*/ 537 h 2154"/>
                  <a:gd name="T14" fmla="*/ 44 w 566"/>
                  <a:gd name="T15" fmla="*/ 633 h 2154"/>
                  <a:gd name="T16" fmla="*/ 27 w 566"/>
                  <a:gd name="T17" fmla="*/ 729 h 2154"/>
                  <a:gd name="T18" fmla="*/ 14 w 566"/>
                  <a:gd name="T19" fmla="*/ 827 h 2154"/>
                  <a:gd name="T20" fmla="*/ 5 w 566"/>
                  <a:gd name="T21" fmla="*/ 927 h 2154"/>
                  <a:gd name="T22" fmla="*/ 1 w 566"/>
                  <a:gd name="T23" fmla="*/ 1027 h 2154"/>
                  <a:gd name="T24" fmla="*/ 1 w 566"/>
                  <a:gd name="T25" fmla="*/ 1129 h 2154"/>
                  <a:gd name="T26" fmla="*/ 5 w 566"/>
                  <a:gd name="T27" fmla="*/ 1229 h 2154"/>
                  <a:gd name="T28" fmla="*/ 14 w 566"/>
                  <a:gd name="T29" fmla="*/ 1328 h 2154"/>
                  <a:gd name="T30" fmla="*/ 27 w 566"/>
                  <a:gd name="T31" fmla="*/ 1426 h 2154"/>
                  <a:gd name="T32" fmla="*/ 44 w 566"/>
                  <a:gd name="T33" fmla="*/ 1523 h 2154"/>
                  <a:gd name="T34" fmla="*/ 64 w 566"/>
                  <a:gd name="T35" fmla="*/ 1618 h 2154"/>
                  <a:gd name="T36" fmla="*/ 89 w 566"/>
                  <a:gd name="T37" fmla="*/ 1711 h 2154"/>
                  <a:gd name="T38" fmla="*/ 118 w 566"/>
                  <a:gd name="T39" fmla="*/ 1803 h 2154"/>
                  <a:gd name="T40" fmla="*/ 151 w 566"/>
                  <a:gd name="T41" fmla="*/ 1894 h 2154"/>
                  <a:gd name="T42" fmla="*/ 187 w 566"/>
                  <a:gd name="T43" fmla="*/ 1982 h 2154"/>
                  <a:gd name="T44" fmla="*/ 226 w 566"/>
                  <a:gd name="T45" fmla="*/ 2069 h 2154"/>
                  <a:gd name="T46" fmla="*/ 270 w 566"/>
                  <a:gd name="T47" fmla="*/ 2154 h 2154"/>
                  <a:gd name="T48" fmla="*/ 544 w 566"/>
                  <a:gd name="T49" fmla="*/ 1943 h 2154"/>
                  <a:gd name="T50" fmla="*/ 505 w 566"/>
                  <a:gd name="T51" fmla="*/ 1860 h 2154"/>
                  <a:gd name="T52" fmla="*/ 470 w 566"/>
                  <a:gd name="T53" fmla="*/ 1774 h 2154"/>
                  <a:gd name="T54" fmla="*/ 438 w 566"/>
                  <a:gd name="T55" fmla="*/ 1687 h 2154"/>
                  <a:gd name="T56" fmla="*/ 411 w 566"/>
                  <a:gd name="T57" fmla="*/ 1598 h 2154"/>
                  <a:gd name="T58" fmla="*/ 388 w 566"/>
                  <a:gd name="T59" fmla="*/ 1507 h 2154"/>
                  <a:gd name="T60" fmla="*/ 370 w 566"/>
                  <a:gd name="T61" fmla="*/ 1414 h 2154"/>
                  <a:gd name="T62" fmla="*/ 356 w 566"/>
                  <a:gd name="T63" fmla="*/ 1320 h 2154"/>
                  <a:gd name="T64" fmla="*/ 346 w 566"/>
                  <a:gd name="T65" fmla="*/ 1224 h 2154"/>
                  <a:gd name="T66" fmla="*/ 342 w 566"/>
                  <a:gd name="T67" fmla="*/ 1127 h 2154"/>
                  <a:gd name="T68" fmla="*/ 342 w 566"/>
                  <a:gd name="T69" fmla="*/ 1029 h 2154"/>
                  <a:gd name="T70" fmla="*/ 346 w 566"/>
                  <a:gd name="T71" fmla="*/ 932 h 2154"/>
                  <a:gd name="T72" fmla="*/ 356 w 566"/>
                  <a:gd name="T73" fmla="*/ 836 h 2154"/>
                  <a:gd name="T74" fmla="*/ 370 w 566"/>
                  <a:gd name="T75" fmla="*/ 741 h 2154"/>
                  <a:gd name="T76" fmla="*/ 389 w 566"/>
                  <a:gd name="T77" fmla="*/ 649 h 2154"/>
                  <a:gd name="T78" fmla="*/ 412 w 566"/>
                  <a:gd name="T79" fmla="*/ 557 h 2154"/>
                  <a:gd name="T80" fmla="*/ 439 w 566"/>
                  <a:gd name="T81" fmla="*/ 468 h 2154"/>
                  <a:gd name="T82" fmla="*/ 470 w 566"/>
                  <a:gd name="T83" fmla="*/ 380 h 2154"/>
                  <a:gd name="T84" fmla="*/ 506 w 566"/>
                  <a:gd name="T85" fmla="*/ 294 h 2154"/>
                  <a:gd name="T86" fmla="*/ 545 w 566"/>
                  <a:gd name="T87" fmla="*/ 211 h 2154"/>
                  <a:gd name="T88" fmla="*/ 271 w 566"/>
                  <a:gd name="T89" fmla="*/ 0 h 2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6" h="2154">
                    <a:moveTo>
                      <a:pt x="271" y="0"/>
                    </a:moveTo>
                    <a:lnTo>
                      <a:pt x="271" y="0"/>
                    </a:lnTo>
                    <a:lnTo>
                      <a:pt x="249" y="42"/>
                    </a:lnTo>
                    <a:lnTo>
                      <a:pt x="227" y="85"/>
                    </a:lnTo>
                    <a:lnTo>
                      <a:pt x="207" y="128"/>
                    </a:lnTo>
                    <a:lnTo>
                      <a:pt x="188" y="172"/>
                    </a:lnTo>
                    <a:lnTo>
                      <a:pt x="169" y="216"/>
                    </a:lnTo>
                    <a:lnTo>
                      <a:pt x="151" y="261"/>
                    </a:lnTo>
                    <a:lnTo>
                      <a:pt x="134" y="306"/>
                    </a:lnTo>
                    <a:lnTo>
                      <a:pt x="119" y="351"/>
                    </a:lnTo>
                    <a:lnTo>
                      <a:pt x="104" y="397"/>
                    </a:lnTo>
                    <a:lnTo>
                      <a:pt x="90" y="443"/>
                    </a:lnTo>
                    <a:lnTo>
                      <a:pt x="77" y="490"/>
                    </a:lnTo>
                    <a:lnTo>
                      <a:pt x="65" y="537"/>
                    </a:lnTo>
                    <a:lnTo>
                      <a:pt x="54" y="585"/>
                    </a:lnTo>
                    <a:lnTo>
                      <a:pt x="44" y="633"/>
                    </a:lnTo>
                    <a:lnTo>
                      <a:pt x="35" y="681"/>
                    </a:lnTo>
                    <a:lnTo>
                      <a:pt x="27" y="729"/>
                    </a:lnTo>
                    <a:lnTo>
                      <a:pt x="20" y="778"/>
                    </a:lnTo>
                    <a:lnTo>
                      <a:pt x="14" y="827"/>
                    </a:lnTo>
                    <a:lnTo>
                      <a:pt x="9" y="877"/>
                    </a:lnTo>
                    <a:lnTo>
                      <a:pt x="5" y="927"/>
                    </a:lnTo>
                    <a:lnTo>
                      <a:pt x="2" y="977"/>
                    </a:lnTo>
                    <a:lnTo>
                      <a:pt x="1" y="1027"/>
                    </a:lnTo>
                    <a:lnTo>
                      <a:pt x="0" y="1078"/>
                    </a:lnTo>
                    <a:lnTo>
                      <a:pt x="1" y="1129"/>
                    </a:lnTo>
                    <a:lnTo>
                      <a:pt x="2" y="1179"/>
                    </a:lnTo>
                    <a:lnTo>
                      <a:pt x="5" y="1229"/>
                    </a:lnTo>
                    <a:lnTo>
                      <a:pt x="9" y="1279"/>
                    </a:lnTo>
                    <a:lnTo>
                      <a:pt x="14" y="1328"/>
                    </a:lnTo>
                    <a:lnTo>
                      <a:pt x="20" y="1377"/>
                    </a:lnTo>
                    <a:lnTo>
                      <a:pt x="27" y="1426"/>
                    </a:lnTo>
                    <a:lnTo>
                      <a:pt x="35" y="1475"/>
                    </a:lnTo>
                    <a:lnTo>
                      <a:pt x="44" y="1523"/>
                    </a:lnTo>
                    <a:lnTo>
                      <a:pt x="54" y="1570"/>
                    </a:lnTo>
                    <a:lnTo>
                      <a:pt x="64" y="1618"/>
                    </a:lnTo>
                    <a:lnTo>
                      <a:pt x="76" y="1665"/>
                    </a:lnTo>
                    <a:lnTo>
                      <a:pt x="89" y="1711"/>
                    </a:lnTo>
                    <a:lnTo>
                      <a:pt x="103" y="1758"/>
                    </a:lnTo>
                    <a:lnTo>
                      <a:pt x="118" y="1803"/>
                    </a:lnTo>
                    <a:lnTo>
                      <a:pt x="134" y="1849"/>
                    </a:lnTo>
                    <a:lnTo>
                      <a:pt x="151" y="1894"/>
                    </a:lnTo>
                    <a:lnTo>
                      <a:pt x="168" y="1938"/>
                    </a:lnTo>
                    <a:lnTo>
                      <a:pt x="187" y="1982"/>
                    </a:lnTo>
                    <a:lnTo>
                      <a:pt x="206" y="2026"/>
                    </a:lnTo>
                    <a:lnTo>
                      <a:pt x="226" y="2069"/>
                    </a:lnTo>
                    <a:lnTo>
                      <a:pt x="248" y="2112"/>
                    </a:lnTo>
                    <a:lnTo>
                      <a:pt x="270" y="2154"/>
                    </a:lnTo>
                    <a:lnTo>
                      <a:pt x="565" y="1984"/>
                    </a:lnTo>
                    <a:lnTo>
                      <a:pt x="544" y="1943"/>
                    </a:lnTo>
                    <a:lnTo>
                      <a:pt x="524" y="1902"/>
                    </a:lnTo>
                    <a:lnTo>
                      <a:pt x="505" y="1860"/>
                    </a:lnTo>
                    <a:lnTo>
                      <a:pt x="487" y="1817"/>
                    </a:lnTo>
                    <a:lnTo>
                      <a:pt x="470" y="1774"/>
                    </a:lnTo>
                    <a:lnTo>
                      <a:pt x="454" y="1731"/>
                    </a:lnTo>
                    <a:lnTo>
                      <a:pt x="438" y="1687"/>
                    </a:lnTo>
                    <a:lnTo>
                      <a:pt x="424" y="1643"/>
                    </a:lnTo>
                    <a:lnTo>
                      <a:pt x="411" y="1598"/>
                    </a:lnTo>
                    <a:lnTo>
                      <a:pt x="399" y="1552"/>
                    </a:lnTo>
                    <a:lnTo>
                      <a:pt x="388" y="1507"/>
                    </a:lnTo>
                    <a:lnTo>
                      <a:pt x="379" y="1460"/>
                    </a:lnTo>
                    <a:lnTo>
                      <a:pt x="370" y="1414"/>
                    </a:lnTo>
                    <a:lnTo>
                      <a:pt x="362" y="1367"/>
                    </a:lnTo>
                    <a:lnTo>
                      <a:pt x="356" y="1320"/>
                    </a:lnTo>
                    <a:lnTo>
                      <a:pt x="351" y="1272"/>
                    </a:lnTo>
                    <a:lnTo>
                      <a:pt x="346" y="1224"/>
                    </a:lnTo>
                    <a:lnTo>
                      <a:pt x="343" y="1176"/>
                    </a:lnTo>
                    <a:lnTo>
                      <a:pt x="342" y="1127"/>
                    </a:lnTo>
                    <a:lnTo>
                      <a:pt x="341" y="1078"/>
                    </a:lnTo>
                    <a:lnTo>
                      <a:pt x="342" y="1029"/>
                    </a:lnTo>
                    <a:lnTo>
                      <a:pt x="343" y="980"/>
                    </a:lnTo>
                    <a:lnTo>
                      <a:pt x="346" y="932"/>
                    </a:lnTo>
                    <a:lnTo>
                      <a:pt x="351" y="884"/>
                    </a:lnTo>
                    <a:lnTo>
                      <a:pt x="356" y="836"/>
                    </a:lnTo>
                    <a:lnTo>
                      <a:pt x="362" y="789"/>
                    </a:lnTo>
                    <a:lnTo>
                      <a:pt x="370" y="741"/>
                    </a:lnTo>
                    <a:lnTo>
                      <a:pt x="379" y="695"/>
                    </a:lnTo>
                    <a:lnTo>
                      <a:pt x="389" y="649"/>
                    </a:lnTo>
                    <a:lnTo>
                      <a:pt x="400" y="603"/>
                    </a:lnTo>
                    <a:lnTo>
                      <a:pt x="412" y="557"/>
                    </a:lnTo>
                    <a:lnTo>
                      <a:pt x="425" y="512"/>
                    </a:lnTo>
                    <a:lnTo>
                      <a:pt x="439" y="468"/>
                    </a:lnTo>
                    <a:lnTo>
                      <a:pt x="454" y="424"/>
                    </a:lnTo>
                    <a:lnTo>
                      <a:pt x="470" y="380"/>
                    </a:lnTo>
                    <a:lnTo>
                      <a:pt x="488" y="337"/>
                    </a:lnTo>
                    <a:lnTo>
                      <a:pt x="506" y="294"/>
                    </a:lnTo>
                    <a:lnTo>
                      <a:pt x="525" y="252"/>
                    </a:lnTo>
                    <a:lnTo>
                      <a:pt x="545" y="211"/>
                    </a:lnTo>
                    <a:lnTo>
                      <a:pt x="566" y="170"/>
                    </a:lnTo>
                    <a:lnTo>
                      <a:pt x="271"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3" name="Freeform 436">
                <a:extLst>
                  <a:ext uri="{FF2B5EF4-FFF2-40B4-BE49-F238E27FC236}">
                    <a16:creationId xmlns:a16="http://schemas.microsoft.com/office/drawing/2014/main" id="{11902F3D-7F4C-4EB4-AB93-21AECB79BBDB}"/>
                  </a:ext>
                </a:extLst>
              </p:cNvPr>
              <p:cNvSpPr>
                <a:spLocks/>
              </p:cNvSpPr>
              <p:nvPr/>
            </p:nvSpPr>
            <p:spPr bwMode="auto">
              <a:xfrm>
                <a:off x="2636" y="1191"/>
                <a:ext cx="1121" cy="750"/>
              </a:xfrm>
              <a:custGeom>
                <a:avLst/>
                <a:gdLst>
                  <a:gd name="T0" fmla="*/ 1866 w 1866"/>
                  <a:gd name="T1" fmla="*/ 0 h 1246"/>
                  <a:gd name="T2" fmla="*/ 1768 w 1866"/>
                  <a:gd name="T3" fmla="*/ 5 h 1246"/>
                  <a:gd name="T4" fmla="*/ 1671 w 1866"/>
                  <a:gd name="T5" fmla="*/ 15 h 1246"/>
                  <a:gd name="T6" fmla="*/ 1576 w 1866"/>
                  <a:gd name="T7" fmla="*/ 28 h 1246"/>
                  <a:gd name="T8" fmla="*/ 1482 w 1866"/>
                  <a:gd name="T9" fmla="*/ 46 h 1246"/>
                  <a:gd name="T10" fmla="*/ 1389 w 1866"/>
                  <a:gd name="T11" fmla="*/ 67 h 1246"/>
                  <a:gd name="T12" fmla="*/ 1297 w 1866"/>
                  <a:gd name="T13" fmla="*/ 92 h 1246"/>
                  <a:gd name="T14" fmla="*/ 1208 w 1866"/>
                  <a:gd name="T15" fmla="*/ 120 h 1246"/>
                  <a:gd name="T16" fmla="*/ 1119 w 1866"/>
                  <a:gd name="T17" fmla="*/ 152 h 1246"/>
                  <a:gd name="T18" fmla="*/ 1033 w 1866"/>
                  <a:gd name="T19" fmla="*/ 188 h 1246"/>
                  <a:gd name="T20" fmla="*/ 948 w 1866"/>
                  <a:gd name="T21" fmla="*/ 227 h 1246"/>
                  <a:gd name="T22" fmla="*/ 865 w 1866"/>
                  <a:gd name="T23" fmla="*/ 269 h 1246"/>
                  <a:gd name="T24" fmla="*/ 785 w 1866"/>
                  <a:gd name="T25" fmla="*/ 314 h 1246"/>
                  <a:gd name="T26" fmla="*/ 706 w 1866"/>
                  <a:gd name="T27" fmla="*/ 362 h 1246"/>
                  <a:gd name="T28" fmla="*/ 629 w 1866"/>
                  <a:gd name="T29" fmla="*/ 414 h 1246"/>
                  <a:gd name="T30" fmla="*/ 555 w 1866"/>
                  <a:gd name="T31" fmla="*/ 468 h 1246"/>
                  <a:gd name="T32" fmla="*/ 483 w 1866"/>
                  <a:gd name="T33" fmla="*/ 526 h 1246"/>
                  <a:gd name="T34" fmla="*/ 413 w 1866"/>
                  <a:gd name="T35" fmla="*/ 586 h 1246"/>
                  <a:gd name="T36" fmla="*/ 346 w 1866"/>
                  <a:gd name="T37" fmla="*/ 648 h 1246"/>
                  <a:gd name="T38" fmla="*/ 281 w 1866"/>
                  <a:gd name="T39" fmla="*/ 714 h 1246"/>
                  <a:gd name="T40" fmla="*/ 220 w 1866"/>
                  <a:gd name="T41" fmla="*/ 782 h 1246"/>
                  <a:gd name="T42" fmla="*/ 160 w 1866"/>
                  <a:gd name="T43" fmla="*/ 852 h 1246"/>
                  <a:gd name="T44" fmla="*/ 104 w 1866"/>
                  <a:gd name="T45" fmla="*/ 925 h 1246"/>
                  <a:gd name="T46" fmla="*/ 50 w 1866"/>
                  <a:gd name="T47" fmla="*/ 1000 h 1246"/>
                  <a:gd name="T48" fmla="*/ 0 w 1866"/>
                  <a:gd name="T49" fmla="*/ 1077 h 1246"/>
                  <a:gd name="T50" fmla="*/ 319 w 1866"/>
                  <a:gd name="T51" fmla="*/ 1207 h 1246"/>
                  <a:gd name="T52" fmla="*/ 372 w 1866"/>
                  <a:gd name="T53" fmla="*/ 1131 h 1246"/>
                  <a:gd name="T54" fmla="*/ 430 w 1866"/>
                  <a:gd name="T55" fmla="*/ 1058 h 1246"/>
                  <a:gd name="T56" fmla="*/ 490 w 1866"/>
                  <a:gd name="T57" fmla="*/ 987 h 1246"/>
                  <a:gd name="T58" fmla="*/ 554 w 1866"/>
                  <a:gd name="T59" fmla="*/ 919 h 1246"/>
                  <a:gd name="T60" fmla="*/ 620 w 1866"/>
                  <a:gd name="T61" fmla="*/ 855 h 1246"/>
                  <a:gd name="T62" fmla="*/ 690 w 1866"/>
                  <a:gd name="T63" fmla="*/ 793 h 1246"/>
                  <a:gd name="T64" fmla="*/ 763 w 1866"/>
                  <a:gd name="T65" fmla="*/ 735 h 1246"/>
                  <a:gd name="T66" fmla="*/ 838 w 1866"/>
                  <a:gd name="T67" fmla="*/ 681 h 1246"/>
                  <a:gd name="T68" fmla="*/ 916 w 1866"/>
                  <a:gd name="T69" fmla="*/ 630 h 1246"/>
                  <a:gd name="T70" fmla="*/ 997 w 1866"/>
                  <a:gd name="T71" fmla="*/ 582 h 1246"/>
                  <a:gd name="T72" fmla="*/ 1080 w 1866"/>
                  <a:gd name="T73" fmla="*/ 539 h 1246"/>
                  <a:gd name="T74" fmla="*/ 1165 w 1866"/>
                  <a:gd name="T75" fmla="*/ 499 h 1246"/>
                  <a:gd name="T76" fmla="*/ 1253 w 1866"/>
                  <a:gd name="T77" fmla="*/ 463 h 1246"/>
                  <a:gd name="T78" fmla="*/ 1342 w 1866"/>
                  <a:gd name="T79" fmla="*/ 432 h 1246"/>
                  <a:gd name="T80" fmla="*/ 1434 w 1866"/>
                  <a:gd name="T81" fmla="*/ 405 h 1246"/>
                  <a:gd name="T82" fmla="*/ 1527 w 1866"/>
                  <a:gd name="T83" fmla="*/ 382 h 1246"/>
                  <a:gd name="T84" fmla="*/ 1622 w 1866"/>
                  <a:gd name="T85" fmla="*/ 364 h 1246"/>
                  <a:gd name="T86" fmla="*/ 1719 w 1866"/>
                  <a:gd name="T87" fmla="*/ 350 h 1246"/>
                  <a:gd name="T88" fmla="*/ 1817 w 1866"/>
                  <a:gd name="T89" fmla="*/ 341 h 1246"/>
                  <a:gd name="T90" fmla="*/ 1866 w 1866"/>
                  <a:gd name="T91" fmla="*/ 0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6" h="1246">
                    <a:moveTo>
                      <a:pt x="1866" y="0"/>
                    </a:moveTo>
                    <a:lnTo>
                      <a:pt x="1866" y="0"/>
                    </a:lnTo>
                    <a:lnTo>
                      <a:pt x="1817" y="2"/>
                    </a:lnTo>
                    <a:lnTo>
                      <a:pt x="1768" y="5"/>
                    </a:lnTo>
                    <a:lnTo>
                      <a:pt x="1720" y="10"/>
                    </a:lnTo>
                    <a:lnTo>
                      <a:pt x="1671" y="15"/>
                    </a:lnTo>
                    <a:lnTo>
                      <a:pt x="1623" y="21"/>
                    </a:lnTo>
                    <a:lnTo>
                      <a:pt x="1576" y="28"/>
                    </a:lnTo>
                    <a:lnTo>
                      <a:pt x="1529" y="37"/>
                    </a:lnTo>
                    <a:lnTo>
                      <a:pt x="1482" y="46"/>
                    </a:lnTo>
                    <a:lnTo>
                      <a:pt x="1435" y="56"/>
                    </a:lnTo>
                    <a:lnTo>
                      <a:pt x="1389" y="67"/>
                    </a:lnTo>
                    <a:lnTo>
                      <a:pt x="1343" y="79"/>
                    </a:lnTo>
                    <a:lnTo>
                      <a:pt x="1297" y="92"/>
                    </a:lnTo>
                    <a:lnTo>
                      <a:pt x="1252" y="106"/>
                    </a:lnTo>
                    <a:lnTo>
                      <a:pt x="1208" y="120"/>
                    </a:lnTo>
                    <a:lnTo>
                      <a:pt x="1163" y="136"/>
                    </a:lnTo>
                    <a:lnTo>
                      <a:pt x="1119" y="152"/>
                    </a:lnTo>
                    <a:lnTo>
                      <a:pt x="1076" y="170"/>
                    </a:lnTo>
                    <a:lnTo>
                      <a:pt x="1033" y="188"/>
                    </a:lnTo>
                    <a:lnTo>
                      <a:pt x="990" y="207"/>
                    </a:lnTo>
                    <a:lnTo>
                      <a:pt x="948" y="227"/>
                    </a:lnTo>
                    <a:lnTo>
                      <a:pt x="907" y="247"/>
                    </a:lnTo>
                    <a:lnTo>
                      <a:pt x="865" y="269"/>
                    </a:lnTo>
                    <a:lnTo>
                      <a:pt x="825" y="291"/>
                    </a:lnTo>
                    <a:lnTo>
                      <a:pt x="785" y="314"/>
                    </a:lnTo>
                    <a:lnTo>
                      <a:pt x="745" y="338"/>
                    </a:lnTo>
                    <a:lnTo>
                      <a:pt x="706" y="362"/>
                    </a:lnTo>
                    <a:lnTo>
                      <a:pt x="667" y="388"/>
                    </a:lnTo>
                    <a:lnTo>
                      <a:pt x="629" y="414"/>
                    </a:lnTo>
                    <a:lnTo>
                      <a:pt x="592" y="441"/>
                    </a:lnTo>
                    <a:lnTo>
                      <a:pt x="555" y="468"/>
                    </a:lnTo>
                    <a:lnTo>
                      <a:pt x="519" y="497"/>
                    </a:lnTo>
                    <a:lnTo>
                      <a:pt x="483" y="526"/>
                    </a:lnTo>
                    <a:lnTo>
                      <a:pt x="448" y="555"/>
                    </a:lnTo>
                    <a:lnTo>
                      <a:pt x="413" y="586"/>
                    </a:lnTo>
                    <a:lnTo>
                      <a:pt x="379" y="617"/>
                    </a:lnTo>
                    <a:lnTo>
                      <a:pt x="346" y="648"/>
                    </a:lnTo>
                    <a:lnTo>
                      <a:pt x="313" y="681"/>
                    </a:lnTo>
                    <a:lnTo>
                      <a:pt x="281" y="714"/>
                    </a:lnTo>
                    <a:lnTo>
                      <a:pt x="250" y="747"/>
                    </a:lnTo>
                    <a:lnTo>
                      <a:pt x="220" y="782"/>
                    </a:lnTo>
                    <a:lnTo>
                      <a:pt x="190" y="817"/>
                    </a:lnTo>
                    <a:lnTo>
                      <a:pt x="160" y="852"/>
                    </a:lnTo>
                    <a:lnTo>
                      <a:pt x="132" y="888"/>
                    </a:lnTo>
                    <a:lnTo>
                      <a:pt x="104" y="925"/>
                    </a:lnTo>
                    <a:lnTo>
                      <a:pt x="77" y="962"/>
                    </a:lnTo>
                    <a:lnTo>
                      <a:pt x="50" y="1000"/>
                    </a:lnTo>
                    <a:lnTo>
                      <a:pt x="25" y="1038"/>
                    </a:lnTo>
                    <a:lnTo>
                      <a:pt x="0" y="1077"/>
                    </a:lnTo>
                    <a:lnTo>
                      <a:pt x="293" y="1246"/>
                    </a:lnTo>
                    <a:lnTo>
                      <a:pt x="319" y="1207"/>
                    </a:lnTo>
                    <a:lnTo>
                      <a:pt x="345" y="1169"/>
                    </a:lnTo>
                    <a:lnTo>
                      <a:pt x="372" y="1131"/>
                    </a:lnTo>
                    <a:lnTo>
                      <a:pt x="401" y="1094"/>
                    </a:lnTo>
                    <a:lnTo>
                      <a:pt x="430" y="1058"/>
                    </a:lnTo>
                    <a:lnTo>
                      <a:pt x="459" y="1022"/>
                    </a:lnTo>
                    <a:lnTo>
                      <a:pt x="490" y="987"/>
                    </a:lnTo>
                    <a:lnTo>
                      <a:pt x="521" y="953"/>
                    </a:lnTo>
                    <a:lnTo>
                      <a:pt x="554" y="919"/>
                    </a:lnTo>
                    <a:lnTo>
                      <a:pt x="587" y="887"/>
                    </a:lnTo>
                    <a:lnTo>
                      <a:pt x="620" y="855"/>
                    </a:lnTo>
                    <a:lnTo>
                      <a:pt x="655" y="824"/>
                    </a:lnTo>
                    <a:lnTo>
                      <a:pt x="690" y="793"/>
                    </a:lnTo>
                    <a:lnTo>
                      <a:pt x="726" y="764"/>
                    </a:lnTo>
                    <a:lnTo>
                      <a:pt x="763" y="735"/>
                    </a:lnTo>
                    <a:lnTo>
                      <a:pt x="800" y="708"/>
                    </a:lnTo>
                    <a:lnTo>
                      <a:pt x="838" y="681"/>
                    </a:lnTo>
                    <a:lnTo>
                      <a:pt x="877" y="655"/>
                    </a:lnTo>
                    <a:lnTo>
                      <a:pt x="916" y="630"/>
                    </a:lnTo>
                    <a:lnTo>
                      <a:pt x="956" y="606"/>
                    </a:lnTo>
                    <a:lnTo>
                      <a:pt x="997" y="582"/>
                    </a:lnTo>
                    <a:lnTo>
                      <a:pt x="1038" y="560"/>
                    </a:lnTo>
                    <a:lnTo>
                      <a:pt x="1080" y="539"/>
                    </a:lnTo>
                    <a:lnTo>
                      <a:pt x="1122" y="518"/>
                    </a:lnTo>
                    <a:lnTo>
                      <a:pt x="1165" y="499"/>
                    </a:lnTo>
                    <a:lnTo>
                      <a:pt x="1209" y="481"/>
                    </a:lnTo>
                    <a:lnTo>
                      <a:pt x="1253" y="463"/>
                    </a:lnTo>
                    <a:lnTo>
                      <a:pt x="1297" y="447"/>
                    </a:lnTo>
                    <a:lnTo>
                      <a:pt x="1342" y="432"/>
                    </a:lnTo>
                    <a:lnTo>
                      <a:pt x="1388" y="418"/>
                    </a:lnTo>
                    <a:lnTo>
                      <a:pt x="1434" y="405"/>
                    </a:lnTo>
                    <a:lnTo>
                      <a:pt x="1480" y="393"/>
                    </a:lnTo>
                    <a:lnTo>
                      <a:pt x="1527" y="382"/>
                    </a:lnTo>
                    <a:lnTo>
                      <a:pt x="1574" y="372"/>
                    </a:lnTo>
                    <a:lnTo>
                      <a:pt x="1622" y="364"/>
                    </a:lnTo>
                    <a:lnTo>
                      <a:pt x="1670" y="356"/>
                    </a:lnTo>
                    <a:lnTo>
                      <a:pt x="1719" y="350"/>
                    </a:lnTo>
                    <a:lnTo>
                      <a:pt x="1767" y="345"/>
                    </a:lnTo>
                    <a:lnTo>
                      <a:pt x="1817" y="341"/>
                    </a:lnTo>
                    <a:lnTo>
                      <a:pt x="1866" y="338"/>
                    </a:lnTo>
                    <a:lnTo>
                      <a:pt x="1866"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4" name="Freeform 437">
                <a:extLst>
                  <a:ext uri="{FF2B5EF4-FFF2-40B4-BE49-F238E27FC236}">
                    <a16:creationId xmlns:a16="http://schemas.microsoft.com/office/drawing/2014/main" id="{D5169E75-ECFF-17CE-8886-97887C2E00AB}"/>
                  </a:ext>
                </a:extLst>
              </p:cNvPr>
              <p:cNvSpPr>
                <a:spLocks/>
              </p:cNvSpPr>
              <p:nvPr/>
            </p:nvSpPr>
            <p:spPr bwMode="auto">
              <a:xfrm>
                <a:off x="3850" y="1187"/>
                <a:ext cx="1117" cy="751"/>
              </a:xfrm>
              <a:custGeom>
                <a:avLst/>
                <a:gdLst>
                  <a:gd name="T0" fmla="*/ 0 w 1859"/>
                  <a:gd name="T1" fmla="*/ 0 h 1247"/>
                  <a:gd name="T2" fmla="*/ 45 w 1859"/>
                  <a:gd name="T3" fmla="*/ 341 h 1247"/>
                  <a:gd name="T4" fmla="*/ 137 w 1859"/>
                  <a:gd name="T5" fmla="*/ 349 h 1247"/>
                  <a:gd name="T6" fmla="*/ 228 w 1859"/>
                  <a:gd name="T7" fmla="*/ 362 h 1247"/>
                  <a:gd name="T8" fmla="*/ 319 w 1859"/>
                  <a:gd name="T9" fmla="*/ 379 h 1247"/>
                  <a:gd name="T10" fmla="*/ 410 w 1859"/>
                  <a:gd name="T11" fmla="*/ 400 h 1247"/>
                  <a:gd name="T12" fmla="*/ 500 w 1859"/>
                  <a:gd name="T13" fmla="*/ 426 h 1247"/>
                  <a:gd name="T14" fmla="*/ 589 w 1859"/>
                  <a:gd name="T15" fmla="*/ 456 h 1247"/>
                  <a:gd name="T16" fmla="*/ 678 w 1859"/>
                  <a:gd name="T17" fmla="*/ 491 h 1247"/>
                  <a:gd name="T18" fmla="*/ 765 w 1859"/>
                  <a:gd name="T19" fmla="*/ 531 h 1247"/>
                  <a:gd name="T20" fmla="*/ 851 w 1859"/>
                  <a:gd name="T21" fmla="*/ 575 h 1247"/>
                  <a:gd name="T22" fmla="*/ 936 w 1859"/>
                  <a:gd name="T23" fmla="*/ 624 h 1247"/>
                  <a:gd name="T24" fmla="*/ 1017 w 1859"/>
                  <a:gd name="T25" fmla="*/ 677 h 1247"/>
                  <a:gd name="T26" fmla="*/ 1095 w 1859"/>
                  <a:gd name="T27" fmla="*/ 733 h 1247"/>
                  <a:gd name="T28" fmla="*/ 1170 w 1859"/>
                  <a:gd name="T29" fmla="*/ 792 h 1247"/>
                  <a:gd name="T30" fmla="*/ 1241 w 1859"/>
                  <a:gd name="T31" fmla="*/ 855 h 1247"/>
                  <a:gd name="T32" fmla="*/ 1309 w 1859"/>
                  <a:gd name="T33" fmla="*/ 920 h 1247"/>
                  <a:gd name="T34" fmla="*/ 1373 w 1859"/>
                  <a:gd name="T35" fmla="*/ 989 h 1247"/>
                  <a:gd name="T36" fmla="*/ 1433 w 1859"/>
                  <a:gd name="T37" fmla="*/ 1059 h 1247"/>
                  <a:gd name="T38" fmla="*/ 1489 w 1859"/>
                  <a:gd name="T39" fmla="*/ 1133 h 1247"/>
                  <a:gd name="T40" fmla="*/ 1542 w 1859"/>
                  <a:gd name="T41" fmla="*/ 1208 h 1247"/>
                  <a:gd name="T42" fmla="*/ 1859 w 1859"/>
                  <a:gd name="T43" fmla="*/ 1078 h 1247"/>
                  <a:gd name="T44" fmla="*/ 1808 w 1859"/>
                  <a:gd name="T45" fmla="*/ 998 h 1247"/>
                  <a:gd name="T46" fmla="*/ 1752 w 1859"/>
                  <a:gd name="T47" fmla="*/ 920 h 1247"/>
                  <a:gd name="T48" fmla="*/ 1694 w 1859"/>
                  <a:gd name="T49" fmla="*/ 845 h 1247"/>
                  <a:gd name="T50" fmla="*/ 1632 w 1859"/>
                  <a:gd name="T51" fmla="*/ 772 h 1247"/>
                  <a:gd name="T52" fmla="*/ 1566 w 1859"/>
                  <a:gd name="T53" fmla="*/ 701 h 1247"/>
                  <a:gd name="T54" fmla="*/ 1498 w 1859"/>
                  <a:gd name="T55" fmla="*/ 632 h 1247"/>
                  <a:gd name="T56" fmla="*/ 1426 w 1859"/>
                  <a:gd name="T57" fmla="*/ 566 h 1247"/>
                  <a:gd name="T58" fmla="*/ 1350 w 1859"/>
                  <a:gd name="T59" fmla="*/ 503 h 1247"/>
                  <a:gd name="T60" fmla="*/ 1272 w 1859"/>
                  <a:gd name="T61" fmla="*/ 443 h 1247"/>
                  <a:gd name="T62" fmla="*/ 1191 w 1859"/>
                  <a:gd name="T63" fmla="*/ 386 h 1247"/>
                  <a:gd name="T64" fmla="*/ 1106 w 1859"/>
                  <a:gd name="T65" fmla="*/ 332 h 1247"/>
                  <a:gd name="T66" fmla="*/ 1018 w 1859"/>
                  <a:gd name="T67" fmla="*/ 282 h 1247"/>
                  <a:gd name="T68" fmla="*/ 930 w 1859"/>
                  <a:gd name="T69" fmla="*/ 235 h 1247"/>
                  <a:gd name="T70" fmla="*/ 840 w 1859"/>
                  <a:gd name="T71" fmla="*/ 193 h 1247"/>
                  <a:gd name="T72" fmla="*/ 749 w 1859"/>
                  <a:gd name="T73" fmla="*/ 155 h 1247"/>
                  <a:gd name="T74" fmla="*/ 657 w 1859"/>
                  <a:gd name="T75" fmla="*/ 121 h 1247"/>
                  <a:gd name="T76" fmla="*/ 564 w 1859"/>
                  <a:gd name="T77" fmla="*/ 92 h 1247"/>
                  <a:gd name="T78" fmla="*/ 471 w 1859"/>
                  <a:gd name="T79" fmla="*/ 67 h 1247"/>
                  <a:gd name="T80" fmla="*/ 377 w 1859"/>
                  <a:gd name="T81" fmla="*/ 45 h 1247"/>
                  <a:gd name="T82" fmla="*/ 283 w 1859"/>
                  <a:gd name="T83" fmla="*/ 28 h 1247"/>
                  <a:gd name="T84" fmla="*/ 189 w 1859"/>
                  <a:gd name="T85" fmla="*/ 15 h 1247"/>
                  <a:gd name="T86" fmla="*/ 94 w 1859"/>
                  <a:gd name="T87" fmla="*/ 6 h 1247"/>
                  <a:gd name="T88" fmla="*/ 0 w 1859"/>
                  <a:gd name="T89"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9" h="1247">
                    <a:moveTo>
                      <a:pt x="0" y="0"/>
                    </a:moveTo>
                    <a:lnTo>
                      <a:pt x="0" y="0"/>
                    </a:lnTo>
                    <a:lnTo>
                      <a:pt x="0" y="339"/>
                    </a:lnTo>
                    <a:lnTo>
                      <a:pt x="45" y="341"/>
                    </a:lnTo>
                    <a:lnTo>
                      <a:pt x="91" y="345"/>
                    </a:lnTo>
                    <a:lnTo>
                      <a:pt x="137" y="349"/>
                    </a:lnTo>
                    <a:lnTo>
                      <a:pt x="183" y="355"/>
                    </a:lnTo>
                    <a:lnTo>
                      <a:pt x="228" y="362"/>
                    </a:lnTo>
                    <a:lnTo>
                      <a:pt x="274" y="370"/>
                    </a:lnTo>
                    <a:lnTo>
                      <a:pt x="319" y="379"/>
                    </a:lnTo>
                    <a:lnTo>
                      <a:pt x="365" y="389"/>
                    </a:lnTo>
                    <a:lnTo>
                      <a:pt x="410" y="400"/>
                    </a:lnTo>
                    <a:lnTo>
                      <a:pt x="455" y="412"/>
                    </a:lnTo>
                    <a:lnTo>
                      <a:pt x="500" y="426"/>
                    </a:lnTo>
                    <a:lnTo>
                      <a:pt x="545" y="440"/>
                    </a:lnTo>
                    <a:lnTo>
                      <a:pt x="589" y="456"/>
                    </a:lnTo>
                    <a:lnTo>
                      <a:pt x="634" y="473"/>
                    </a:lnTo>
                    <a:lnTo>
                      <a:pt x="678" y="491"/>
                    </a:lnTo>
                    <a:lnTo>
                      <a:pt x="721" y="511"/>
                    </a:lnTo>
                    <a:lnTo>
                      <a:pt x="765" y="531"/>
                    </a:lnTo>
                    <a:lnTo>
                      <a:pt x="808" y="552"/>
                    </a:lnTo>
                    <a:lnTo>
                      <a:pt x="851" y="575"/>
                    </a:lnTo>
                    <a:lnTo>
                      <a:pt x="894" y="599"/>
                    </a:lnTo>
                    <a:lnTo>
                      <a:pt x="936" y="624"/>
                    </a:lnTo>
                    <a:lnTo>
                      <a:pt x="977" y="650"/>
                    </a:lnTo>
                    <a:lnTo>
                      <a:pt x="1017" y="677"/>
                    </a:lnTo>
                    <a:lnTo>
                      <a:pt x="1057" y="705"/>
                    </a:lnTo>
                    <a:lnTo>
                      <a:pt x="1095" y="733"/>
                    </a:lnTo>
                    <a:lnTo>
                      <a:pt x="1133" y="762"/>
                    </a:lnTo>
                    <a:lnTo>
                      <a:pt x="1170" y="792"/>
                    </a:lnTo>
                    <a:lnTo>
                      <a:pt x="1206" y="823"/>
                    </a:lnTo>
                    <a:lnTo>
                      <a:pt x="1241" y="855"/>
                    </a:lnTo>
                    <a:lnTo>
                      <a:pt x="1275" y="887"/>
                    </a:lnTo>
                    <a:lnTo>
                      <a:pt x="1309" y="920"/>
                    </a:lnTo>
                    <a:lnTo>
                      <a:pt x="1341" y="954"/>
                    </a:lnTo>
                    <a:lnTo>
                      <a:pt x="1373" y="989"/>
                    </a:lnTo>
                    <a:lnTo>
                      <a:pt x="1403" y="1024"/>
                    </a:lnTo>
                    <a:lnTo>
                      <a:pt x="1433" y="1059"/>
                    </a:lnTo>
                    <a:lnTo>
                      <a:pt x="1461" y="1096"/>
                    </a:lnTo>
                    <a:lnTo>
                      <a:pt x="1489" y="1133"/>
                    </a:lnTo>
                    <a:lnTo>
                      <a:pt x="1516" y="1170"/>
                    </a:lnTo>
                    <a:lnTo>
                      <a:pt x="1542" y="1208"/>
                    </a:lnTo>
                    <a:lnTo>
                      <a:pt x="1567" y="1247"/>
                    </a:lnTo>
                    <a:lnTo>
                      <a:pt x="1859" y="1078"/>
                    </a:lnTo>
                    <a:lnTo>
                      <a:pt x="1834" y="1038"/>
                    </a:lnTo>
                    <a:lnTo>
                      <a:pt x="1808" y="998"/>
                    </a:lnTo>
                    <a:lnTo>
                      <a:pt x="1780" y="959"/>
                    </a:lnTo>
                    <a:lnTo>
                      <a:pt x="1752" y="920"/>
                    </a:lnTo>
                    <a:lnTo>
                      <a:pt x="1723" y="882"/>
                    </a:lnTo>
                    <a:lnTo>
                      <a:pt x="1694" y="845"/>
                    </a:lnTo>
                    <a:lnTo>
                      <a:pt x="1663" y="808"/>
                    </a:lnTo>
                    <a:lnTo>
                      <a:pt x="1632" y="772"/>
                    </a:lnTo>
                    <a:lnTo>
                      <a:pt x="1599" y="736"/>
                    </a:lnTo>
                    <a:lnTo>
                      <a:pt x="1566" y="701"/>
                    </a:lnTo>
                    <a:lnTo>
                      <a:pt x="1532" y="666"/>
                    </a:lnTo>
                    <a:lnTo>
                      <a:pt x="1498" y="632"/>
                    </a:lnTo>
                    <a:lnTo>
                      <a:pt x="1462" y="599"/>
                    </a:lnTo>
                    <a:lnTo>
                      <a:pt x="1426" y="566"/>
                    </a:lnTo>
                    <a:lnTo>
                      <a:pt x="1388" y="535"/>
                    </a:lnTo>
                    <a:lnTo>
                      <a:pt x="1350" y="503"/>
                    </a:lnTo>
                    <a:lnTo>
                      <a:pt x="1312" y="473"/>
                    </a:lnTo>
                    <a:lnTo>
                      <a:pt x="1272" y="443"/>
                    </a:lnTo>
                    <a:lnTo>
                      <a:pt x="1232" y="414"/>
                    </a:lnTo>
                    <a:lnTo>
                      <a:pt x="1191" y="386"/>
                    </a:lnTo>
                    <a:lnTo>
                      <a:pt x="1149" y="359"/>
                    </a:lnTo>
                    <a:lnTo>
                      <a:pt x="1106" y="332"/>
                    </a:lnTo>
                    <a:lnTo>
                      <a:pt x="1062" y="306"/>
                    </a:lnTo>
                    <a:lnTo>
                      <a:pt x="1018" y="282"/>
                    </a:lnTo>
                    <a:lnTo>
                      <a:pt x="974" y="258"/>
                    </a:lnTo>
                    <a:lnTo>
                      <a:pt x="930" y="235"/>
                    </a:lnTo>
                    <a:lnTo>
                      <a:pt x="885" y="214"/>
                    </a:lnTo>
                    <a:lnTo>
                      <a:pt x="840" y="193"/>
                    </a:lnTo>
                    <a:lnTo>
                      <a:pt x="794" y="174"/>
                    </a:lnTo>
                    <a:lnTo>
                      <a:pt x="749" y="155"/>
                    </a:lnTo>
                    <a:lnTo>
                      <a:pt x="703" y="138"/>
                    </a:lnTo>
                    <a:lnTo>
                      <a:pt x="657" y="121"/>
                    </a:lnTo>
                    <a:lnTo>
                      <a:pt x="611" y="106"/>
                    </a:lnTo>
                    <a:lnTo>
                      <a:pt x="564" y="92"/>
                    </a:lnTo>
                    <a:lnTo>
                      <a:pt x="518" y="79"/>
                    </a:lnTo>
                    <a:lnTo>
                      <a:pt x="471" y="67"/>
                    </a:lnTo>
                    <a:lnTo>
                      <a:pt x="424" y="55"/>
                    </a:lnTo>
                    <a:lnTo>
                      <a:pt x="377" y="45"/>
                    </a:lnTo>
                    <a:lnTo>
                      <a:pt x="330" y="36"/>
                    </a:lnTo>
                    <a:lnTo>
                      <a:pt x="283" y="28"/>
                    </a:lnTo>
                    <a:lnTo>
                      <a:pt x="236" y="21"/>
                    </a:lnTo>
                    <a:lnTo>
                      <a:pt x="189" y="15"/>
                    </a:lnTo>
                    <a:lnTo>
                      <a:pt x="142" y="10"/>
                    </a:lnTo>
                    <a:lnTo>
                      <a:pt x="94" y="6"/>
                    </a:lnTo>
                    <a:lnTo>
                      <a:pt x="47" y="2"/>
                    </a:lnTo>
                    <a:lnTo>
                      <a:pt x="0"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5" name="Freeform 438">
                <a:extLst>
                  <a:ext uri="{FF2B5EF4-FFF2-40B4-BE49-F238E27FC236}">
                    <a16:creationId xmlns:a16="http://schemas.microsoft.com/office/drawing/2014/main" id="{92649EF9-BF12-EACB-D43F-04A1247B5CBD}"/>
                  </a:ext>
                </a:extLst>
              </p:cNvPr>
              <p:cNvSpPr>
                <a:spLocks/>
              </p:cNvSpPr>
              <p:nvPr/>
            </p:nvSpPr>
            <p:spPr bwMode="auto">
              <a:xfrm>
                <a:off x="3846" y="3197"/>
                <a:ext cx="1121" cy="751"/>
              </a:xfrm>
              <a:custGeom>
                <a:avLst/>
                <a:gdLst>
                  <a:gd name="T0" fmla="*/ 1573 w 1866"/>
                  <a:gd name="T1" fmla="*/ 0 h 1247"/>
                  <a:gd name="T2" fmla="*/ 1521 w 1866"/>
                  <a:gd name="T3" fmla="*/ 78 h 1247"/>
                  <a:gd name="T4" fmla="*/ 1466 w 1866"/>
                  <a:gd name="T5" fmla="*/ 153 h 1247"/>
                  <a:gd name="T6" fmla="*/ 1407 w 1866"/>
                  <a:gd name="T7" fmla="*/ 225 h 1247"/>
                  <a:gd name="T8" fmla="*/ 1345 w 1866"/>
                  <a:gd name="T9" fmla="*/ 294 h 1247"/>
                  <a:gd name="T10" fmla="*/ 1279 w 1866"/>
                  <a:gd name="T11" fmla="*/ 360 h 1247"/>
                  <a:gd name="T12" fmla="*/ 1211 w 1866"/>
                  <a:gd name="T13" fmla="*/ 423 h 1247"/>
                  <a:gd name="T14" fmla="*/ 1140 w 1866"/>
                  <a:gd name="T15" fmla="*/ 483 h 1247"/>
                  <a:gd name="T16" fmla="*/ 1066 w 1866"/>
                  <a:gd name="T17" fmla="*/ 539 h 1247"/>
                  <a:gd name="T18" fmla="*/ 989 w 1866"/>
                  <a:gd name="T19" fmla="*/ 592 h 1247"/>
                  <a:gd name="T20" fmla="*/ 910 w 1866"/>
                  <a:gd name="T21" fmla="*/ 641 h 1247"/>
                  <a:gd name="T22" fmla="*/ 828 w 1866"/>
                  <a:gd name="T23" fmla="*/ 686 h 1247"/>
                  <a:gd name="T24" fmla="*/ 744 w 1866"/>
                  <a:gd name="T25" fmla="*/ 728 h 1247"/>
                  <a:gd name="T26" fmla="*/ 657 w 1866"/>
                  <a:gd name="T27" fmla="*/ 766 h 1247"/>
                  <a:gd name="T28" fmla="*/ 569 w 1866"/>
                  <a:gd name="T29" fmla="*/ 799 h 1247"/>
                  <a:gd name="T30" fmla="*/ 478 w 1866"/>
                  <a:gd name="T31" fmla="*/ 829 h 1247"/>
                  <a:gd name="T32" fmla="*/ 386 w 1866"/>
                  <a:gd name="T33" fmla="*/ 854 h 1247"/>
                  <a:gd name="T34" fmla="*/ 292 w 1866"/>
                  <a:gd name="T35" fmla="*/ 874 h 1247"/>
                  <a:gd name="T36" fmla="*/ 196 w 1866"/>
                  <a:gd name="T37" fmla="*/ 890 h 1247"/>
                  <a:gd name="T38" fmla="*/ 99 w 1866"/>
                  <a:gd name="T39" fmla="*/ 902 h 1247"/>
                  <a:gd name="T40" fmla="*/ 0 w 1866"/>
                  <a:gd name="T41" fmla="*/ 908 h 1247"/>
                  <a:gd name="T42" fmla="*/ 49 w 1866"/>
                  <a:gd name="T43" fmla="*/ 1244 h 1247"/>
                  <a:gd name="T44" fmla="*/ 146 w 1866"/>
                  <a:gd name="T45" fmla="*/ 1237 h 1247"/>
                  <a:gd name="T46" fmla="*/ 243 w 1866"/>
                  <a:gd name="T47" fmla="*/ 1225 h 1247"/>
                  <a:gd name="T48" fmla="*/ 338 w 1866"/>
                  <a:gd name="T49" fmla="*/ 1210 h 1247"/>
                  <a:gd name="T50" fmla="*/ 431 w 1866"/>
                  <a:gd name="T51" fmla="*/ 1191 h 1247"/>
                  <a:gd name="T52" fmla="*/ 523 w 1866"/>
                  <a:gd name="T53" fmla="*/ 1168 h 1247"/>
                  <a:gd name="T54" fmla="*/ 614 w 1866"/>
                  <a:gd name="T55" fmla="*/ 1141 h 1247"/>
                  <a:gd name="T56" fmla="*/ 703 w 1866"/>
                  <a:gd name="T57" fmla="*/ 1111 h 1247"/>
                  <a:gd name="T58" fmla="*/ 790 w 1866"/>
                  <a:gd name="T59" fmla="*/ 1077 h 1247"/>
                  <a:gd name="T60" fmla="*/ 876 w 1866"/>
                  <a:gd name="T61" fmla="*/ 1040 h 1247"/>
                  <a:gd name="T62" fmla="*/ 959 w 1866"/>
                  <a:gd name="T63" fmla="*/ 999 h 1247"/>
                  <a:gd name="T64" fmla="*/ 1041 w 1866"/>
                  <a:gd name="T65" fmla="*/ 956 h 1247"/>
                  <a:gd name="T66" fmla="*/ 1121 w 1866"/>
                  <a:gd name="T67" fmla="*/ 909 h 1247"/>
                  <a:gd name="T68" fmla="*/ 1199 w 1866"/>
                  <a:gd name="T69" fmla="*/ 859 h 1247"/>
                  <a:gd name="T70" fmla="*/ 1274 w 1866"/>
                  <a:gd name="T71" fmla="*/ 806 h 1247"/>
                  <a:gd name="T72" fmla="*/ 1347 w 1866"/>
                  <a:gd name="T73" fmla="*/ 750 h 1247"/>
                  <a:gd name="T74" fmla="*/ 1418 w 1866"/>
                  <a:gd name="T75" fmla="*/ 691 h 1247"/>
                  <a:gd name="T76" fmla="*/ 1487 w 1866"/>
                  <a:gd name="T77" fmla="*/ 630 h 1247"/>
                  <a:gd name="T78" fmla="*/ 1553 w 1866"/>
                  <a:gd name="T79" fmla="*/ 566 h 1247"/>
                  <a:gd name="T80" fmla="*/ 1616 w 1866"/>
                  <a:gd name="T81" fmla="*/ 499 h 1247"/>
                  <a:gd name="T82" fmla="*/ 1677 w 1866"/>
                  <a:gd name="T83" fmla="*/ 430 h 1247"/>
                  <a:gd name="T84" fmla="*/ 1734 w 1866"/>
                  <a:gd name="T85" fmla="*/ 358 h 1247"/>
                  <a:gd name="T86" fmla="*/ 1789 w 1866"/>
                  <a:gd name="T87" fmla="*/ 285 h 1247"/>
                  <a:gd name="T88" fmla="*/ 1841 w 1866"/>
                  <a:gd name="T89" fmla="*/ 208 h 1247"/>
                  <a:gd name="T90" fmla="*/ 1573 w 1866"/>
                  <a:gd name="T91"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6" h="1247">
                    <a:moveTo>
                      <a:pt x="1573" y="0"/>
                    </a:moveTo>
                    <a:lnTo>
                      <a:pt x="1573" y="0"/>
                    </a:lnTo>
                    <a:lnTo>
                      <a:pt x="1547" y="39"/>
                    </a:lnTo>
                    <a:lnTo>
                      <a:pt x="1521" y="78"/>
                    </a:lnTo>
                    <a:lnTo>
                      <a:pt x="1494" y="116"/>
                    </a:lnTo>
                    <a:lnTo>
                      <a:pt x="1466" y="153"/>
                    </a:lnTo>
                    <a:lnTo>
                      <a:pt x="1437" y="189"/>
                    </a:lnTo>
                    <a:lnTo>
                      <a:pt x="1407" y="225"/>
                    </a:lnTo>
                    <a:lnTo>
                      <a:pt x="1376" y="260"/>
                    </a:lnTo>
                    <a:lnTo>
                      <a:pt x="1345" y="294"/>
                    </a:lnTo>
                    <a:lnTo>
                      <a:pt x="1312" y="327"/>
                    </a:lnTo>
                    <a:lnTo>
                      <a:pt x="1279" y="360"/>
                    </a:lnTo>
                    <a:lnTo>
                      <a:pt x="1246" y="392"/>
                    </a:lnTo>
                    <a:lnTo>
                      <a:pt x="1211" y="423"/>
                    </a:lnTo>
                    <a:lnTo>
                      <a:pt x="1176" y="453"/>
                    </a:lnTo>
                    <a:lnTo>
                      <a:pt x="1140" y="483"/>
                    </a:lnTo>
                    <a:lnTo>
                      <a:pt x="1103" y="511"/>
                    </a:lnTo>
                    <a:lnTo>
                      <a:pt x="1066" y="539"/>
                    </a:lnTo>
                    <a:lnTo>
                      <a:pt x="1028" y="566"/>
                    </a:lnTo>
                    <a:lnTo>
                      <a:pt x="989" y="592"/>
                    </a:lnTo>
                    <a:lnTo>
                      <a:pt x="950" y="617"/>
                    </a:lnTo>
                    <a:lnTo>
                      <a:pt x="910" y="641"/>
                    </a:lnTo>
                    <a:lnTo>
                      <a:pt x="869" y="664"/>
                    </a:lnTo>
                    <a:lnTo>
                      <a:pt x="828" y="686"/>
                    </a:lnTo>
                    <a:lnTo>
                      <a:pt x="786" y="708"/>
                    </a:lnTo>
                    <a:lnTo>
                      <a:pt x="744" y="728"/>
                    </a:lnTo>
                    <a:lnTo>
                      <a:pt x="701" y="747"/>
                    </a:lnTo>
                    <a:lnTo>
                      <a:pt x="657" y="766"/>
                    </a:lnTo>
                    <a:lnTo>
                      <a:pt x="613" y="783"/>
                    </a:lnTo>
                    <a:lnTo>
                      <a:pt x="569" y="799"/>
                    </a:lnTo>
                    <a:lnTo>
                      <a:pt x="524" y="815"/>
                    </a:lnTo>
                    <a:lnTo>
                      <a:pt x="478" y="829"/>
                    </a:lnTo>
                    <a:lnTo>
                      <a:pt x="432" y="842"/>
                    </a:lnTo>
                    <a:lnTo>
                      <a:pt x="386" y="854"/>
                    </a:lnTo>
                    <a:lnTo>
                      <a:pt x="339" y="865"/>
                    </a:lnTo>
                    <a:lnTo>
                      <a:pt x="292" y="874"/>
                    </a:lnTo>
                    <a:lnTo>
                      <a:pt x="244" y="883"/>
                    </a:lnTo>
                    <a:lnTo>
                      <a:pt x="196" y="890"/>
                    </a:lnTo>
                    <a:lnTo>
                      <a:pt x="148" y="897"/>
                    </a:lnTo>
                    <a:lnTo>
                      <a:pt x="99" y="902"/>
                    </a:lnTo>
                    <a:lnTo>
                      <a:pt x="50" y="905"/>
                    </a:lnTo>
                    <a:lnTo>
                      <a:pt x="0" y="908"/>
                    </a:lnTo>
                    <a:lnTo>
                      <a:pt x="0" y="1247"/>
                    </a:lnTo>
                    <a:lnTo>
                      <a:pt x="49" y="1244"/>
                    </a:lnTo>
                    <a:lnTo>
                      <a:pt x="98" y="1241"/>
                    </a:lnTo>
                    <a:lnTo>
                      <a:pt x="146" y="1237"/>
                    </a:lnTo>
                    <a:lnTo>
                      <a:pt x="195" y="1232"/>
                    </a:lnTo>
                    <a:lnTo>
                      <a:pt x="243" y="1225"/>
                    </a:lnTo>
                    <a:lnTo>
                      <a:pt x="290" y="1218"/>
                    </a:lnTo>
                    <a:lnTo>
                      <a:pt x="338" y="1210"/>
                    </a:lnTo>
                    <a:lnTo>
                      <a:pt x="384" y="1201"/>
                    </a:lnTo>
                    <a:lnTo>
                      <a:pt x="431" y="1191"/>
                    </a:lnTo>
                    <a:lnTo>
                      <a:pt x="477" y="1180"/>
                    </a:lnTo>
                    <a:lnTo>
                      <a:pt x="523" y="1168"/>
                    </a:lnTo>
                    <a:lnTo>
                      <a:pt x="569" y="1155"/>
                    </a:lnTo>
                    <a:lnTo>
                      <a:pt x="614" y="1141"/>
                    </a:lnTo>
                    <a:lnTo>
                      <a:pt x="659" y="1126"/>
                    </a:lnTo>
                    <a:lnTo>
                      <a:pt x="703" y="1111"/>
                    </a:lnTo>
                    <a:lnTo>
                      <a:pt x="747" y="1094"/>
                    </a:lnTo>
                    <a:lnTo>
                      <a:pt x="790" y="1077"/>
                    </a:lnTo>
                    <a:lnTo>
                      <a:pt x="833" y="1059"/>
                    </a:lnTo>
                    <a:lnTo>
                      <a:pt x="876" y="1040"/>
                    </a:lnTo>
                    <a:lnTo>
                      <a:pt x="918" y="1020"/>
                    </a:lnTo>
                    <a:lnTo>
                      <a:pt x="959" y="999"/>
                    </a:lnTo>
                    <a:lnTo>
                      <a:pt x="1001" y="978"/>
                    </a:lnTo>
                    <a:lnTo>
                      <a:pt x="1041" y="956"/>
                    </a:lnTo>
                    <a:lnTo>
                      <a:pt x="1081" y="933"/>
                    </a:lnTo>
                    <a:lnTo>
                      <a:pt x="1121" y="909"/>
                    </a:lnTo>
                    <a:lnTo>
                      <a:pt x="1160" y="884"/>
                    </a:lnTo>
                    <a:lnTo>
                      <a:pt x="1199" y="859"/>
                    </a:lnTo>
                    <a:lnTo>
                      <a:pt x="1237" y="833"/>
                    </a:lnTo>
                    <a:lnTo>
                      <a:pt x="1274" y="806"/>
                    </a:lnTo>
                    <a:lnTo>
                      <a:pt x="1311" y="778"/>
                    </a:lnTo>
                    <a:lnTo>
                      <a:pt x="1347" y="750"/>
                    </a:lnTo>
                    <a:lnTo>
                      <a:pt x="1383" y="721"/>
                    </a:lnTo>
                    <a:lnTo>
                      <a:pt x="1418" y="691"/>
                    </a:lnTo>
                    <a:lnTo>
                      <a:pt x="1453" y="661"/>
                    </a:lnTo>
                    <a:lnTo>
                      <a:pt x="1487" y="630"/>
                    </a:lnTo>
                    <a:lnTo>
                      <a:pt x="1520" y="598"/>
                    </a:lnTo>
                    <a:lnTo>
                      <a:pt x="1553" y="566"/>
                    </a:lnTo>
                    <a:lnTo>
                      <a:pt x="1585" y="533"/>
                    </a:lnTo>
                    <a:lnTo>
                      <a:pt x="1616" y="499"/>
                    </a:lnTo>
                    <a:lnTo>
                      <a:pt x="1647" y="465"/>
                    </a:lnTo>
                    <a:lnTo>
                      <a:pt x="1677" y="430"/>
                    </a:lnTo>
                    <a:lnTo>
                      <a:pt x="1706" y="394"/>
                    </a:lnTo>
                    <a:lnTo>
                      <a:pt x="1734" y="358"/>
                    </a:lnTo>
                    <a:lnTo>
                      <a:pt x="1762" y="322"/>
                    </a:lnTo>
                    <a:lnTo>
                      <a:pt x="1789" y="285"/>
                    </a:lnTo>
                    <a:lnTo>
                      <a:pt x="1816" y="247"/>
                    </a:lnTo>
                    <a:lnTo>
                      <a:pt x="1841" y="208"/>
                    </a:lnTo>
                    <a:lnTo>
                      <a:pt x="1866" y="170"/>
                    </a:lnTo>
                    <a:lnTo>
                      <a:pt x="1573"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6" name="Freeform 439">
                <a:extLst>
                  <a:ext uri="{FF2B5EF4-FFF2-40B4-BE49-F238E27FC236}">
                    <a16:creationId xmlns:a16="http://schemas.microsoft.com/office/drawing/2014/main" id="{7144244A-D11A-4586-821B-74D08B0DA79E}"/>
                  </a:ext>
                </a:extLst>
              </p:cNvPr>
              <p:cNvSpPr>
                <a:spLocks/>
              </p:cNvSpPr>
              <p:nvPr/>
            </p:nvSpPr>
            <p:spPr bwMode="auto">
              <a:xfrm>
                <a:off x="4839" y="1921"/>
                <a:ext cx="337" cy="1296"/>
              </a:xfrm>
              <a:custGeom>
                <a:avLst/>
                <a:gdLst>
                  <a:gd name="T0" fmla="*/ 293 w 560"/>
                  <a:gd name="T1" fmla="*/ 0 h 2153"/>
                  <a:gd name="T2" fmla="*/ 22 w 560"/>
                  <a:gd name="T3" fmla="*/ 210 h 2153"/>
                  <a:gd name="T4" fmla="*/ 61 w 560"/>
                  <a:gd name="T5" fmla="*/ 294 h 2153"/>
                  <a:gd name="T6" fmla="*/ 96 w 560"/>
                  <a:gd name="T7" fmla="*/ 379 h 2153"/>
                  <a:gd name="T8" fmla="*/ 127 w 560"/>
                  <a:gd name="T9" fmla="*/ 467 h 2153"/>
                  <a:gd name="T10" fmla="*/ 153 w 560"/>
                  <a:gd name="T11" fmla="*/ 556 h 2153"/>
                  <a:gd name="T12" fmla="*/ 176 w 560"/>
                  <a:gd name="T13" fmla="*/ 647 h 2153"/>
                  <a:gd name="T14" fmla="*/ 194 w 560"/>
                  <a:gd name="T15" fmla="*/ 740 h 2153"/>
                  <a:gd name="T16" fmla="*/ 208 w 560"/>
                  <a:gd name="T17" fmla="*/ 834 h 2153"/>
                  <a:gd name="T18" fmla="*/ 218 w 560"/>
                  <a:gd name="T19" fmla="*/ 930 h 2153"/>
                  <a:gd name="T20" fmla="*/ 222 w 560"/>
                  <a:gd name="T21" fmla="*/ 1027 h 2153"/>
                  <a:gd name="T22" fmla="*/ 222 w 560"/>
                  <a:gd name="T23" fmla="*/ 1125 h 2153"/>
                  <a:gd name="T24" fmla="*/ 218 w 560"/>
                  <a:gd name="T25" fmla="*/ 1222 h 2153"/>
                  <a:gd name="T26" fmla="*/ 208 w 560"/>
                  <a:gd name="T27" fmla="*/ 1318 h 2153"/>
                  <a:gd name="T28" fmla="*/ 194 w 560"/>
                  <a:gd name="T29" fmla="*/ 1412 h 2153"/>
                  <a:gd name="T30" fmla="*/ 176 w 560"/>
                  <a:gd name="T31" fmla="*/ 1505 h 2153"/>
                  <a:gd name="T32" fmla="*/ 153 w 560"/>
                  <a:gd name="T33" fmla="*/ 1596 h 2153"/>
                  <a:gd name="T34" fmla="*/ 126 w 560"/>
                  <a:gd name="T35" fmla="*/ 1686 h 2153"/>
                  <a:gd name="T36" fmla="*/ 95 w 560"/>
                  <a:gd name="T37" fmla="*/ 1774 h 2153"/>
                  <a:gd name="T38" fmla="*/ 60 w 560"/>
                  <a:gd name="T39" fmla="*/ 1859 h 2153"/>
                  <a:gd name="T40" fmla="*/ 21 w 560"/>
                  <a:gd name="T41" fmla="*/ 1943 h 2153"/>
                  <a:gd name="T42" fmla="*/ 292 w 560"/>
                  <a:gd name="T43" fmla="*/ 2153 h 2153"/>
                  <a:gd name="T44" fmla="*/ 335 w 560"/>
                  <a:gd name="T45" fmla="*/ 2068 h 2153"/>
                  <a:gd name="T46" fmla="*/ 375 w 560"/>
                  <a:gd name="T47" fmla="*/ 1981 h 2153"/>
                  <a:gd name="T48" fmla="*/ 410 w 560"/>
                  <a:gd name="T49" fmla="*/ 1893 h 2153"/>
                  <a:gd name="T50" fmla="*/ 443 w 560"/>
                  <a:gd name="T51" fmla="*/ 1802 h 2153"/>
                  <a:gd name="T52" fmla="*/ 471 w 560"/>
                  <a:gd name="T53" fmla="*/ 1710 h 2153"/>
                  <a:gd name="T54" fmla="*/ 496 w 560"/>
                  <a:gd name="T55" fmla="*/ 1616 h 2153"/>
                  <a:gd name="T56" fmla="*/ 517 w 560"/>
                  <a:gd name="T57" fmla="*/ 1521 h 2153"/>
                  <a:gd name="T58" fmla="*/ 534 w 560"/>
                  <a:gd name="T59" fmla="*/ 1424 h 2153"/>
                  <a:gd name="T60" fmla="*/ 546 w 560"/>
                  <a:gd name="T61" fmla="*/ 1326 h 2153"/>
                  <a:gd name="T62" fmla="*/ 555 w 560"/>
                  <a:gd name="T63" fmla="*/ 1227 h 2153"/>
                  <a:gd name="T64" fmla="*/ 559 w 560"/>
                  <a:gd name="T65" fmla="*/ 1126 h 2153"/>
                  <a:gd name="T66" fmla="*/ 559 w 560"/>
                  <a:gd name="T67" fmla="*/ 1025 h 2153"/>
                  <a:gd name="T68" fmla="*/ 555 w 560"/>
                  <a:gd name="T69" fmla="*/ 925 h 2153"/>
                  <a:gd name="T70" fmla="*/ 546 w 560"/>
                  <a:gd name="T71" fmla="*/ 826 h 2153"/>
                  <a:gd name="T72" fmla="*/ 534 w 560"/>
                  <a:gd name="T73" fmla="*/ 728 h 2153"/>
                  <a:gd name="T74" fmla="*/ 517 w 560"/>
                  <a:gd name="T75" fmla="*/ 631 h 2153"/>
                  <a:gd name="T76" fmla="*/ 496 w 560"/>
                  <a:gd name="T77" fmla="*/ 536 h 2153"/>
                  <a:gd name="T78" fmla="*/ 472 w 560"/>
                  <a:gd name="T79" fmla="*/ 442 h 2153"/>
                  <a:gd name="T80" fmla="*/ 443 w 560"/>
                  <a:gd name="T81" fmla="*/ 350 h 2153"/>
                  <a:gd name="T82" fmla="*/ 411 w 560"/>
                  <a:gd name="T83" fmla="*/ 260 h 2153"/>
                  <a:gd name="T84" fmla="*/ 375 w 560"/>
                  <a:gd name="T85" fmla="*/ 172 h 2153"/>
                  <a:gd name="T86" fmla="*/ 336 w 560"/>
                  <a:gd name="T87" fmla="*/ 85 h 2153"/>
                  <a:gd name="T88" fmla="*/ 293 w 560"/>
                  <a:gd name="T89" fmla="*/ 0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0" h="2153">
                    <a:moveTo>
                      <a:pt x="293" y="0"/>
                    </a:moveTo>
                    <a:lnTo>
                      <a:pt x="293" y="0"/>
                    </a:lnTo>
                    <a:lnTo>
                      <a:pt x="2" y="170"/>
                    </a:lnTo>
                    <a:lnTo>
                      <a:pt x="22" y="210"/>
                    </a:lnTo>
                    <a:lnTo>
                      <a:pt x="42" y="252"/>
                    </a:lnTo>
                    <a:lnTo>
                      <a:pt x="61" y="294"/>
                    </a:lnTo>
                    <a:lnTo>
                      <a:pt x="79" y="336"/>
                    </a:lnTo>
                    <a:lnTo>
                      <a:pt x="96" y="379"/>
                    </a:lnTo>
                    <a:lnTo>
                      <a:pt x="112" y="423"/>
                    </a:lnTo>
                    <a:lnTo>
                      <a:pt x="127" y="467"/>
                    </a:lnTo>
                    <a:lnTo>
                      <a:pt x="141" y="511"/>
                    </a:lnTo>
                    <a:lnTo>
                      <a:pt x="153" y="556"/>
                    </a:lnTo>
                    <a:lnTo>
                      <a:pt x="165" y="601"/>
                    </a:lnTo>
                    <a:lnTo>
                      <a:pt x="176" y="647"/>
                    </a:lnTo>
                    <a:lnTo>
                      <a:pt x="186" y="693"/>
                    </a:lnTo>
                    <a:lnTo>
                      <a:pt x="194" y="740"/>
                    </a:lnTo>
                    <a:lnTo>
                      <a:pt x="202" y="787"/>
                    </a:lnTo>
                    <a:lnTo>
                      <a:pt x="208" y="834"/>
                    </a:lnTo>
                    <a:lnTo>
                      <a:pt x="214" y="882"/>
                    </a:lnTo>
                    <a:lnTo>
                      <a:pt x="218" y="930"/>
                    </a:lnTo>
                    <a:lnTo>
                      <a:pt x="221" y="978"/>
                    </a:lnTo>
                    <a:lnTo>
                      <a:pt x="222" y="1027"/>
                    </a:lnTo>
                    <a:lnTo>
                      <a:pt x="223" y="1076"/>
                    </a:lnTo>
                    <a:lnTo>
                      <a:pt x="222" y="1125"/>
                    </a:lnTo>
                    <a:lnTo>
                      <a:pt x="221" y="1173"/>
                    </a:lnTo>
                    <a:lnTo>
                      <a:pt x="218" y="1222"/>
                    </a:lnTo>
                    <a:lnTo>
                      <a:pt x="214" y="1270"/>
                    </a:lnTo>
                    <a:lnTo>
                      <a:pt x="208" y="1318"/>
                    </a:lnTo>
                    <a:lnTo>
                      <a:pt x="202" y="1365"/>
                    </a:lnTo>
                    <a:lnTo>
                      <a:pt x="194" y="1412"/>
                    </a:lnTo>
                    <a:lnTo>
                      <a:pt x="186" y="1459"/>
                    </a:lnTo>
                    <a:lnTo>
                      <a:pt x="176" y="1505"/>
                    </a:lnTo>
                    <a:lnTo>
                      <a:pt x="165" y="1551"/>
                    </a:lnTo>
                    <a:lnTo>
                      <a:pt x="153" y="1596"/>
                    </a:lnTo>
                    <a:lnTo>
                      <a:pt x="140" y="1641"/>
                    </a:lnTo>
                    <a:lnTo>
                      <a:pt x="126" y="1686"/>
                    </a:lnTo>
                    <a:lnTo>
                      <a:pt x="111" y="1730"/>
                    </a:lnTo>
                    <a:lnTo>
                      <a:pt x="95" y="1774"/>
                    </a:lnTo>
                    <a:lnTo>
                      <a:pt x="78" y="1817"/>
                    </a:lnTo>
                    <a:lnTo>
                      <a:pt x="60" y="1859"/>
                    </a:lnTo>
                    <a:lnTo>
                      <a:pt x="41" y="1901"/>
                    </a:lnTo>
                    <a:lnTo>
                      <a:pt x="21" y="1943"/>
                    </a:lnTo>
                    <a:lnTo>
                      <a:pt x="0" y="1984"/>
                    </a:lnTo>
                    <a:lnTo>
                      <a:pt x="292" y="2153"/>
                    </a:lnTo>
                    <a:lnTo>
                      <a:pt x="314" y="2111"/>
                    </a:lnTo>
                    <a:lnTo>
                      <a:pt x="335" y="2068"/>
                    </a:lnTo>
                    <a:lnTo>
                      <a:pt x="355" y="2025"/>
                    </a:lnTo>
                    <a:lnTo>
                      <a:pt x="375" y="1981"/>
                    </a:lnTo>
                    <a:lnTo>
                      <a:pt x="393" y="1937"/>
                    </a:lnTo>
                    <a:lnTo>
                      <a:pt x="410" y="1893"/>
                    </a:lnTo>
                    <a:lnTo>
                      <a:pt x="427" y="1848"/>
                    </a:lnTo>
                    <a:lnTo>
                      <a:pt x="443" y="1802"/>
                    </a:lnTo>
                    <a:lnTo>
                      <a:pt x="457" y="1756"/>
                    </a:lnTo>
                    <a:lnTo>
                      <a:pt x="471" y="1710"/>
                    </a:lnTo>
                    <a:lnTo>
                      <a:pt x="484" y="1663"/>
                    </a:lnTo>
                    <a:lnTo>
                      <a:pt x="496" y="1616"/>
                    </a:lnTo>
                    <a:lnTo>
                      <a:pt x="507" y="1569"/>
                    </a:lnTo>
                    <a:lnTo>
                      <a:pt x="517" y="1521"/>
                    </a:lnTo>
                    <a:lnTo>
                      <a:pt x="526" y="1473"/>
                    </a:lnTo>
                    <a:lnTo>
                      <a:pt x="534" y="1424"/>
                    </a:lnTo>
                    <a:lnTo>
                      <a:pt x="540" y="1375"/>
                    </a:lnTo>
                    <a:lnTo>
                      <a:pt x="546" y="1326"/>
                    </a:lnTo>
                    <a:lnTo>
                      <a:pt x="551" y="1277"/>
                    </a:lnTo>
                    <a:lnTo>
                      <a:pt x="555" y="1227"/>
                    </a:lnTo>
                    <a:lnTo>
                      <a:pt x="558" y="1177"/>
                    </a:lnTo>
                    <a:lnTo>
                      <a:pt x="559" y="1126"/>
                    </a:lnTo>
                    <a:lnTo>
                      <a:pt x="560" y="1076"/>
                    </a:lnTo>
                    <a:lnTo>
                      <a:pt x="559" y="1025"/>
                    </a:lnTo>
                    <a:lnTo>
                      <a:pt x="558" y="975"/>
                    </a:lnTo>
                    <a:lnTo>
                      <a:pt x="555" y="925"/>
                    </a:lnTo>
                    <a:lnTo>
                      <a:pt x="551" y="875"/>
                    </a:lnTo>
                    <a:lnTo>
                      <a:pt x="546" y="826"/>
                    </a:lnTo>
                    <a:lnTo>
                      <a:pt x="541" y="776"/>
                    </a:lnTo>
                    <a:lnTo>
                      <a:pt x="534" y="728"/>
                    </a:lnTo>
                    <a:lnTo>
                      <a:pt x="526" y="679"/>
                    </a:lnTo>
                    <a:lnTo>
                      <a:pt x="517" y="631"/>
                    </a:lnTo>
                    <a:lnTo>
                      <a:pt x="507" y="583"/>
                    </a:lnTo>
                    <a:lnTo>
                      <a:pt x="496" y="536"/>
                    </a:lnTo>
                    <a:lnTo>
                      <a:pt x="484" y="489"/>
                    </a:lnTo>
                    <a:lnTo>
                      <a:pt x="472" y="442"/>
                    </a:lnTo>
                    <a:lnTo>
                      <a:pt x="458" y="396"/>
                    </a:lnTo>
                    <a:lnTo>
                      <a:pt x="443" y="350"/>
                    </a:lnTo>
                    <a:lnTo>
                      <a:pt x="428" y="305"/>
                    </a:lnTo>
                    <a:lnTo>
                      <a:pt x="411" y="260"/>
                    </a:lnTo>
                    <a:lnTo>
                      <a:pt x="394" y="216"/>
                    </a:lnTo>
                    <a:lnTo>
                      <a:pt x="375" y="172"/>
                    </a:lnTo>
                    <a:lnTo>
                      <a:pt x="356" y="128"/>
                    </a:lnTo>
                    <a:lnTo>
                      <a:pt x="336" y="85"/>
                    </a:lnTo>
                    <a:lnTo>
                      <a:pt x="315" y="42"/>
                    </a:lnTo>
                    <a:lnTo>
                      <a:pt x="293"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7" name="Rectangle 440">
                <a:extLst>
                  <a:ext uri="{FF2B5EF4-FFF2-40B4-BE49-F238E27FC236}">
                    <a16:creationId xmlns:a16="http://schemas.microsoft.com/office/drawing/2014/main" id="{7D8DF4B0-2054-8381-35A0-DD8E5DF06F3D}"/>
                  </a:ext>
                </a:extLst>
              </p:cNvPr>
              <p:cNvSpPr>
                <a:spLocks noChangeArrowheads="1"/>
              </p:cNvSpPr>
              <p:nvPr/>
            </p:nvSpPr>
            <p:spPr bwMode="auto">
              <a:xfrm rot="18420000">
                <a:off x="2790" y="173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78" name="Rectangle 441">
                <a:extLst>
                  <a:ext uri="{FF2B5EF4-FFF2-40B4-BE49-F238E27FC236}">
                    <a16:creationId xmlns:a16="http://schemas.microsoft.com/office/drawing/2014/main" id="{1AA05559-F201-0C5A-C4D6-F613B97C6B59}"/>
                  </a:ext>
                </a:extLst>
              </p:cNvPr>
              <p:cNvSpPr>
                <a:spLocks noChangeArrowheads="1"/>
              </p:cNvSpPr>
              <p:nvPr/>
            </p:nvSpPr>
            <p:spPr bwMode="auto">
              <a:xfrm rot="18540000">
                <a:off x="2811" y="1691"/>
                <a:ext cx="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79" name="Rectangle 442">
                <a:extLst>
                  <a:ext uri="{FF2B5EF4-FFF2-40B4-BE49-F238E27FC236}">
                    <a16:creationId xmlns:a16="http://schemas.microsoft.com/office/drawing/2014/main" id="{75B6D9AE-4B5B-F57F-B72C-47641C6479C6}"/>
                  </a:ext>
                </a:extLst>
              </p:cNvPr>
              <p:cNvSpPr>
                <a:spLocks noChangeArrowheads="1"/>
              </p:cNvSpPr>
              <p:nvPr/>
            </p:nvSpPr>
            <p:spPr bwMode="auto">
              <a:xfrm rot="18660000">
                <a:off x="2853" y="166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0" name="Rectangle 443">
                <a:extLst>
                  <a:ext uri="{FF2B5EF4-FFF2-40B4-BE49-F238E27FC236}">
                    <a16:creationId xmlns:a16="http://schemas.microsoft.com/office/drawing/2014/main" id="{53186218-FF1F-83A5-C1B1-8C8C7BEB04B2}"/>
                  </a:ext>
                </a:extLst>
              </p:cNvPr>
              <p:cNvSpPr>
                <a:spLocks noChangeArrowheads="1"/>
              </p:cNvSpPr>
              <p:nvPr/>
            </p:nvSpPr>
            <p:spPr bwMode="auto">
              <a:xfrm rot="18780000">
                <a:off x="2876" y="163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V</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1" name="Rectangle 444">
                <a:extLst>
                  <a:ext uri="{FF2B5EF4-FFF2-40B4-BE49-F238E27FC236}">
                    <a16:creationId xmlns:a16="http://schemas.microsoft.com/office/drawing/2014/main" id="{04056A22-CE54-C770-7214-40E8E941A54D}"/>
                  </a:ext>
                </a:extLst>
              </p:cNvPr>
              <p:cNvSpPr>
                <a:spLocks noChangeArrowheads="1"/>
              </p:cNvSpPr>
              <p:nvPr/>
            </p:nvSpPr>
            <p:spPr bwMode="auto">
              <a:xfrm rot="18900000">
                <a:off x="2910" y="1617"/>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2" name="Rectangle 445">
                <a:extLst>
                  <a:ext uri="{FF2B5EF4-FFF2-40B4-BE49-F238E27FC236}">
                    <a16:creationId xmlns:a16="http://schemas.microsoft.com/office/drawing/2014/main" id="{46A7F9CD-8B21-D37F-686A-FB95BE5ED839}"/>
                  </a:ext>
                </a:extLst>
              </p:cNvPr>
              <p:cNvSpPr>
                <a:spLocks noChangeArrowheads="1"/>
              </p:cNvSpPr>
              <p:nvPr/>
            </p:nvSpPr>
            <p:spPr bwMode="auto">
              <a:xfrm rot="18960000">
                <a:off x="2921" y="159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3" name="Rectangle 446">
                <a:extLst>
                  <a:ext uri="{FF2B5EF4-FFF2-40B4-BE49-F238E27FC236}">
                    <a16:creationId xmlns:a16="http://schemas.microsoft.com/office/drawing/2014/main" id="{BFA1DF43-0DE5-39EA-0DBC-1F8561352206}"/>
                  </a:ext>
                </a:extLst>
              </p:cNvPr>
              <p:cNvSpPr>
                <a:spLocks noChangeArrowheads="1"/>
              </p:cNvSpPr>
              <p:nvPr/>
            </p:nvSpPr>
            <p:spPr bwMode="auto">
              <a:xfrm rot="19080000">
                <a:off x="2953" y="156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4" name="Rectangle 447">
                <a:extLst>
                  <a:ext uri="{FF2B5EF4-FFF2-40B4-BE49-F238E27FC236}">
                    <a16:creationId xmlns:a16="http://schemas.microsoft.com/office/drawing/2014/main" id="{93E79B39-B208-C344-1DEC-1613C7D1BAFF}"/>
                  </a:ext>
                </a:extLst>
              </p:cNvPr>
              <p:cNvSpPr>
                <a:spLocks noChangeArrowheads="1"/>
              </p:cNvSpPr>
              <p:nvPr/>
            </p:nvSpPr>
            <p:spPr bwMode="auto">
              <a:xfrm rot="19200000">
                <a:off x="2980" y="152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5" name="Rectangle 448">
                <a:extLst>
                  <a:ext uri="{FF2B5EF4-FFF2-40B4-BE49-F238E27FC236}">
                    <a16:creationId xmlns:a16="http://schemas.microsoft.com/office/drawing/2014/main" id="{8AC89855-9574-9902-C344-7F0D70360B2C}"/>
                  </a:ext>
                </a:extLst>
              </p:cNvPr>
              <p:cNvSpPr>
                <a:spLocks noChangeArrowheads="1"/>
              </p:cNvSpPr>
              <p:nvPr/>
            </p:nvSpPr>
            <p:spPr bwMode="auto">
              <a:xfrm rot="19260000">
                <a:off x="3004" y="151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6" name="Rectangle 449">
                <a:extLst>
                  <a:ext uri="{FF2B5EF4-FFF2-40B4-BE49-F238E27FC236}">
                    <a16:creationId xmlns:a16="http://schemas.microsoft.com/office/drawing/2014/main" id="{6EE289D2-2249-EFEA-9411-FAEEB1084B53}"/>
                  </a:ext>
                </a:extLst>
              </p:cNvPr>
              <p:cNvSpPr>
                <a:spLocks noChangeArrowheads="1"/>
              </p:cNvSpPr>
              <p:nvPr/>
            </p:nvSpPr>
            <p:spPr bwMode="auto">
              <a:xfrm rot="19380000">
                <a:off x="3043" y="148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7" name="Rectangle 450">
                <a:extLst>
                  <a:ext uri="{FF2B5EF4-FFF2-40B4-BE49-F238E27FC236}">
                    <a16:creationId xmlns:a16="http://schemas.microsoft.com/office/drawing/2014/main" id="{0A70459B-3265-284B-8427-7245FFF541C9}"/>
                  </a:ext>
                </a:extLst>
              </p:cNvPr>
              <p:cNvSpPr>
                <a:spLocks noChangeArrowheads="1"/>
              </p:cNvSpPr>
              <p:nvPr/>
            </p:nvSpPr>
            <p:spPr bwMode="auto">
              <a:xfrm rot="19500000">
                <a:off x="3082" y="146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8" name="Rectangle 451">
                <a:extLst>
                  <a:ext uri="{FF2B5EF4-FFF2-40B4-BE49-F238E27FC236}">
                    <a16:creationId xmlns:a16="http://schemas.microsoft.com/office/drawing/2014/main" id="{816069E2-797D-FDCB-855A-CD675F8E75C5}"/>
                  </a:ext>
                </a:extLst>
              </p:cNvPr>
              <p:cNvSpPr>
                <a:spLocks noChangeArrowheads="1"/>
              </p:cNvSpPr>
              <p:nvPr/>
            </p:nvSpPr>
            <p:spPr bwMode="auto">
              <a:xfrm rot="19620000">
                <a:off x="3120" y="144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9" name="Rectangle 452">
                <a:extLst>
                  <a:ext uri="{FF2B5EF4-FFF2-40B4-BE49-F238E27FC236}">
                    <a16:creationId xmlns:a16="http://schemas.microsoft.com/office/drawing/2014/main" id="{71122D42-36A4-8A26-4BF6-304095A806CF}"/>
                  </a:ext>
                </a:extLst>
              </p:cNvPr>
              <p:cNvSpPr>
                <a:spLocks noChangeArrowheads="1"/>
              </p:cNvSpPr>
              <p:nvPr/>
            </p:nvSpPr>
            <p:spPr bwMode="auto">
              <a:xfrm rot="19680000">
                <a:off x="3135" y="1428"/>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0" name="Rectangle 453">
                <a:extLst>
                  <a:ext uri="{FF2B5EF4-FFF2-40B4-BE49-F238E27FC236}">
                    <a16:creationId xmlns:a16="http://schemas.microsoft.com/office/drawing/2014/main" id="{C615A3DA-C3F2-5350-B7E2-B335AC251CC2}"/>
                  </a:ext>
                </a:extLst>
              </p:cNvPr>
              <p:cNvSpPr>
                <a:spLocks noChangeArrowheads="1"/>
              </p:cNvSpPr>
              <p:nvPr/>
            </p:nvSpPr>
            <p:spPr bwMode="auto">
              <a:xfrm rot="19800000">
                <a:off x="3176" y="140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1" name="Rectangle 454">
                <a:extLst>
                  <a:ext uri="{FF2B5EF4-FFF2-40B4-BE49-F238E27FC236}">
                    <a16:creationId xmlns:a16="http://schemas.microsoft.com/office/drawing/2014/main" id="{D64509AE-F406-EF0E-ADFD-C4D094DEF8E8}"/>
                  </a:ext>
                </a:extLst>
              </p:cNvPr>
              <p:cNvSpPr>
                <a:spLocks noChangeArrowheads="1"/>
              </p:cNvSpPr>
              <p:nvPr/>
            </p:nvSpPr>
            <p:spPr bwMode="auto">
              <a:xfrm rot="19920000">
                <a:off x="3215" y="138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2" name="Rectangle 455">
                <a:extLst>
                  <a:ext uri="{FF2B5EF4-FFF2-40B4-BE49-F238E27FC236}">
                    <a16:creationId xmlns:a16="http://schemas.microsoft.com/office/drawing/2014/main" id="{72D81D1E-FF00-AFF6-FA6C-D2DCC07CCC29}"/>
                  </a:ext>
                </a:extLst>
              </p:cNvPr>
              <p:cNvSpPr>
                <a:spLocks noChangeArrowheads="1"/>
              </p:cNvSpPr>
              <p:nvPr/>
            </p:nvSpPr>
            <p:spPr bwMode="auto">
              <a:xfrm rot="20040000">
                <a:off x="3255" y="136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3" name="Rectangle 456">
                <a:extLst>
                  <a:ext uri="{FF2B5EF4-FFF2-40B4-BE49-F238E27FC236}">
                    <a16:creationId xmlns:a16="http://schemas.microsoft.com/office/drawing/2014/main" id="{D8F54C0D-FCBB-7A91-EAFE-7CBF6502D01C}"/>
                  </a:ext>
                </a:extLst>
              </p:cNvPr>
              <p:cNvSpPr>
                <a:spLocks noChangeArrowheads="1"/>
              </p:cNvSpPr>
              <p:nvPr/>
            </p:nvSpPr>
            <p:spPr bwMode="auto">
              <a:xfrm rot="20160000">
                <a:off x="3285" y="13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94" name="Rectangle 457">
                <a:extLst>
                  <a:ext uri="{FF2B5EF4-FFF2-40B4-BE49-F238E27FC236}">
                    <a16:creationId xmlns:a16="http://schemas.microsoft.com/office/drawing/2014/main" id="{A6D04C0B-71A0-220D-47C0-084AA65BAE68}"/>
                  </a:ext>
                </a:extLst>
              </p:cNvPr>
              <p:cNvSpPr>
                <a:spLocks noChangeArrowheads="1"/>
              </p:cNvSpPr>
              <p:nvPr/>
            </p:nvSpPr>
            <p:spPr bwMode="auto">
              <a:xfrm rot="20220000">
                <a:off x="3310" y="133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5" name="Rectangle 458">
                <a:extLst>
                  <a:ext uri="{FF2B5EF4-FFF2-40B4-BE49-F238E27FC236}">
                    <a16:creationId xmlns:a16="http://schemas.microsoft.com/office/drawing/2014/main" id="{9CD4E7CD-8972-DF4F-6BAE-89DF0DF56924}"/>
                  </a:ext>
                </a:extLst>
              </p:cNvPr>
              <p:cNvSpPr>
                <a:spLocks noChangeArrowheads="1"/>
              </p:cNvSpPr>
              <p:nvPr/>
            </p:nvSpPr>
            <p:spPr bwMode="auto">
              <a:xfrm rot="20340000">
                <a:off x="3352" y="132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6" name="Rectangle 459">
                <a:extLst>
                  <a:ext uri="{FF2B5EF4-FFF2-40B4-BE49-F238E27FC236}">
                    <a16:creationId xmlns:a16="http://schemas.microsoft.com/office/drawing/2014/main" id="{C0D1FF5A-5787-77AE-7435-D6DE141BEB77}"/>
                  </a:ext>
                </a:extLst>
              </p:cNvPr>
              <p:cNvSpPr>
                <a:spLocks noChangeArrowheads="1"/>
              </p:cNvSpPr>
              <p:nvPr/>
            </p:nvSpPr>
            <p:spPr bwMode="auto">
              <a:xfrm rot="20520000">
                <a:off x="3398" y="130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7" name="Rectangle 460">
                <a:extLst>
                  <a:ext uri="{FF2B5EF4-FFF2-40B4-BE49-F238E27FC236}">
                    <a16:creationId xmlns:a16="http://schemas.microsoft.com/office/drawing/2014/main" id="{A7B0B4F1-B9FE-63BF-D13F-ED009392ED8E}"/>
                  </a:ext>
                </a:extLst>
              </p:cNvPr>
              <p:cNvSpPr>
                <a:spLocks noChangeArrowheads="1"/>
              </p:cNvSpPr>
              <p:nvPr/>
            </p:nvSpPr>
            <p:spPr bwMode="auto">
              <a:xfrm rot="20640000">
                <a:off x="3447" y="129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8" name="Rectangle 461">
                <a:extLst>
                  <a:ext uri="{FF2B5EF4-FFF2-40B4-BE49-F238E27FC236}">
                    <a16:creationId xmlns:a16="http://schemas.microsoft.com/office/drawing/2014/main" id="{72B9111A-CE0A-4ADE-CC65-60D24A208D93}"/>
                  </a:ext>
                </a:extLst>
              </p:cNvPr>
              <p:cNvSpPr>
                <a:spLocks noChangeArrowheads="1"/>
              </p:cNvSpPr>
              <p:nvPr/>
            </p:nvSpPr>
            <p:spPr bwMode="auto">
              <a:xfrm rot="20760000">
                <a:off x="3493" y="128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9" name="Rectangle 462">
                <a:extLst>
                  <a:ext uri="{FF2B5EF4-FFF2-40B4-BE49-F238E27FC236}">
                    <a16:creationId xmlns:a16="http://schemas.microsoft.com/office/drawing/2014/main" id="{C1D95F59-D97C-C94E-BD62-CD06F0348FFA}"/>
                  </a:ext>
                </a:extLst>
              </p:cNvPr>
              <p:cNvSpPr>
                <a:spLocks noChangeArrowheads="1"/>
              </p:cNvSpPr>
              <p:nvPr/>
            </p:nvSpPr>
            <p:spPr bwMode="auto">
              <a:xfrm rot="20880000">
                <a:off x="3532" y="127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0" name="Rectangle 463">
                <a:extLst>
                  <a:ext uri="{FF2B5EF4-FFF2-40B4-BE49-F238E27FC236}">
                    <a16:creationId xmlns:a16="http://schemas.microsoft.com/office/drawing/2014/main" id="{03266373-3C45-E0FF-5470-B4F7D758CFF0}"/>
                  </a:ext>
                </a:extLst>
              </p:cNvPr>
              <p:cNvSpPr>
                <a:spLocks noChangeArrowheads="1"/>
              </p:cNvSpPr>
              <p:nvPr/>
            </p:nvSpPr>
            <p:spPr bwMode="auto">
              <a:xfrm rot="21000000">
                <a:off x="3577" y="1263"/>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1" name="Rectangle 464">
                <a:extLst>
                  <a:ext uri="{FF2B5EF4-FFF2-40B4-BE49-F238E27FC236}">
                    <a16:creationId xmlns:a16="http://schemas.microsoft.com/office/drawing/2014/main" id="{1E9B0257-0EAB-3E34-CFA0-C9E05D0EF444}"/>
                  </a:ext>
                </a:extLst>
              </p:cNvPr>
              <p:cNvSpPr>
                <a:spLocks noChangeArrowheads="1"/>
              </p:cNvSpPr>
              <p:nvPr/>
            </p:nvSpPr>
            <p:spPr bwMode="auto">
              <a:xfrm rot="21120000">
                <a:off x="3629" y="125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2" name="Rectangle 465">
                <a:extLst>
                  <a:ext uri="{FF2B5EF4-FFF2-40B4-BE49-F238E27FC236}">
                    <a16:creationId xmlns:a16="http://schemas.microsoft.com/office/drawing/2014/main" id="{3C72022A-7A98-35D5-C3DC-5726EC241DE9}"/>
                  </a:ext>
                </a:extLst>
              </p:cNvPr>
              <p:cNvSpPr>
                <a:spLocks noChangeArrowheads="1"/>
              </p:cNvSpPr>
              <p:nvPr/>
            </p:nvSpPr>
            <p:spPr bwMode="auto">
              <a:xfrm rot="21240000">
                <a:off x="3664" y="125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3" name="Rectangle 466">
                <a:extLst>
                  <a:ext uri="{FF2B5EF4-FFF2-40B4-BE49-F238E27FC236}">
                    <a16:creationId xmlns:a16="http://schemas.microsoft.com/office/drawing/2014/main" id="{F6AC5332-2E5B-8D8B-10CC-96C66F66486B}"/>
                  </a:ext>
                </a:extLst>
              </p:cNvPr>
              <p:cNvSpPr>
                <a:spLocks noChangeArrowheads="1"/>
              </p:cNvSpPr>
              <p:nvPr/>
            </p:nvSpPr>
            <p:spPr bwMode="auto">
              <a:xfrm rot="21240000">
                <a:off x="3682" y="12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4" name="Rectangle 467">
                <a:extLst>
                  <a:ext uri="{FF2B5EF4-FFF2-40B4-BE49-F238E27FC236}">
                    <a16:creationId xmlns:a16="http://schemas.microsoft.com/office/drawing/2014/main" id="{B80EFD73-3735-35A0-F604-B3CC9919EEBC}"/>
                  </a:ext>
                </a:extLst>
              </p:cNvPr>
              <p:cNvSpPr>
                <a:spLocks noChangeArrowheads="1"/>
              </p:cNvSpPr>
              <p:nvPr/>
            </p:nvSpPr>
            <p:spPr bwMode="auto">
              <a:xfrm rot="21300000">
                <a:off x="3701"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5" name="Rectangle 468">
                <a:extLst>
                  <a:ext uri="{FF2B5EF4-FFF2-40B4-BE49-F238E27FC236}">
                    <a16:creationId xmlns:a16="http://schemas.microsoft.com/office/drawing/2014/main" id="{A20CBA91-50FB-B518-0FE4-8654B8FB9C19}"/>
                  </a:ext>
                </a:extLst>
              </p:cNvPr>
              <p:cNvSpPr>
                <a:spLocks noChangeArrowheads="1"/>
              </p:cNvSpPr>
              <p:nvPr/>
            </p:nvSpPr>
            <p:spPr bwMode="auto">
              <a:xfrm rot="21360000">
                <a:off x="3719"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6" name="Rectangle 469">
                <a:extLst>
                  <a:ext uri="{FF2B5EF4-FFF2-40B4-BE49-F238E27FC236}">
                    <a16:creationId xmlns:a16="http://schemas.microsoft.com/office/drawing/2014/main" id="{8FD7DD20-63F3-E6B4-9574-3533522DADCC}"/>
                  </a:ext>
                </a:extLst>
              </p:cNvPr>
              <p:cNvSpPr>
                <a:spLocks noChangeArrowheads="1"/>
              </p:cNvSpPr>
              <p:nvPr/>
            </p:nvSpPr>
            <p:spPr bwMode="auto">
              <a:xfrm rot="21420000">
                <a:off x="3737"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7" name="Rectangle 470">
                <a:extLst>
                  <a:ext uri="{FF2B5EF4-FFF2-40B4-BE49-F238E27FC236}">
                    <a16:creationId xmlns:a16="http://schemas.microsoft.com/office/drawing/2014/main" id="{C74ADD73-B548-415C-5BCB-87B365D9C87C}"/>
                  </a:ext>
                </a:extLst>
              </p:cNvPr>
              <p:cNvSpPr>
                <a:spLocks noChangeArrowheads="1"/>
              </p:cNvSpPr>
              <p:nvPr/>
            </p:nvSpPr>
            <p:spPr bwMode="auto">
              <a:xfrm rot="21480000">
                <a:off x="3756"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8" name="Rectangle 471">
                <a:extLst>
                  <a:ext uri="{FF2B5EF4-FFF2-40B4-BE49-F238E27FC236}">
                    <a16:creationId xmlns:a16="http://schemas.microsoft.com/office/drawing/2014/main" id="{FAE070BC-F055-F33A-8902-448E8844F06C}"/>
                  </a:ext>
                </a:extLst>
              </p:cNvPr>
              <p:cNvSpPr>
                <a:spLocks noChangeArrowheads="1"/>
              </p:cNvSpPr>
              <p:nvPr/>
            </p:nvSpPr>
            <p:spPr bwMode="auto">
              <a:xfrm rot="21480000">
                <a:off x="3773"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9" name="Rectangle 472">
                <a:extLst>
                  <a:ext uri="{FF2B5EF4-FFF2-40B4-BE49-F238E27FC236}">
                    <a16:creationId xmlns:a16="http://schemas.microsoft.com/office/drawing/2014/main" id="{4F5CDF76-36A9-C266-E5AF-F9A086D32BB4}"/>
                  </a:ext>
                </a:extLst>
              </p:cNvPr>
              <p:cNvSpPr>
                <a:spLocks noChangeArrowheads="1"/>
              </p:cNvSpPr>
              <p:nvPr/>
            </p:nvSpPr>
            <p:spPr bwMode="auto">
              <a:xfrm rot="21540000">
                <a:off x="3792"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0" name="Rectangle 473">
                <a:extLst>
                  <a:ext uri="{FF2B5EF4-FFF2-40B4-BE49-F238E27FC236}">
                    <a16:creationId xmlns:a16="http://schemas.microsoft.com/office/drawing/2014/main" id="{3FC43E15-AA7F-5354-613E-12228F7D5479}"/>
                  </a:ext>
                </a:extLst>
              </p:cNvPr>
              <p:cNvSpPr>
                <a:spLocks noChangeArrowheads="1"/>
              </p:cNvSpPr>
              <p:nvPr/>
            </p:nvSpPr>
            <p:spPr bwMode="auto">
              <a:xfrm>
                <a:off x="3810"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1" name="Rectangle 474">
                <a:extLst>
                  <a:ext uri="{FF2B5EF4-FFF2-40B4-BE49-F238E27FC236}">
                    <a16:creationId xmlns:a16="http://schemas.microsoft.com/office/drawing/2014/main" id="{EF2ED73E-AB14-0716-F4EE-82D516EDDC6E}"/>
                  </a:ext>
                </a:extLst>
              </p:cNvPr>
              <p:cNvSpPr>
                <a:spLocks noChangeArrowheads="1"/>
              </p:cNvSpPr>
              <p:nvPr/>
            </p:nvSpPr>
            <p:spPr bwMode="auto">
              <a:xfrm rot="60000">
                <a:off x="3829"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2" name="Rectangle 475">
                <a:extLst>
                  <a:ext uri="{FF2B5EF4-FFF2-40B4-BE49-F238E27FC236}">
                    <a16:creationId xmlns:a16="http://schemas.microsoft.com/office/drawing/2014/main" id="{16905857-A2BC-021E-ABB6-FD5C64B72A48}"/>
                  </a:ext>
                </a:extLst>
              </p:cNvPr>
              <p:cNvSpPr>
                <a:spLocks noChangeArrowheads="1"/>
              </p:cNvSpPr>
              <p:nvPr/>
            </p:nvSpPr>
            <p:spPr bwMode="auto">
              <a:xfrm rot="120000">
                <a:off x="3847"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3" name="Rectangle 476">
                <a:extLst>
                  <a:ext uri="{FF2B5EF4-FFF2-40B4-BE49-F238E27FC236}">
                    <a16:creationId xmlns:a16="http://schemas.microsoft.com/office/drawing/2014/main" id="{F0FB40F3-81DF-6971-AAEC-6077279BF143}"/>
                  </a:ext>
                </a:extLst>
              </p:cNvPr>
              <p:cNvSpPr>
                <a:spLocks noChangeArrowheads="1"/>
              </p:cNvSpPr>
              <p:nvPr/>
            </p:nvSpPr>
            <p:spPr bwMode="auto">
              <a:xfrm rot="180000">
                <a:off x="3866" y="124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4" name="Rectangle 477">
                <a:extLst>
                  <a:ext uri="{FF2B5EF4-FFF2-40B4-BE49-F238E27FC236}">
                    <a16:creationId xmlns:a16="http://schemas.microsoft.com/office/drawing/2014/main" id="{DE27949B-6F8F-8794-2F99-9379D5D5FA1C}"/>
                  </a:ext>
                </a:extLst>
              </p:cNvPr>
              <p:cNvSpPr>
                <a:spLocks noChangeArrowheads="1"/>
              </p:cNvSpPr>
              <p:nvPr/>
            </p:nvSpPr>
            <p:spPr bwMode="auto">
              <a:xfrm rot="180000">
                <a:off x="3884" y="12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5" name="Rectangle 478">
                <a:extLst>
                  <a:ext uri="{FF2B5EF4-FFF2-40B4-BE49-F238E27FC236}">
                    <a16:creationId xmlns:a16="http://schemas.microsoft.com/office/drawing/2014/main" id="{1448EE55-6507-1E19-0337-15BB2545BA4E}"/>
                  </a:ext>
                </a:extLst>
              </p:cNvPr>
              <p:cNvSpPr>
                <a:spLocks noChangeArrowheads="1"/>
              </p:cNvSpPr>
              <p:nvPr/>
            </p:nvSpPr>
            <p:spPr bwMode="auto">
              <a:xfrm rot="240000">
                <a:off x="3901" y="12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6" name="Rectangle 479">
                <a:extLst>
                  <a:ext uri="{FF2B5EF4-FFF2-40B4-BE49-F238E27FC236}">
                    <a16:creationId xmlns:a16="http://schemas.microsoft.com/office/drawing/2014/main" id="{F12B844C-FC68-5F3E-59C4-C04A58FB5254}"/>
                  </a:ext>
                </a:extLst>
              </p:cNvPr>
              <p:cNvSpPr>
                <a:spLocks noChangeArrowheads="1"/>
              </p:cNvSpPr>
              <p:nvPr/>
            </p:nvSpPr>
            <p:spPr bwMode="auto">
              <a:xfrm rot="300000">
                <a:off x="3919" y="125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7" name="Rectangle 480">
                <a:extLst>
                  <a:ext uri="{FF2B5EF4-FFF2-40B4-BE49-F238E27FC236}">
                    <a16:creationId xmlns:a16="http://schemas.microsoft.com/office/drawing/2014/main" id="{F4C1CFD8-DA95-1BDD-1037-7FA0BCBAB20F}"/>
                  </a:ext>
                </a:extLst>
              </p:cNvPr>
              <p:cNvSpPr>
                <a:spLocks noChangeArrowheads="1"/>
              </p:cNvSpPr>
              <p:nvPr/>
            </p:nvSpPr>
            <p:spPr bwMode="auto">
              <a:xfrm rot="360000">
                <a:off x="3937" y="125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8" name="Rectangle 481">
                <a:extLst>
                  <a:ext uri="{FF2B5EF4-FFF2-40B4-BE49-F238E27FC236}">
                    <a16:creationId xmlns:a16="http://schemas.microsoft.com/office/drawing/2014/main" id="{FFF44A81-F2D8-E9DB-5E6D-6671A271BD22}"/>
                  </a:ext>
                </a:extLst>
              </p:cNvPr>
              <p:cNvSpPr>
                <a:spLocks noChangeArrowheads="1"/>
              </p:cNvSpPr>
              <p:nvPr/>
            </p:nvSpPr>
            <p:spPr bwMode="auto">
              <a:xfrm rot="420000">
                <a:off x="3956" y="12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9" name="Rectangle 482">
                <a:extLst>
                  <a:ext uri="{FF2B5EF4-FFF2-40B4-BE49-F238E27FC236}">
                    <a16:creationId xmlns:a16="http://schemas.microsoft.com/office/drawing/2014/main" id="{83FCC1E9-31BA-C7A3-329F-273A8E93BE31}"/>
                  </a:ext>
                </a:extLst>
              </p:cNvPr>
              <p:cNvSpPr>
                <a:spLocks noChangeArrowheads="1"/>
              </p:cNvSpPr>
              <p:nvPr/>
            </p:nvSpPr>
            <p:spPr bwMode="auto">
              <a:xfrm rot="420000">
                <a:off x="3975" y="12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0" name="Rectangle 483">
                <a:extLst>
                  <a:ext uri="{FF2B5EF4-FFF2-40B4-BE49-F238E27FC236}">
                    <a16:creationId xmlns:a16="http://schemas.microsoft.com/office/drawing/2014/main" id="{1878E96F-18ED-3A7E-2AE9-EC859DACE9F6}"/>
                  </a:ext>
                </a:extLst>
              </p:cNvPr>
              <p:cNvSpPr>
                <a:spLocks noChangeArrowheads="1"/>
              </p:cNvSpPr>
              <p:nvPr/>
            </p:nvSpPr>
            <p:spPr bwMode="auto">
              <a:xfrm rot="480000">
                <a:off x="3993" y="12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1" name="Rectangle 484">
                <a:extLst>
                  <a:ext uri="{FF2B5EF4-FFF2-40B4-BE49-F238E27FC236}">
                    <a16:creationId xmlns:a16="http://schemas.microsoft.com/office/drawing/2014/main" id="{B1C545E7-6A9A-6647-3CB3-7DB2870BE6E5}"/>
                  </a:ext>
                </a:extLst>
              </p:cNvPr>
              <p:cNvSpPr>
                <a:spLocks noChangeArrowheads="1"/>
              </p:cNvSpPr>
              <p:nvPr/>
            </p:nvSpPr>
            <p:spPr bwMode="auto">
              <a:xfrm rot="540000">
                <a:off x="4010" y="12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2" name="Rectangle 485">
                <a:extLst>
                  <a:ext uri="{FF2B5EF4-FFF2-40B4-BE49-F238E27FC236}">
                    <a16:creationId xmlns:a16="http://schemas.microsoft.com/office/drawing/2014/main" id="{08A3141A-EE4A-98B0-A6FD-742E588C6DFE}"/>
                  </a:ext>
                </a:extLst>
              </p:cNvPr>
              <p:cNvSpPr>
                <a:spLocks noChangeArrowheads="1"/>
              </p:cNvSpPr>
              <p:nvPr/>
            </p:nvSpPr>
            <p:spPr bwMode="auto">
              <a:xfrm rot="600000">
                <a:off x="4029" y="12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3" name="Rectangle 486">
                <a:extLst>
                  <a:ext uri="{FF2B5EF4-FFF2-40B4-BE49-F238E27FC236}">
                    <a16:creationId xmlns:a16="http://schemas.microsoft.com/office/drawing/2014/main" id="{AC3DB859-EFB1-76EF-9474-4D67C07C19DD}"/>
                  </a:ext>
                </a:extLst>
              </p:cNvPr>
              <p:cNvSpPr>
                <a:spLocks noChangeArrowheads="1"/>
              </p:cNvSpPr>
              <p:nvPr/>
            </p:nvSpPr>
            <p:spPr bwMode="auto">
              <a:xfrm rot="660000">
                <a:off x="4047" y="127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4" name="Rectangle 487">
                <a:extLst>
                  <a:ext uri="{FF2B5EF4-FFF2-40B4-BE49-F238E27FC236}">
                    <a16:creationId xmlns:a16="http://schemas.microsoft.com/office/drawing/2014/main" id="{C18BF099-435D-5DD1-F305-3C77BB788476}"/>
                  </a:ext>
                </a:extLst>
              </p:cNvPr>
              <p:cNvSpPr>
                <a:spLocks noChangeArrowheads="1"/>
              </p:cNvSpPr>
              <p:nvPr/>
            </p:nvSpPr>
            <p:spPr bwMode="auto">
              <a:xfrm rot="720000">
                <a:off x="4084" y="129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5" name="Rectangle 488">
                <a:extLst>
                  <a:ext uri="{FF2B5EF4-FFF2-40B4-BE49-F238E27FC236}">
                    <a16:creationId xmlns:a16="http://schemas.microsoft.com/office/drawing/2014/main" id="{8A8EA3B6-1FC0-E98C-262D-9226BC4F2F30}"/>
                  </a:ext>
                </a:extLst>
              </p:cNvPr>
              <p:cNvSpPr>
                <a:spLocks noChangeArrowheads="1"/>
              </p:cNvSpPr>
              <p:nvPr/>
            </p:nvSpPr>
            <p:spPr bwMode="auto">
              <a:xfrm rot="840000">
                <a:off x="4129" y="1304"/>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6" name="Rectangle 489">
                <a:extLst>
                  <a:ext uri="{FF2B5EF4-FFF2-40B4-BE49-F238E27FC236}">
                    <a16:creationId xmlns:a16="http://schemas.microsoft.com/office/drawing/2014/main" id="{F3CCD818-910C-10D2-888A-556F7E53A658}"/>
                  </a:ext>
                </a:extLst>
              </p:cNvPr>
              <p:cNvSpPr>
                <a:spLocks noChangeArrowheads="1"/>
              </p:cNvSpPr>
              <p:nvPr/>
            </p:nvSpPr>
            <p:spPr bwMode="auto">
              <a:xfrm rot="960000">
                <a:off x="4172" y="131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7" name="Rectangle 490">
                <a:extLst>
                  <a:ext uri="{FF2B5EF4-FFF2-40B4-BE49-F238E27FC236}">
                    <a16:creationId xmlns:a16="http://schemas.microsoft.com/office/drawing/2014/main" id="{12BFFBDC-4723-EF76-F785-319601C1DF76}"/>
                  </a:ext>
                </a:extLst>
              </p:cNvPr>
              <p:cNvSpPr>
                <a:spLocks noChangeArrowheads="1"/>
              </p:cNvSpPr>
              <p:nvPr/>
            </p:nvSpPr>
            <p:spPr bwMode="auto">
              <a:xfrm rot="1080000">
                <a:off x="4209" y="1325"/>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8" name="Rectangle 491">
                <a:extLst>
                  <a:ext uri="{FF2B5EF4-FFF2-40B4-BE49-F238E27FC236}">
                    <a16:creationId xmlns:a16="http://schemas.microsoft.com/office/drawing/2014/main" id="{3E0D7797-0647-1329-7B4E-F44129C5B344}"/>
                  </a:ext>
                </a:extLst>
              </p:cNvPr>
              <p:cNvSpPr>
                <a:spLocks noChangeArrowheads="1"/>
              </p:cNvSpPr>
              <p:nvPr/>
            </p:nvSpPr>
            <p:spPr bwMode="auto">
              <a:xfrm rot="1140000">
                <a:off x="4228" y="133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9" name="Rectangle 492">
                <a:extLst>
                  <a:ext uri="{FF2B5EF4-FFF2-40B4-BE49-F238E27FC236}">
                    <a16:creationId xmlns:a16="http://schemas.microsoft.com/office/drawing/2014/main" id="{2CF23DD6-99D1-050E-A349-3BFE7053AFAE}"/>
                  </a:ext>
                </a:extLst>
              </p:cNvPr>
              <p:cNvSpPr>
                <a:spLocks noChangeArrowheads="1"/>
              </p:cNvSpPr>
              <p:nvPr/>
            </p:nvSpPr>
            <p:spPr bwMode="auto">
              <a:xfrm rot="1260000">
                <a:off x="4275" y="1356"/>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H</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0" name="Rectangle 493">
                <a:extLst>
                  <a:ext uri="{FF2B5EF4-FFF2-40B4-BE49-F238E27FC236}">
                    <a16:creationId xmlns:a16="http://schemas.microsoft.com/office/drawing/2014/main" id="{AB62D12F-A838-2DB9-2F30-4ADF110678AE}"/>
                  </a:ext>
                </a:extLst>
              </p:cNvPr>
              <p:cNvSpPr>
                <a:spLocks noChangeArrowheads="1"/>
              </p:cNvSpPr>
              <p:nvPr/>
            </p:nvSpPr>
            <p:spPr bwMode="auto">
              <a:xfrm rot="1380000">
                <a:off x="4318" y="137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1" name="Rectangle 494">
                <a:extLst>
                  <a:ext uri="{FF2B5EF4-FFF2-40B4-BE49-F238E27FC236}">
                    <a16:creationId xmlns:a16="http://schemas.microsoft.com/office/drawing/2014/main" id="{440CE181-9DA0-A672-8F8B-7BCC3E3778C0}"/>
                  </a:ext>
                </a:extLst>
              </p:cNvPr>
              <p:cNvSpPr>
                <a:spLocks noChangeArrowheads="1"/>
              </p:cNvSpPr>
              <p:nvPr/>
            </p:nvSpPr>
            <p:spPr bwMode="auto">
              <a:xfrm rot="1500000">
                <a:off x="4354" y="138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2" name="Rectangle 495">
                <a:extLst>
                  <a:ext uri="{FF2B5EF4-FFF2-40B4-BE49-F238E27FC236}">
                    <a16:creationId xmlns:a16="http://schemas.microsoft.com/office/drawing/2014/main" id="{E4205CE2-69E6-9A54-3C03-7109E303C9EB}"/>
                  </a:ext>
                </a:extLst>
              </p:cNvPr>
              <p:cNvSpPr>
                <a:spLocks noChangeArrowheads="1"/>
              </p:cNvSpPr>
              <p:nvPr/>
            </p:nvSpPr>
            <p:spPr bwMode="auto">
              <a:xfrm rot="1560000">
                <a:off x="4372" y="140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3" name="Rectangle 496">
                <a:extLst>
                  <a:ext uri="{FF2B5EF4-FFF2-40B4-BE49-F238E27FC236}">
                    <a16:creationId xmlns:a16="http://schemas.microsoft.com/office/drawing/2014/main" id="{FD5AF84B-FC10-9686-8D49-48F54B4610D8}"/>
                  </a:ext>
                </a:extLst>
              </p:cNvPr>
              <p:cNvSpPr>
                <a:spLocks noChangeArrowheads="1"/>
              </p:cNvSpPr>
              <p:nvPr/>
            </p:nvSpPr>
            <p:spPr bwMode="auto">
              <a:xfrm rot="1740000">
                <a:off x="4414" y="142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4" name="Rectangle 497">
                <a:extLst>
                  <a:ext uri="{FF2B5EF4-FFF2-40B4-BE49-F238E27FC236}">
                    <a16:creationId xmlns:a16="http://schemas.microsoft.com/office/drawing/2014/main" id="{3E8AF224-197F-3CFF-4FF2-4058EDAA3FE4}"/>
                  </a:ext>
                </a:extLst>
              </p:cNvPr>
              <p:cNvSpPr>
                <a:spLocks noChangeArrowheads="1"/>
              </p:cNvSpPr>
              <p:nvPr/>
            </p:nvSpPr>
            <p:spPr bwMode="auto">
              <a:xfrm rot="1800000">
                <a:off x="4439" y="14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35" name="Rectangle 498">
                <a:extLst>
                  <a:ext uri="{FF2B5EF4-FFF2-40B4-BE49-F238E27FC236}">
                    <a16:creationId xmlns:a16="http://schemas.microsoft.com/office/drawing/2014/main" id="{29035FA8-4E14-59F2-F32A-A489C25D53C9}"/>
                  </a:ext>
                </a:extLst>
              </p:cNvPr>
              <p:cNvSpPr>
                <a:spLocks noChangeArrowheads="1"/>
              </p:cNvSpPr>
              <p:nvPr/>
            </p:nvSpPr>
            <p:spPr bwMode="auto">
              <a:xfrm rot="1920000">
                <a:off x="4472" y="146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C</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6" name="Rectangle 499">
                <a:extLst>
                  <a:ext uri="{FF2B5EF4-FFF2-40B4-BE49-F238E27FC236}">
                    <a16:creationId xmlns:a16="http://schemas.microsoft.com/office/drawing/2014/main" id="{C69740F6-B642-50BC-3848-A39112915724}"/>
                  </a:ext>
                </a:extLst>
              </p:cNvPr>
              <p:cNvSpPr>
                <a:spLocks noChangeArrowheads="1"/>
              </p:cNvSpPr>
              <p:nvPr/>
            </p:nvSpPr>
            <p:spPr bwMode="auto">
              <a:xfrm rot="2040000">
                <a:off x="4512" y="1488"/>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7" name="Rectangle 500">
                <a:extLst>
                  <a:ext uri="{FF2B5EF4-FFF2-40B4-BE49-F238E27FC236}">
                    <a16:creationId xmlns:a16="http://schemas.microsoft.com/office/drawing/2014/main" id="{AFC04DA0-459A-CE0F-63C6-FCA6B664C307}"/>
                  </a:ext>
                </a:extLst>
              </p:cNvPr>
              <p:cNvSpPr>
                <a:spLocks noChangeArrowheads="1"/>
              </p:cNvSpPr>
              <p:nvPr/>
            </p:nvSpPr>
            <p:spPr bwMode="auto">
              <a:xfrm rot="2160000">
                <a:off x="4550" y="1513"/>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8" name="Rectangle 501">
                <a:extLst>
                  <a:ext uri="{FF2B5EF4-FFF2-40B4-BE49-F238E27FC236}">
                    <a16:creationId xmlns:a16="http://schemas.microsoft.com/office/drawing/2014/main" id="{E2325050-4013-7D19-DEF2-476A20AD170D}"/>
                  </a:ext>
                </a:extLst>
              </p:cNvPr>
              <p:cNvSpPr>
                <a:spLocks noChangeArrowheads="1"/>
              </p:cNvSpPr>
              <p:nvPr/>
            </p:nvSpPr>
            <p:spPr bwMode="auto">
              <a:xfrm rot="2280000">
                <a:off x="4586" y="154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9" name="Rectangle 502">
                <a:extLst>
                  <a:ext uri="{FF2B5EF4-FFF2-40B4-BE49-F238E27FC236}">
                    <a16:creationId xmlns:a16="http://schemas.microsoft.com/office/drawing/2014/main" id="{32755948-5DCD-531F-12E4-C5CFA7A617E4}"/>
                  </a:ext>
                </a:extLst>
              </p:cNvPr>
              <p:cNvSpPr>
                <a:spLocks noChangeArrowheads="1"/>
              </p:cNvSpPr>
              <p:nvPr/>
            </p:nvSpPr>
            <p:spPr bwMode="auto">
              <a:xfrm rot="2400000">
                <a:off x="4615" y="156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0" name="Rectangle 503">
                <a:extLst>
                  <a:ext uri="{FF2B5EF4-FFF2-40B4-BE49-F238E27FC236}">
                    <a16:creationId xmlns:a16="http://schemas.microsoft.com/office/drawing/2014/main" id="{6072FF5C-DE61-671F-4C55-13BB3FE119D0}"/>
                  </a:ext>
                </a:extLst>
              </p:cNvPr>
              <p:cNvSpPr>
                <a:spLocks noChangeArrowheads="1"/>
              </p:cNvSpPr>
              <p:nvPr/>
            </p:nvSpPr>
            <p:spPr bwMode="auto">
              <a:xfrm rot="2520000">
                <a:off x="4654" y="1606"/>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1" name="Rectangle 504">
                <a:extLst>
                  <a:ext uri="{FF2B5EF4-FFF2-40B4-BE49-F238E27FC236}">
                    <a16:creationId xmlns:a16="http://schemas.microsoft.com/office/drawing/2014/main" id="{4A9A0656-2840-CF6E-F508-F0B82B43EF1F}"/>
                  </a:ext>
                </a:extLst>
              </p:cNvPr>
              <p:cNvSpPr>
                <a:spLocks noChangeArrowheads="1"/>
              </p:cNvSpPr>
              <p:nvPr/>
            </p:nvSpPr>
            <p:spPr bwMode="auto">
              <a:xfrm rot="2640000">
                <a:off x="4692" y="163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2" name="Rectangle 505">
                <a:extLst>
                  <a:ext uri="{FF2B5EF4-FFF2-40B4-BE49-F238E27FC236}">
                    <a16:creationId xmlns:a16="http://schemas.microsoft.com/office/drawing/2014/main" id="{142220B2-DFB8-8BC2-F11C-E47AF68871F0}"/>
                  </a:ext>
                </a:extLst>
              </p:cNvPr>
              <p:cNvSpPr>
                <a:spLocks noChangeArrowheads="1"/>
              </p:cNvSpPr>
              <p:nvPr/>
            </p:nvSpPr>
            <p:spPr bwMode="auto">
              <a:xfrm rot="2760000">
                <a:off x="4723" y="167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3" name="Rectangle 506">
                <a:extLst>
                  <a:ext uri="{FF2B5EF4-FFF2-40B4-BE49-F238E27FC236}">
                    <a16:creationId xmlns:a16="http://schemas.microsoft.com/office/drawing/2014/main" id="{88A69DCC-999F-5C93-2B74-5F87FD88DBB4}"/>
                  </a:ext>
                </a:extLst>
              </p:cNvPr>
              <p:cNvSpPr>
                <a:spLocks noChangeArrowheads="1"/>
              </p:cNvSpPr>
              <p:nvPr/>
            </p:nvSpPr>
            <p:spPr bwMode="auto">
              <a:xfrm rot="2880000">
                <a:off x="4755" y="170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4" name="Rectangle 507">
                <a:extLst>
                  <a:ext uri="{FF2B5EF4-FFF2-40B4-BE49-F238E27FC236}">
                    <a16:creationId xmlns:a16="http://schemas.microsoft.com/office/drawing/2014/main" id="{41694E6A-9690-A560-1284-0991592C2F3C}"/>
                  </a:ext>
                </a:extLst>
              </p:cNvPr>
              <p:cNvSpPr>
                <a:spLocks noChangeArrowheads="1"/>
              </p:cNvSpPr>
              <p:nvPr/>
            </p:nvSpPr>
            <p:spPr bwMode="auto">
              <a:xfrm rot="3000000">
                <a:off x="4768" y="17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5" name="Rectangle 508">
                <a:extLst>
                  <a:ext uri="{FF2B5EF4-FFF2-40B4-BE49-F238E27FC236}">
                    <a16:creationId xmlns:a16="http://schemas.microsoft.com/office/drawing/2014/main" id="{72BD8BD9-D5BC-6542-1AD0-9D141495426E}"/>
                  </a:ext>
                </a:extLst>
              </p:cNvPr>
              <p:cNvSpPr>
                <a:spLocks noChangeArrowheads="1"/>
              </p:cNvSpPr>
              <p:nvPr/>
            </p:nvSpPr>
            <p:spPr bwMode="auto">
              <a:xfrm rot="3060000">
                <a:off x="4780" y="17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6" name="Rectangle 509">
                <a:extLst>
                  <a:ext uri="{FF2B5EF4-FFF2-40B4-BE49-F238E27FC236}">
                    <a16:creationId xmlns:a16="http://schemas.microsoft.com/office/drawing/2014/main" id="{72C1F9E4-084C-5E24-FC2D-CF68DC25A9E9}"/>
                  </a:ext>
                </a:extLst>
              </p:cNvPr>
              <p:cNvSpPr>
                <a:spLocks noChangeArrowheads="1"/>
              </p:cNvSpPr>
              <p:nvPr/>
            </p:nvSpPr>
            <p:spPr bwMode="auto">
              <a:xfrm rot="3060000">
                <a:off x="4791" y="17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7" name="Rectangle 510">
                <a:extLst>
                  <a:ext uri="{FF2B5EF4-FFF2-40B4-BE49-F238E27FC236}">
                    <a16:creationId xmlns:a16="http://schemas.microsoft.com/office/drawing/2014/main" id="{A1A34FB6-8C30-6E5C-D9EE-B1B977E5995B}"/>
                  </a:ext>
                </a:extLst>
              </p:cNvPr>
              <p:cNvSpPr>
                <a:spLocks noChangeArrowheads="1"/>
              </p:cNvSpPr>
              <p:nvPr/>
            </p:nvSpPr>
            <p:spPr bwMode="auto">
              <a:xfrm rot="3120000">
                <a:off x="4802" y="176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8" name="Rectangle 511">
                <a:extLst>
                  <a:ext uri="{FF2B5EF4-FFF2-40B4-BE49-F238E27FC236}">
                    <a16:creationId xmlns:a16="http://schemas.microsoft.com/office/drawing/2014/main" id="{CC13D73F-6369-00FB-FA0A-D7609F25D9A9}"/>
                  </a:ext>
                </a:extLst>
              </p:cNvPr>
              <p:cNvSpPr>
                <a:spLocks noChangeArrowheads="1"/>
              </p:cNvSpPr>
              <p:nvPr/>
            </p:nvSpPr>
            <p:spPr bwMode="auto">
              <a:xfrm rot="3180000">
                <a:off x="4813" y="1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9" name="Rectangle 512">
                <a:extLst>
                  <a:ext uri="{FF2B5EF4-FFF2-40B4-BE49-F238E27FC236}">
                    <a16:creationId xmlns:a16="http://schemas.microsoft.com/office/drawing/2014/main" id="{4AFB3BF3-F3D7-CF0B-F8A9-37BB27E0D2DA}"/>
                  </a:ext>
                </a:extLst>
              </p:cNvPr>
              <p:cNvSpPr>
                <a:spLocks noChangeArrowheads="1"/>
              </p:cNvSpPr>
              <p:nvPr/>
            </p:nvSpPr>
            <p:spPr bwMode="auto">
              <a:xfrm rot="3240000">
                <a:off x="4824" y="1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0" name="Rectangle 513">
                <a:extLst>
                  <a:ext uri="{FF2B5EF4-FFF2-40B4-BE49-F238E27FC236}">
                    <a16:creationId xmlns:a16="http://schemas.microsoft.com/office/drawing/2014/main" id="{79CBF1F0-A8DD-534F-A0F7-DB94C78EF327}"/>
                  </a:ext>
                </a:extLst>
              </p:cNvPr>
              <p:cNvSpPr>
                <a:spLocks noChangeArrowheads="1"/>
              </p:cNvSpPr>
              <p:nvPr/>
            </p:nvSpPr>
            <p:spPr bwMode="auto">
              <a:xfrm rot="3300000">
                <a:off x="4833" y="180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1" name="Rectangle 514">
                <a:extLst>
                  <a:ext uri="{FF2B5EF4-FFF2-40B4-BE49-F238E27FC236}">
                    <a16:creationId xmlns:a16="http://schemas.microsoft.com/office/drawing/2014/main" id="{BFB9D6FE-272E-3C26-2480-5C03E03C128B}"/>
                  </a:ext>
                </a:extLst>
              </p:cNvPr>
              <p:cNvSpPr>
                <a:spLocks noChangeArrowheads="1"/>
              </p:cNvSpPr>
              <p:nvPr/>
            </p:nvSpPr>
            <p:spPr bwMode="auto">
              <a:xfrm rot="3360000">
                <a:off x="4844" y="182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2" name="Rectangle 515">
                <a:extLst>
                  <a:ext uri="{FF2B5EF4-FFF2-40B4-BE49-F238E27FC236}">
                    <a16:creationId xmlns:a16="http://schemas.microsoft.com/office/drawing/2014/main" id="{48C7D163-D0EB-DF10-63DB-DFB096A2462A}"/>
                  </a:ext>
                </a:extLst>
              </p:cNvPr>
              <p:cNvSpPr>
                <a:spLocks noChangeArrowheads="1"/>
              </p:cNvSpPr>
              <p:nvPr/>
            </p:nvSpPr>
            <p:spPr bwMode="auto">
              <a:xfrm rot="3360000">
                <a:off x="4854" y="18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3" name="Rectangle 516">
                <a:extLst>
                  <a:ext uri="{FF2B5EF4-FFF2-40B4-BE49-F238E27FC236}">
                    <a16:creationId xmlns:a16="http://schemas.microsoft.com/office/drawing/2014/main" id="{022ED1F2-C0C2-8B58-F112-8A432C4FC9BF}"/>
                  </a:ext>
                </a:extLst>
              </p:cNvPr>
              <p:cNvSpPr>
                <a:spLocks noChangeArrowheads="1"/>
              </p:cNvSpPr>
              <p:nvPr/>
            </p:nvSpPr>
            <p:spPr bwMode="auto">
              <a:xfrm rot="3420000">
                <a:off x="4863" y="18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4" name="Rectangle 517">
                <a:extLst>
                  <a:ext uri="{FF2B5EF4-FFF2-40B4-BE49-F238E27FC236}">
                    <a16:creationId xmlns:a16="http://schemas.microsoft.com/office/drawing/2014/main" id="{0F2E59B5-CA58-6417-E910-0EAF135E2C60}"/>
                  </a:ext>
                </a:extLst>
              </p:cNvPr>
              <p:cNvSpPr>
                <a:spLocks noChangeArrowheads="1"/>
              </p:cNvSpPr>
              <p:nvPr/>
            </p:nvSpPr>
            <p:spPr bwMode="auto">
              <a:xfrm rot="3480000">
                <a:off x="4873" y="18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5" name="Rectangle 518">
                <a:extLst>
                  <a:ext uri="{FF2B5EF4-FFF2-40B4-BE49-F238E27FC236}">
                    <a16:creationId xmlns:a16="http://schemas.microsoft.com/office/drawing/2014/main" id="{6DFD4204-4B7D-997B-1584-AF0FC0B78EAE}"/>
                  </a:ext>
                </a:extLst>
              </p:cNvPr>
              <p:cNvSpPr>
                <a:spLocks noChangeArrowheads="1"/>
              </p:cNvSpPr>
              <p:nvPr/>
            </p:nvSpPr>
            <p:spPr bwMode="auto">
              <a:xfrm rot="3540000">
                <a:off x="4883" y="18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6" name="Rectangle 519">
                <a:extLst>
                  <a:ext uri="{FF2B5EF4-FFF2-40B4-BE49-F238E27FC236}">
                    <a16:creationId xmlns:a16="http://schemas.microsoft.com/office/drawing/2014/main" id="{CE56B7F2-1E5F-A1F5-FCBE-25C7FFB1B50F}"/>
                  </a:ext>
                </a:extLst>
              </p:cNvPr>
              <p:cNvSpPr>
                <a:spLocks noChangeArrowheads="1"/>
              </p:cNvSpPr>
              <p:nvPr/>
            </p:nvSpPr>
            <p:spPr bwMode="auto">
              <a:xfrm rot="3600000">
                <a:off x="4891" y="19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7" name="Rectangle 520">
                <a:extLst>
                  <a:ext uri="{FF2B5EF4-FFF2-40B4-BE49-F238E27FC236}">
                    <a16:creationId xmlns:a16="http://schemas.microsoft.com/office/drawing/2014/main" id="{AC96C4C3-61D6-12D8-63D1-9C50AA48B237}"/>
                  </a:ext>
                </a:extLst>
              </p:cNvPr>
              <p:cNvSpPr>
                <a:spLocks noChangeArrowheads="1"/>
              </p:cNvSpPr>
              <p:nvPr/>
            </p:nvSpPr>
            <p:spPr bwMode="auto">
              <a:xfrm rot="3600000">
                <a:off x="4900" y="19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8" name="Rectangle 521">
                <a:extLst>
                  <a:ext uri="{FF2B5EF4-FFF2-40B4-BE49-F238E27FC236}">
                    <a16:creationId xmlns:a16="http://schemas.microsoft.com/office/drawing/2014/main" id="{3B109A77-BE2D-CFE2-D30A-3516722DD9D5}"/>
                  </a:ext>
                </a:extLst>
              </p:cNvPr>
              <p:cNvSpPr>
                <a:spLocks noChangeArrowheads="1"/>
              </p:cNvSpPr>
              <p:nvPr/>
            </p:nvSpPr>
            <p:spPr bwMode="auto">
              <a:xfrm rot="3660000">
                <a:off x="4909" y="19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9" name="Rectangle 522">
                <a:extLst>
                  <a:ext uri="{FF2B5EF4-FFF2-40B4-BE49-F238E27FC236}">
                    <a16:creationId xmlns:a16="http://schemas.microsoft.com/office/drawing/2014/main" id="{00745FB1-DC1C-510A-EE3A-F80B9673ACF8}"/>
                  </a:ext>
                </a:extLst>
              </p:cNvPr>
              <p:cNvSpPr>
                <a:spLocks noChangeArrowheads="1"/>
              </p:cNvSpPr>
              <p:nvPr/>
            </p:nvSpPr>
            <p:spPr bwMode="auto">
              <a:xfrm rot="3720000">
                <a:off x="4917" y="19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0" name="Rectangle 523">
                <a:extLst>
                  <a:ext uri="{FF2B5EF4-FFF2-40B4-BE49-F238E27FC236}">
                    <a16:creationId xmlns:a16="http://schemas.microsoft.com/office/drawing/2014/main" id="{87178661-D129-5515-A1FC-926A19F734F1}"/>
                  </a:ext>
                </a:extLst>
              </p:cNvPr>
              <p:cNvSpPr>
                <a:spLocks noChangeArrowheads="1"/>
              </p:cNvSpPr>
              <p:nvPr/>
            </p:nvSpPr>
            <p:spPr bwMode="auto">
              <a:xfrm rot="3780000">
                <a:off x="4926" y="19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1" name="Rectangle 524">
                <a:extLst>
                  <a:ext uri="{FF2B5EF4-FFF2-40B4-BE49-F238E27FC236}">
                    <a16:creationId xmlns:a16="http://schemas.microsoft.com/office/drawing/2014/main" id="{8C1BCA62-D3B9-C249-C65D-6AB1274474AD}"/>
                  </a:ext>
                </a:extLst>
              </p:cNvPr>
              <p:cNvSpPr>
                <a:spLocks noChangeArrowheads="1"/>
              </p:cNvSpPr>
              <p:nvPr/>
            </p:nvSpPr>
            <p:spPr bwMode="auto">
              <a:xfrm rot="3840000">
                <a:off x="4932" y="19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2" name="Rectangle 525">
                <a:extLst>
                  <a:ext uri="{FF2B5EF4-FFF2-40B4-BE49-F238E27FC236}">
                    <a16:creationId xmlns:a16="http://schemas.microsoft.com/office/drawing/2014/main" id="{F38F9BEA-EBFD-1B15-7BF1-0BE4598005D1}"/>
                  </a:ext>
                </a:extLst>
              </p:cNvPr>
              <p:cNvSpPr>
                <a:spLocks noChangeArrowheads="1"/>
              </p:cNvSpPr>
              <p:nvPr/>
            </p:nvSpPr>
            <p:spPr bwMode="auto">
              <a:xfrm rot="3900000">
                <a:off x="4940" y="20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3" name="Rectangle 526">
                <a:extLst>
                  <a:ext uri="{FF2B5EF4-FFF2-40B4-BE49-F238E27FC236}">
                    <a16:creationId xmlns:a16="http://schemas.microsoft.com/office/drawing/2014/main" id="{4151666C-61AB-C5E2-F677-F8C81D2B9006}"/>
                  </a:ext>
                </a:extLst>
              </p:cNvPr>
              <p:cNvSpPr>
                <a:spLocks noChangeArrowheads="1"/>
              </p:cNvSpPr>
              <p:nvPr/>
            </p:nvSpPr>
            <p:spPr bwMode="auto">
              <a:xfrm rot="3900000">
                <a:off x="4948" y="20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4" name="Rectangle 527">
                <a:extLst>
                  <a:ext uri="{FF2B5EF4-FFF2-40B4-BE49-F238E27FC236}">
                    <a16:creationId xmlns:a16="http://schemas.microsoft.com/office/drawing/2014/main" id="{619DA288-98C6-3F79-77CE-A3B37196D7E3}"/>
                  </a:ext>
                </a:extLst>
              </p:cNvPr>
              <p:cNvSpPr>
                <a:spLocks noChangeArrowheads="1"/>
              </p:cNvSpPr>
              <p:nvPr/>
            </p:nvSpPr>
            <p:spPr bwMode="auto">
              <a:xfrm rot="3960000">
                <a:off x="4955" y="20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5" name="Rectangle 528">
                <a:extLst>
                  <a:ext uri="{FF2B5EF4-FFF2-40B4-BE49-F238E27FC236}">
                    <a16:creationId xmlns:a16="http://schemas.microsoft.com/office/drawing/2014/main" id="{4B2A0C24-97FB-E101-2D67-3D672484FF9A}"/>
                  </a:ext>
                </a:extLst>
              </p:cNvPr>
              <p:cNvSpPr>
                <a:spLocks noChangeArrowheads="1"/>
              </p:cNvSpPr>
              <p:nvPr/>
            </p:nvSpPr>
            <p:spPr bwMode="auto">
              <a:xfrm rot="4020000">
                <a:off x="4961" y="20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6" name="Rectangle 529">
                <a:extLst>
                  <a:ext uri="{FF2B5EF4-FFF2-40B4-BE49-F238E27FC236}">
                    <a16:creationId xmlns:a16="http://schemas.microsoft.com/office/drawing/2014/main" id="{54BD5920-40A3-11CA-BD33-F9140110850F}"/>
                  </a:ext>
                </a:extLst>
              </p:cNvPr>
              <p:cNvSpPr>
                <a:spLocks noChangeArrowheads="1"/>
              </p:cNvSpPr>
              <p:nvPr/>
            </p:nvSpPr>
            <p:spPr bwMode="auto">
              <a:xfrm rot="4080000">
                <a:off x="4968" y="20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7" name="Rectangle 530">
                <a:extLst>
                  <a:ext uri="{FF2B5EF4-FFF2-40B4-BE49-F238E27FC236}">
                    <a16:creationId xmlns:a16="http://schemas.microsoft.com/office/drawing/2014/main" id="{017AF426-0032-C53E-EE51-169A758BCF87}"/>
                  </a:ext>
                </a:extLst>
              </p:cNvPr>
              <p:cNvSpPr>
                <a:spLocks noChangeArrowheads="1"/>
              </p:cNvSpPr>
              <p:nvPr/>
            </p:nvSpPr>
            <p:spPr bwMode="auto">
              <a:xfrm rot="4140000">
                <a:off x="4975" y="20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8" name="Rectangle 531">
                <a:extLst>
                  <a:ext uri="{FF2B5EF4-FFF2-40B4-BE49-F238E27FC236}">
                    <a16:creationId xmlns:a16="http://schemas.microsoft.com/office/drawing/2014/main" id="{B316116C-EA3B-7190-2262-67E895CD6826}"/>
                  </a:ext>
                </a:extLst>
              </p:cNvPr>
              <p:cNvSpPr>
                <a:spLocks noChangeArrowheads="1"/>
              </p:cNvSpPr>
              <p:nvPr/>
            </p:nvSpPr>
            <p:spPr bwMode="auto">
              <a:xfrm rot="4200000">
                <a:off x="4981" y="21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9" name="Rectangle 532">
                <a:extLst>
                  <a:ext uri="{FF2B5EF4-FFF2-40B4-BE49-F238E27FC236}">
                    <a16:creationId xmlns:a16="http://schemas.microsoft.com/office/drawing/2014/main" id="{4B65E09D-076F-BCA1-6D6C-A705CFEA582B}"/>
                  </a:ext>
                </a:extLst>
              </p:cNvPr>
              <p:cNvSpPr>
                <a:spLocks noChangeArrowheads="1"/>
              </p:cNvSpPr>
              <p:nvPr/>
            </p:nvSpPr>
            <p:spPr bwMode="auto">
              <a:xfrm rot="4200000">
                <a:off x="4987" y="21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0" name="Rectangle 533">
                <a:extLst>
                  <a:ext uri="{FF2B5EF4-FFF2-40B4-BE49-F238E27FC236}">
                    <a16:creationId xmlns:a16="http://schemas.microsoft.com/office/drawing/2014/main" id="{62223FF5-8468-1619-6EFB-B43FAFC55584}"/>
                  </a:ext>
                </a:extLst>
              </p:cNvPr>
              <p:cNvSpPr>
                <a:spLocks noChangeArrowheads="1"/>
              </p:cNvSpPr>
              <p:nvPr/>
            </p:nvSpPr>
            <p:spPr bwMode="auto">
              <a:xfrm rot="4260000">
                <a:off x="4992" y="213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1" name="Rectangle 534">
                <a:extLst>
                  <a:ext uri="{FF2B5EF4-FFF2-40B4-BE49-F238E27FC236}">
                    <a16:creationId xmlns:a16="http://schemas.microsoft.com/office/drawing/2014/main" id="{FC0F323B-A3A0-F23B-7688-9F28933EDA0E}"/>
                  </a:ext>
                </a:extLst>
              </p:cNvPr>
              <p:cNvSpPr>
                <a:spLocks noChangeArrowheads="1"/>
              </p:cNvSpPr>
              <p:nvPr/>
            </p:nvSpPr>
            <p:spPr bwMode="auto">
              <a:xfrm rot="4320000">
                <a:off x="4998" y="21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2" name="Rectangle 535">
                <a:extLst>
                  <a:ext uri="{FF2B5EF4-FFF2-40B4-BE49-F238E27FC236}">
                    <a16:creationId xmlns:a16="http://schemas.microsoft.com/office/drawing/2014/main" id="{53B55522-1E2D-B4AC-94FC-8DE75BD64A62}"/>
                  </a:ext>
                </a:extLst>
              </p:cNvPr>
              <p:cNvSpPr>
                <a:spLocks noChangeArrowheads="1"/>
              </p:cNvSpPr>
              <p:nvPr/>
            </p:nvSpPr>
            <p:spPr bwMode="auto">
              <a:xfrm rot="4380000">
                <a:off x="5004" y="21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3" name="Rectangle 536">
                <a:extLst>
                  <a:ext uri="{FF2B5EF4-FFF2-40B4-BE49-F238E27FC236}">
                    <a16:creationId xmlns:a16="http://schemas.microsoft.com/office/drawing/2014/main" id="{EE2BE6CE-F8F3-E0CA-24F3-6DCEA89B3491}"/>
                  </a:ext>
                </a:extLst>
              </p:cNvPr>
              <p:cNvSpPr>
                <a:spLocks noChangeArrowheads="1"/>
              </p:cNvSpPr>
              <p:nvPr/>
            </p:nvSpPr>
            <p:spPr bwMode="auto">
              <a:xfrm rot="4440000">
                <a:off x="5008" y="21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4" name="Rectangle 537">
                <a:extLst>
                  <a:ext uri="{FF2B5EF4-FFF2-40B4-BE49-F238E27FC236}">
                    <a16:creationId xmlns:a16="http://schemas.microsoft.com/office/drawing/2014/main" id="{E50445FA-786D-C98D-3624-DBCD0E9FFE25}"/>
                  </a:ext>
                </a:extLst>
              </p:cNvPr>
              <p:cNvSpPr>
                <a:spLocks noChangeArrowheads="1"/>
              </p:cNvSpPr>
              <p:nvPr/>
            </p:nvSpPr>
            <p:spPr bwMode="auto">
              <a:xfrm rot="4500000">
                <a:off x="5012" y="220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5" name="Rectangle 538">
                <a:extLst>
                  <a:ext uri="{FF2B5EF4-FFF2-40B4-BE49-F238E27FC236}">
                    <a16:creationId xmlns:a16="http://schemas.microsoft.com/office/drawing/2014/main" id="{00EC7B69-02A4-424A-6423-E749087780B2}"/>
                  </a:ext>
                </a:extLst>
              </p:cNvPr>
              <p:cNvSpPr>
                <a:spLocks noChangeArrowheads="1"/>
              </p:cNvSpPr>
              <p:nvPr/>
            </p:nvSpPr>
            <p:spPr bwMode="auto">
              <a:xfrm rot="4560000">
                <a:off x="5023" y="2253"/>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6" name="Rectangle 539">
                <a:extLst>
                  <a:ext uri="{FF2B5EF4-FFF2-40B4-BE49-F238E27FC236}">
                    <a16:creationId xmlns:a16="http://schemas.microsoft.com/office/drawing/2014/main" id="{AB8BBF94-EE49-D33B-3F24-E5C905743F78}"/>
                  </a:ext>
                </a:extLst>
              </p:cNvPr>
              <p:cNvSpPr>
                <a:spLocks noChangeArrowheads="1"/>
              </p:cNvSpPr>
              <p:nvPr/>
            </p:nvSpPr>
            <p:spPr bwMode="auto">
              <a:xfrm rot="4680000">
                <a:off x="5034" y="230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7" name="Rectangle 540">
                <a:extLst>
                  <a:ext uri="{FF2B5EF4-FFF2-40B4-BE49-F238E27FC236}">
                    <a16:creationId xmlns:a16="http://schemas.microsoft.com/office/drawing/2014/main" id="{419AB032-A2EC-653D-3F50-53A53828E4E8}"/>
                  </a:ext>
                </a:extLst>
              </p:cNvPr>
              <p:cNvSpPr>
                <a:spLocks noChangeArrowheads="1"/>
              </p:cNvSpPr>
              <p:nvPr/>
            </p:nvSpPr>
            <p:spPr bwMode="auto">
              <a:xfrm rot="4800000">
                <a:off x="5045" y="234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8" name="Rectangle 541">
                <a:extLst>
                  <a:ext uri="{FF2B5EF4-FFF2-40B4-BE49-F238E27FC236}">
                    <a16:creationId xmlns:a16="http://schemas.microsoft.com/office/drawing/2014/main" id="{50C44E92-533D-71C1-4DA8-C8E8FF38A734}"/>
                  </a:ext>
                </a:extLst>
              </p:cNvPr>
              <p:cNvSpPr>
                <a:spLocks noChangeArrowheads="1"/>
              </p:cNvSpPr>
              <p:nvPr/>
            </p:nvSpPr>
            <p:spPr bwMode="auto">
              <a:xfrm rot="4920000">
                <a:off x="5046" y="239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C</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9" name="Rectangle 542">
                <a:extLst>
                  <a:ext uri="{FF2B5EF4-FFF2-40B4-BE49-F238E27FC236}">
                    <a16:creationId xmlns:a16="http://schemas.microsoft.com/office/drawing/2014/main" id="{181A1F8C-98F7-D812-F1F0-5860C2770F0A}"/>
                  </a:ext>
                </a:extLst>
              </p:cNvPr>
              <p:cNvSpPr>
                <a:spLocks noChangeArrowheads="1"/>
              </p:cNvSpPr>
              <p:nvPr/>
            </p:nvSpPr>
            <p:spPr bwMode="auto">
              <a:xfrm rot="5100000">
                <a:off x="5049" y="24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0" name="Rectangle 543">
                <a:extLst>
                  <a:ext uri="{FF2B5EF4-FFF2-40B4-BE49-F238E27FC236}">
                    <a16:creationId xmlns:a16="http://schemas.microsoft.com/office/drawing/2014/main" id="{0D11D4D2-5427-7C81-0B6B-EDDF4946D531}"/>
                  </a:ext>
                </a:extLst>
              </p:cNvPr>
              <p:cNvSpPr>
                <a:spLocks noChangeArrowheads="1"/>
              </p:cNvSpPr>
              <p:nvPr/>
            </p:nvSpPr>
            <p:spPr bwMode="auto">
              <a:xfrm rot="5220000">
                <a:off x="5050" y="2493"/>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1" name="Rectangle 544">
                <a:extLst>
                  <a:ext uri="{FF2B5EF4-FFF2-40B4-BE49-F238E27FC236}">
                    <a16:creationId xmlns:a16="http://schemas.microsoft.com/office/drawing/2014/main" id="{87474271-23AF-8AEA-1392-2E2F7A240AF0}"/>
                  </a:ext>
                </a:extLst>
              </p:cNvPr>
              <p:cNvSpPr>
                <a:spLocks noChangeArrowheads="1"/>
              </p:cNvSpPr>
              <p:nvPr/>
            </p:nvSpPr>
            <p:spPr bwMode="auto">
              <a:xfrm rot="5340000">
                <a:off x="5056" y="2541"/>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2" name="Rectangle 545">
                <a:extLst>
                  <a:ext uri="{FF2B5EF4-FFF2-40B4-BE49-F238E27FC236}">
                    <a16:creationId xmlns:a16="http://schemas.microsoft.com/office/drawing/2014/main" id="{6D007204-4C85-5133-5EC1-57D02FCA6C48}"/>
                  </a:ext>
                </a:extLst>
              </p:cNvPr>
              <p:cNvSpPr>
                <a:spLocks noChangeArrowheads="1"/>
              </p:cNvSpPr>
              <p:nvPr/>
            </p:nvSpPr>
            <p:spPr bwMode="auto">
              <a:xfrm rot="5460000">
                <a:off x="5050" y="255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83" name="Rectangle 546">
                <a:extLst>
                  <a:ext uri="{FF2B5EF4-FFF2-40B4-BE49-F238E27FC236}">
                    <a16:creationId xmlns:a16="http://schemas.microsoft.com/office/drawing/2014/main" id="{E7BD17DD-AA79-7A4C-C905-43BD90890A7C}"/>
                  </a:ext>
                </a:extLst>
              </p:cNvPr>
              <p:cNvSpPr>
                <a:spLocks noChangeArrowheads="1"/>
              </p:cNvSpPr>
              <p:nvPr/>
            </p:nvSpPr>
            <p:spPr bwMode="auto">
              <a:xfrm rot="5520000">
                <a:off x="5052" y="26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4" name="Rectangle 547">
                <a:extLst>
                  <a:ext uri="{FF2B5EF4-FFF2-40B4-BE49-F238E27FC236}">
                    <a16:creationId xmlns:a16="http://schemas.microsoft.com/office/drawing/2014/main" id="{01AC481F-181D-7453-63FD-2F41B9773B8D}"/>
                  </a:ext>
                </a:extLst>
              </p:cNvPr>
              <p:cNvSpPr>
                <a:spLocks noChangeArrowheads="1"/>
              </p:cNvSpPr>
              <p:nvPr/>
            </p:nvSpPr>
            <p:spPr bwMode="auto">
              <a:xfrm rot="5640000">
                <a:off x="5048" y="265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5" name="Rectangle 548">
                <a:extLst>
                  <a:ext uri="{FF2B5EF4-FFF2-40B4-BE49-F238E27FC236}">
                    <a16:creationId xmlns:a16="http://schemas.microsoft.com/office/drawing/2014/main" id="{8AD160F0-CB4A-94E3-6AE4-6D0B8D420BA9}"/>
                  </a:ext>
                </a:extLst>
              </p:cNvPr>
              <p:cNvSpPr>
                <a:spLocks noChangeArrowheads="1"/>
              </p:cNvSpPr>
              <p:nvPr/>
            </p:nvSpPr>
            <p:spPr bwMode="auto">
              <a:xfrm rot="5760000">
                <a:off x="5060" y="2684"/>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6" name="Rectangle 549">
                <a:extLst>
                  <a:ext uri="{FF2B5EF4-FFF2-40B4-BE49-F238E27FC236}">
                    <a16:creationId xmlns:a16="http://schemas.microsoft.com/office/drawing/2014/main" id="{24746A37-08EC-676B-9541-00AEC12A35D4}"/>
                  </a:ext>
                </a:extLst>
              </p:cNvPr>
              <p:cNvSpPr>
                <a:spLocks noChangeArrowheads="1"/>
              </p:cNvSpPr>
              <p:nvPr/>
            </p:nvSpPr>
            <p:spPr bwMode="auto">
              <a:xfrm rot="5820000">
                <a:off x="5042" y="271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V</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7" name="Rectangle 550">
                <a:extLst>
                  <a:ext uri="{FF2B5EF4-FFF2-40B4-BE49-F238E27FC236}">
                    <a16:creationId xmlns:a16="http://schemas.microsoft.com/office/drawing/2014/main" id="{B1CE9DF0-7AF7-F672-A089-2DBBC200910E}"/>
                  </a:ext>
                </a:extLst>
              </p:cNvPr>
              <p:cNvSpPr>
                <a:spLocks noChangeArrowheads="1"/>
              </p:cNvSpPr>
              <p:nvPr/>
            </p:nvSpPr>
            <p:spPr bwMode="auto">
              <a:xfrm rot="5940000">
                <a:off x="5036" y="2760"/>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8" name="Rectangle 551">
                <a:extLst>
                  <a:ext uri="{FF2B5EF4-FFF2-40B4-BE49-F238E27FC236}">
                    <a16:creationId xmlns:a16="http://schemas.microsoft.com/office/drawing/2014/main" id="{81C1C551-036C-B3F5-233F-14E59C2B7E65}"/>
                  </a:ext>
                </a:extLst>
              </p:cNvPr>
              <p:cNvSpPr>
                <a:spLocks noChangeArrowheads="1"/>
              </p:cNvSpPr>
              <p:nvPr/>
            </p:nvSpPr>
            <p:spPr bwMode="auto">
              <a:xfrm rot="6060000">
                <a:off x="5024" y="28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9" name="Rectangle 552">
                <a:extLst>
                  <a:ext uri="{FF2B5EF4-FFF2-40B4-BE49-F238E27FC236}">
                    <a16:creationId xmlns:a16="http://schemas.microsoft.com/office/drawing/2014/main" id="{75817C93-75F2-3622-1609-6398CBD22B63}"/>
                  </a:ext>
                </a:extLst>
              </p:cNvPr>
              <p:cNvSpPr>
                <a:spLocks noChangeArrowheads="1"/>
              </p:cNvSpPr>
              <p:nvPr/>
            </p:nvSpPr>
            <p:spPr bwMode="auto">
              <a:xfrm rot="6180000">
                <a:off x="5014" y="282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0" name="Rectangle 553">
                <a:extLst>
                  <a:ext uri="{FF2B5EF4-FFF2-40B4-BE49-F238E27FC236}">
                    <a16:creationId xmlns:a16="http://schemas.microsoft.com/office/drawing/2014/main" id="{6FC657EB-EDF8-8981-CF9F-63564D931873}"/>
                  </a:ext>
                </a:extLst>
              </p:cNvPr>
              <p:cNvSpPr>
                <a:spLocks noChangeArrowheads="1"/>
              </p:cNvSpPr>
              <p:nvPr/>
            </p:nvSpPr>
            <p:spPr bwMode="auto">
              <a:xfrm rot="6180000">
                <a:off x="5010" y="284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1" name="Rectangle 554">
                <a:extLst>
                  <a:ext uri="{FF2B5EF4-FFF2-40B4-BE49-F238E27FC236}">
                    <a16:creationId xmlns:a16="http://schemas.microsoft.com/office/drawing/2014/main" id="{07F53B15-5A7E-AF9B-E5CB-3A61810BA01A}"/>
                  </a:ext>
                </a:extLst>
              </p:cNvPr>
              <p:cNvSpPr>
                <a:spLocks noChangeArrowheads="1"/>
              </p:cNvSpPr>
              <p:nvPr/>
            </p:nvSpPr>
            <p:spPr bwMode="auto">
              <a:xfrm rot="6240000">
                <a:off x="5004" y="28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2" name="Rectangle 555">
                <a:extLst>
                  <a:ext uri="{FF2B5EF4-FFF2-40B4-BE49-F238E27FC236}">
                    <a16:creationId xmlns:a16="http://schemas.microsoft.com/office/drawing/2014/main" id="{06A230F3-82AA-D5AF-5A43-200D6738CECC}"/>
                  </a:ext>
                </a:extLst>
              </p:cNvPr>
              <p:cNvSpPr>
                <a:spLocks noChangeArrowheads="1"/>
              </p:cNvSpPr>
              <p:nvPr/>
            </p:nvSpPr>
            <p:spPr bwMode="auto">
              <a:xfrm rot="6300000">
                <a:off x="5000" y="287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3" name="Rectangle 556">
                <a:extLst>
                  <a:ext uri="{FF2B5EF4-FFF2-40B4-BE49-F238E27FC236}">
                    <a16:creationId xmlns:a16="http://schemas.microsoft.com/office/drawing/2014/main" id="{298ED631-9896-28F9-93D7-4C8ABA083435}"/>
                  </a:ext>
                </a:extLst>
              </p:cNvPr>
              <p:cNvSpPr>
                <a:spLocks noChangeArrowheads="1"/>
              </p:cNvSpPr>
              <p:nvPr/>
            </p:nvSpPr>
            <p:spPr bwMode="auto">
              <a:xfrm rot="6360000">
                <a:off x="4994" y="289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4" name="Rectangle 557">
                <a:extLst>
                  <a:ext uri="{FF2B5EF4-FFF2-40B4-BE49-F238E27FC236}">
                    <a16:creationId xmlns:a16="http://schemas.microsoft.com/office/drawing/2014/main" id="{1FEFD78A-C48D-7186-90B5-6D750DF208EB}"/>
                  </a:ext>
                </a:extLst>
              </p:cNvPr>
              <p:cNvSpPr>
                <a:spLocks noChangeArrowheads="1"/>
              </p:cNvSpPr>
              <p:nvPr/>
            </p:nvSpPr>
            <p:spPr bwMode="auto">
              <a:xfrm rot="6420000">
                <a:off x="4989" y="291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5" name="Rectangle 558">
                <a:extLst>
                  <a:ext uri="{FF2B5EF4-FFF2-40B4-BE49-F238E27FC236}">
                    <a16:creationId xmlns:a16="http://schemas.microsoft.com/office/drawing/2014/main" id="{331D4C1F-B8FF-BDBB-3D27-B4C61D9FC388}"/>
                  </a:ext>
                </a:extLst>
              </p:cNvPr>
              <p:cNvSpPr>
                <a:spLocks noChangeArrowheads="1"/>
              </p:cNvSpPr>
              <p:nvPr/>
            </p:nvSpPr>
            <p:spPr bwMode="auto">
              <a:xfrm rot="6480000">
                <a:off x="4983" y="29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6" name="Rectangle 559">
                <a:extLst>
                  <a:ext uri="{FF2B5EF4-FFF2-40B4-BE49-F238E27FC236}">
                    <a16:creationId xmlns:a16="http://schemas.microsoft.com/office/drawing/2014/main" id="{6C686DEF-4BD1-142F-0CF1-C1CDC69A98EC}"/>
                  </a:ext>
                </a:extLst>
              </p:cNvPr>
              <p:cNvSpPr>
                <a:spLocks noChangeArrowheads="1"/>
              </p:cNvSpPr>
              <p:nvPr/>
            </p:nvSpPr>
            <p:spPr bwMode="auto">
              <a:xfrm rot="6480000">
                <a:off x="4977" y="29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7" name="Rectangle 560">
                <a:extLst>
                  <a:ext uri="{FF2B5EF4-FFF2-40B4-BE49-F238E27FC236}">
                    <a16:creationId xmlns:a16="http://schemas.microsoft.com/office/drawing/2014/main" id="{D0F4644E-B2D7-1C67-4BA2-BE926FFC8C7D}"/>
                  </a:ext>
                </a:extLst>
              </p:cNvPr>
              <p:cNvSpPr>
                <a:spLocks noChangeArrowheads="1"/>
              </p:cNvSpPr>
              <p:nvPr/>
            </p:nvSpPr>
            <p:spPr bwMode="auto">
              <a:xfrm rot="6540000">
                <a:off x="4971" y="29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8" name="Rectangle 561">
                <a:extLst>
                  <a:ext uri="{FF2B5EF4-FFF2-40B4-BE49-F238E27FC236}">
                    <a16:creationId xmlns:a16="http://schemas.microsoft.com/office/drawing/2014/main" id="{2ED7B849-9395-AF5E-A5A7-26E0F445CDE9}"/>
                  </a:ext>
                </a:extLst>
              </p:cNvPr>
              <p:cNvSpPr>
                <a:spLocks noChangeArrowheads="1"/>
              </p:cNvSpPr>
              <p:nvPr/>
            </p:nvSpPr>
            <p:spPr bwMode="auto">
              <a:xfrm rot="6600000">
                <a:off x="4964" y="29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9" name="Rectangle 562">
                <a:extLst>
                  <a:ext uri="{FF2B5EF4-FFF2-40B4-BE49-F238E27FC236}">
                    <a16:creationId xmlns:a16="http://schemas.microsoft.com/office/drawing/2014/main" id="{AADE3567-1378-8D51-8EE0-79731BD5EBBB}"/>
                  </a:ext>
                </a:extLst>
              </p:cNvPr>
              <p:cNvSpPr>
                <a:spLocks noChangeArrowheads="1"/>
              </p:cNvSpPr>
              <p:nvPr/>
            </p:nvSpPr>
            <p:spPr bwMode="auto">
              <a:xfrm rot="6660000">
                <a:off x="4956" y="29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0" name="Rectangle 563">
                <a:extLst>
                  <a:ext uri="{FF2B5EF4-FFF2-40B4-BE49-F238E27FC236}">
                    <a16:creationId xmlns:a16="http://schemas.microsoft.com/office/drawing/2014/main" id="{35344891-2144-2932-4D47-9A470DDD028E}"/>
                  </a:ext>
                </a:extLst>
              </p:cNvPr>
              <p:cNvSpPr>
                <a:spLocks noChangeArrowheads="1"/>
              </p:cNvSpPr>
              <p:nvPr/>
            </p:nvSpPr>
            <p:spPr bwMode="auto">
              <a:xfrm rot="6720000">
                <a:off x="4950" y="30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1" name="Rectangle 564">
                <a:extLst>
                  <a:ext uri="{FF2B5EF4-FFF2-40B4-BE49-F238E27FC236}">
                    <a16:creationId xmlns:a16="http://schemas.microsoft.com/office/drawing/2014/main" id="{7F09FF67-A9BD-8443-9FA6-AAAD145FAB2D}"/>
                  </a:ext>
                </a:extLst>
              </p:cNvPr>
              <p:cNvSpPr>
                <a:spLocks noChangeArrowheads="1"/>
              </p:cNvSpPr>
              <p:nvPr/>
            </p:nvSpPr>
            <p:spPr bwMode="auto">
              <a:xfrm rot="6780000">
                <a:off x="4942" y="303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2" name="Rectangle 565">
                <a:extLst>
                  <a:ext uri="{FF2B5EF4-FFF2-40B4-BE49-F238E27FC236}">
                    <a16:creationId xmlns:a16="http://schemas.microsoft.com/office/drawing/2014/main" id="{B903EFBA-0B1C-52D1-B1A5-F8500439C7A7}"/>
                  </a:ext>
                </a:extLst>
              </p:cNvPr>
              <p:cNvSpPr>
                <a:spLocks noChangeArrowheads="1"/>
              </p:cNvSpPr>
              <p:nvPr/>
            </p:nvSpPr>
            <p:spPr bwMode="auto">
              <a:xfrm rot="6780000">
                <a:off x="4935" y="30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3" name="Rectangle 566">
                <a:extLst>
                  <a:ext uri="{FF2B5EF4-FFF2-40B4-BE49-F238E27FC236}">
                    <a16:creationId xmlns:a16="http://schemas.microsoft.com/office/drawing/2014/main" id="{3F47ECB9-1E03-66EA-938C-E98D5EF3B576}"/>
                  </a:ext>
                </a:extLst>
              </p:cNvPr>
              <p:cNvSpPr>
                <a:spLocks noChangeArrowheads="1"/>
              </p:cNvSpPr>
              <p:nvPr/>
            </p:nvSpPr>
            <p:spPr bwMode="auto">
              <a:xfrm rot="6840000">
                <a:off x="4928" y="30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4" name="Rectangle 567">
                <a:extLst>
                  <a:ext uri="{FF2B5EF4-FFF2-40B4-BE49-F238E27FC236}">
                    <a16:creationId xmlns:a16="http://schemas.microsoft.com/office/drawing/2014/main" id="{1834C014-8A7A-6954-DC37-516AD9CE5E88}"/>
                  </a:ext>
                </a:extLst>
              </p:cNvPr>
              <p:cNvSpPr>
                <a:spLocks noChangeArrowheads="1"/>
              </p:cNvSpPr>
              <p:nvPr/>
            </p:nvSpPr>
            <p:spPr bwMode="auto">
              <a:xfrm rot="6900000">
                <a:off x="4920" y="30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5" name="Rectangle 568">
                <a:extLst>
                  <a:ext uri="{FF2B5EF4-FFF2-40B4-BE49-F238E27FC236}">
                    <a16:creationId xmlns:a16="http://schemas.microsoft.com/office/drawing/2014/main" id="{5094907C-AEF5-346C-C881-3C98A4F9666C}"/>
                  </a:ext>
                </a:extLst>
              </p:cNvPr>
              <p:cNvSpPr>
                <a:spLocks noChangeArrowheads="1"/>
              </p:cNvSpPr>
              <p:nvPr/>
            </p:nvSpPr>
            <p:spPr bwMode="auto">
              <a:xfrm rot="6960000">
                <a:off x="4912" y="30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6" name="Rectangle 569">
                <a:extLst>
                  <a:ext uri="{FF2B5EF4-FFF2-40B4-BE49-F238E27FC236}">
                    <a16:creationId xmlns:a16="http://schemas.microsoft.com/office/drawing/2014/main" id="{24374422-EFAA-8BFA-8456-51D8F4BB7C15}"/>
                  </a:ext>
                </a:extLst>
              </p:cNvPr>
              <p:cNvSpPr>
                <a:spLocks noChangeArrowheads="1"/>
              </p:cNvSpPr>
              <p:nvPr/>
            </p:nvSpPr>
            <p:spPr bwMode="auto">
              <a:xfrm rot="7020000">
                <a:off x="4903" y="31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7" name="Rectangle 570">
                <a:extLst>
                  <a:ext uri="{FF2B5EF4-FFF2-40B4-BE49-F238E27FC236}">
                    <a16:creationId xmlns:a16="http://schemas.microsoft.com/office/drawing/2014/main" id="{17CDB1F5-7319-07D6-10A5-BA7733B9A900}"/>
                  </a:ext>
                </a:extLst>
              </p:cNvPr>
              <p:cNvSpPr>
                <a:spLocks noChangeArrowheads="1"/>
              </p:cNvSpPr>
              <p:nvPr/>
            </p:nvSpPr>
            <p:spPr bwMode="auto">
              <a:xfrm rot="7080000">
                <a:off x="4894" y="31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8" name="Rectangle 571">
                <a:extLst>
                  <a:ext uri="{FF2B5EF4-FFF2-40B4-BE49-F238E27FC236}">
                    <a16:creationId xmlns:a16="http://schemas.microsoft.com/office/drawing/2014/main" id="{15CDB2B6-3260-7B32-2BC1-7A1E064C1CB3}"/>
                  </a:ext>
                </a:extLst>
              </p:cNvPr>
              <p:cNvSpPr>
                <a:spLocks noChangeArrowheads="1"/>
              </p:cNvSpPr>
              <p:nvPr/>
            </p:nvSpPr>
            <p:spPr bwMode="auto">
              <a:xfrm rot="7080000">
                <a:off x="4885" y="31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9" name="Rectangle 572">
                <a:extLst>
                  <a:ext uri="{FF2B5EF4-FFF2-40B4-BE49-F238E27FC236}">
                    <a16:creationId xmlns:a16="http://schemas.microsoft.com/office/drawing/2014/main" id="{0F15F723-3E45-9477-8B3A-6158EB03931D}"/>
                  </a:ext>
                </a:extLst>
              </p:cNvPr>
              <p:cNvSpPr>
                <a:spLocks noChangeArrowheads="1"/>
              </p:cNvSpPr>
              <p:nvPr/>
            </p:nvSpPr>
            <p:spPr bwMode="auto">
              <a:xfrm rot="7140000">
                <a:off x="4876" y="31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0" name="Rectangle 573">
                <a:extLst>
                  <a:ext uri="{FF2B5EF4-FFF2-40B4-BE49-F238E27FC236}">
                    <a16:creationId xmlns:a16="http://schemas.microsoft.com/office/drawing/2014/main" id="{0C3AF1B9-FE42-0D28-D01B-4710729E2239}"/>
                  </a:ext>
                </a:extLst>
              </p:cNvPr>
              <p:cNvSpPr>
                <a:spLocks noChangeArrowheads="1"/>
              </p:cNvSpPr>
              <p:nvPr/>
            </p:nvSpPr>
            <p:spPr bwMode="auto">
              <a:xfrm rot="7200000">
                <a:off x="4866" y="31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1" name="Rectangle 574">
                <a:extLst>
                  <a:ext uri="{FF2B5EF4-FFF2-40B4-BE49-F238E27FC236}">
                    <a16:creationId xmlns:a16="http://schemas.microsoft.com/office/drawing/2014/main" id="{8B2923DA-8E82-A175-E0CC-A8DC9184A432}"/>
                  </a:ext>
                </a:extLst>
              </p:cNvPr>
              <p:cNvSpPr>
                <a:spLocks noChangeArrowheads="1"/>
              </p:cNvSpPr>
              <p:nvPr/>
            </p:nvSpPr>
            <p:spPr bwMode="auto">
              <a:xfrm rot="7260000">
                <a:off x="4857" y="31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2" name="Rectangle 575">
                <a:extLst>
                  <a:ext uri="{FF2B5EF4-FFF2-40B4-BE49-F238E27FC236}">
                    <a16:creationId xmlns:a16="http://schemas.microsoft.com/office/drawing/2014/main" id="{0B948075-31B6-7C61-1A86-8A60BE76AD89}"/>
                  </a:ext>
                </a:extLst>
              </p:cNvPr>
              <p:cNvSpPr>
                <a:spLocks noChangeArrowheads="1"/>
              </p:cNvSpPr>
              <p:nvPr/>
            </p:nvSpPr>
            <p:spPr bwMode="auto">
              <a:xfrm rot="7320000">
                <a:off x="4847" y="321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3" name="Rectangle 576">
                <a:extLst>
                  <a:ext uri="{FF2B5EF4-FFF2-40B4-BE49-F238E27FC236}">
                    <a16:creationId xmlns:a16="http://schemas.microsoft.com/office/drawing/2014/main" id="{10B4EF7A-C46E-A865-E2DF-9BF898AA2BF6}"/>
                  </a:ext>
                </a:extLst>
              </p:cNvPr>
              <p:cNvSpPr>
                <a:spLocks noChangeArrowheads="1"/>
              </p:cNvSpPr>
              <p:nvPr/>
            </p:nvSpPr>
            <p:spPr bwMode="auto">
              <a:xfrm rot="7380000">
                <a:off x="4837" y="32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4" name="Rectangle 577">
                <a:extLst>
                  <a:ext uri="{FF2B5EF4-FFF2-40B4-BE49-F238E27FC236}">
                    <a16:creationId xmlns:a16="http://schemas.microsoft.com/office/drawing/2014/main" id="{2F0BF979-81FE-6664-6215-41E889C0056B}"/>
                  </a:ext>
                </a:extLst>
              </p:cNvPr>
              <p:cNvSpPr>
                <a:spLocks noChangeArrowheads="1"/>
              </p:cNvSpPr>
              <p:nvPr/>
            </p:nvSpPr>
            <p:spPr bwMode="auto">
              <a:xfrm rot="7380000">
                <a:off x="4827" y="324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5" name="Rectangle 578">
                <a:extLst>
                  <a:ext uri="{FF2B5EF4-FFF2-40B4-BE49-F238E27FC236}">
                    <a16:creationId xmlns:a16="http://schemas.microsoft.com/office/drawing/2014/main" id="{ACE65B20-A288-DF2B-AEFF-75536EE207C5}"/>
                  </a:ext>
                </a:extLst>
              </p:cNvPr>
              <p:cNvSpPr>
                <a:spLocks noChangeArrowheads="1"/>
              </p:cNvSpPr>
              <p:nvPr/>
            </p:nvSpPr>
            <p:spPr bwMode="auto">
              <a:xfrm rot="7440000">
                <a:off x="4816" y="325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6" name="Rectangle 579">
                <a:extLst>
                  <a:ext uri="{FF2B5EF4-FFF2-40B4-BE49-F238E27FC236}">
                    <a16:creationId xmlns:a16="http://schemas.microsoft.com/office/drawing/2014/main" id="{22730974-B4B1-A34D-0AE5-D41EFAF6ABDB}"/>
                  </a:ext>
                </a:extLst>
              </p:cNvPr>
              <p:cNvSpPr>
                <a:spLocks noChangeArrowheads="1"/>
              </p:cNvSpPr>
              <p:nvPr/>
            </p:nvSpPr>
            <p:spPr bwMode="auto">
              <a:xfrm rot="7500000">
                <a:off x="4805" y="32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7" name="Rectangle 580">
                <a:extLst>
                  <a:ext uri="{FF2B5EF4-FFF2-40B4-BE49-F238E27FC236}">
                    <a16:creationId xmlns:a16="http://schemas.microsoft.com/office/drawing/2014/main" id="{C515FBFA-7F57-2DF9-3B7E-B175A3FE38D7}"/>
                  </a:ext>
                </a:extLst>
              </p:cNvPr>
              <p:cNvSpPr>
                <a:spLocks noChangeArrowheads="1"/>
              </p:cNvSpPr>
              <p:nvPr/>
            </p:nvSpPr>
            <p:spPr bwMode="auto">
              <a:xfrm rot="7560000">
                <a:off x="4795" y="32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8" name="Rectangle 581">
                <a:extLst>
                  <a:ext uri="{FF2B5EF4-FFF2-40B4-BE49-F238E27FC236}">
                    <a16:creationId xmlns:a16="http://schemas.microsoft.com/office/drawing/2014/main" id="{A3851F01-2CF2-C765-D30F-3E11AC9A9943}"/>
                  </a:ext>
                </a:extLst>
              </p:cNvPr>
              <p:cNvSpPr>
                <a:spLocks noChangeArrowheads="1"/>
              </p:cNvSpPr>
              <p:nvPr/>
            </p:nvSpPr>
            <p:spPr bwMode="auto">
              <a:xfrm rot="7620000">
                <a:off x="4783" y="33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9" name="Rectangle 582">
                <a:extLst>
                  <a:ext uri="{FF2B5EF4-FFF2-40B4-BE49-F238E27FC236}">
                    <a16:creationId xmlns:a16="http://schemas.microsoft.com/office/drawing/2014/main" id="{7B4651CB-664C-D8FD-459D-84FD4B79F73E}"/>
                  </a:ext>
                </a:extLst>
              </p:cNvPr>
              <p:cNvSpPr>
                <a:spLocks noChangeArrowheads="1"/>
              </p:cNvSpPr>
              <p:nvPr/>
            </p:nvSpPr>
            <p:spPr bwMode="auto">
              <a:xfrm rot="7620000">
                <a:off x="4772" y="33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0" name="Rectangle 583">
                <a:extLst>
                  <a:ext uri="{FF2B5EF4-FFF2-40B4-BE49-F238E27FC236}">
                    <a16:creationId xmlns:a16="http://schemas.microsoft.com/office/drawing/2014/main" id="{CE47FDA1-0E5D-2DC7-E190-ECD41054D9BA}"/>
                  </a:ext>
                </a:extLst>
              </p:cNvPr>
              <p:cNvSpPr>
                <a:spLocks noChangeArrowheads="1"/>
              </p:cNvSpPr>
              <p:nvPr/>
            </p:nvSpPr>
            <p:spPr bwMode="auto">
              <a:xfrm rot="7680000">
                <a:off x="4761" y="33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1" name="Rectangle 584">
                <a:extLst>
                  <a:ext uri="{FF2B5EF4-FFF2-40B4-BE49-F238E27FC236}">
                    <a16:creationId xmlns:a16="http://schemas.microsoft.com/office/drawing/2014/main" id="{69D91F41-06F5-9AD5-14BB-6660AB2F6629}"/>
                  </a:ext>
                </a:extLst>
              </p:cNvPr>
              <p:cNvSpPr>
                <a:spLocks noChangeArrowheads="1"/>
              </p:cNvSpPr>
              <p:nvPr/>
            </p:nvSpPr>
            <p:spPr bwMode="auto">
              <a:xfrm rot="7740000">
                <a:off x="4749" y="33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2" name="Rectangle 585">
                <a:extLst>
                  <a:ext uri="{FF2B5EF4-FFF2-40B4-BE49-F238E27FC236}">
                    <a16:creationId xmlns:a16="http://schemas.microsoft.com/office/drawing/2014/main" id="{78DEEC0C-F26B-FF63-828C-7B85BFCA87B7}"/>
                  </a:ext>
                </a:extLst>
              </p:cNvPr>
              <p:cNvSpPr>
                <a:spLocks noChangeArrowheads="1"/>
              </p:cNvSpPr>
              <p:nvPr/>
            </p:nvSpPr>
            <p:spPr bwMode="auto">
              <a:xfrm rot="7800000">
                <a:off x="4736" y="335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3" name="Rectangle 586">
                <a:extLst>
                  <a:ext uri="{FF2B5EF4-FFF2-40B4-BE49-F238E27FC236}">
                    <a16:creationId xmlns:a16="http://schemas.microsoft.com/office/drawing/2014/main" id="{EBD6A6B8-F8E5-66ED-E52C-3A170EA1E017}"/>
                  </a:ext>
                </a:extLst>
              </p:cNvPr>
              <p:cNvSpPr>
                <a:spLocks noChangeArrowheads="1"/>
              </p:cNvSpPr>
              <p:nvPr/>
            </p:nvSpPr>
            <p:spPr bwMode="auto">
              <a:xfrm rot="7860000">
                <a:off x="4724" y="33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4" name="Rectangle 587">
                <a:extLst>
                  <a:ext uri="{FF2B5EF4-FFF2-40B4-BE49-F238E27FC236}">
                    <a16:creationId xmlns:a16="http://schemas.microsoft.com/office/drawing/2014/main" id="{3B95422A-2FD9-8F08-29D3-4D33826AE664}"/>
                  </a:ext>
                </a:extLst>
              </p:cNvPr>
              <p:cNvSpPr>
                <a:spLocks noChangeArrowheads="1"/>
              </p:cNvSpPr>
              <p:nvPr/>
            </p:nvSpPr>
            <p:spPr bwMode="auto">
              <a:xfrm rot="7920000">
                <a:off x="4712" y="33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5" name="Rectangle 588">
                <a:extLst>
                  <a:ext uri="{FF2B5EF4-FFF2-40B4-BE49-F238E27FC236}">
                    <a16:creationId xmlns:a16="http://schemas.microsoft.com/office/drawing/2014/main" id="{D7D0AB9A-3618-1760-7BD1-9B5A7F5663EF}"/>
                  </a:ext>
                </a:extLst>
              </p:cNvPr>
              <p:cNvSpPr>
                <a:spLocks noChangeArrowheads="1"/>
              </p:cNvSpPr>
              <p:nvPr/>
            </p:nvSpPr>
            <p:spPr bwMode="auto">
              <a:xfrm rot="7920000">
                <a:off x="4699" y="33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6" name="Rectangle 589">
                <a:extLst>
                  <a:ext uri="{FF2B5EF4-FFF2-40B4-BE49-F238E27FC236}">
                    <a16:creationId xmlns:a16="http://schemas.microsoft.com/office/drawing/2014/main" id="{5B85FE9D-7AD5-3219-88AB-602EC68530F9}"/>
                  </a:ext>
                </a:extLst>
              </p:cNvPr>
              <p:cNvSpPr>
                <a:spLocks noChangeArrowheads="1"/>
              </p:cNvSpPr>
              <p:nvPr/>
            </p:nvSpPr>
            <p:spPr bwMode="auto">
              <a:xfrm rot="7980000">
                <a:off x="4687" y="341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7" name="Rectangle 590">
                <a:extLst>
                  <a:ext uri="{FF2B5EF4-FFF2-40B4-BE49-F238E27FC236}">
                    <a16:creationId xmlns:a16="http://schemas.microsoft.com/office/drawing/2014/main" id="{4E20F4AF-BE24-7EFE-511D-1D7B02E63AE7}"/>
                  </a:ext>
                </a:extLst>
              </p:cNvPr>
              <p:cNvSpPr>
                <a:spLocks noChangeArrowheads="1"/>
              </p:cNvSpPr>
              <p:nvPr/>
            </p:nvSpPr>
            <p:spPr bwMode="auto">
              <a:xfrm rot="8040000">
                <a:off x="4674" y="342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8" name="Rectangle 591">
                <a:extLst>
                  <a:ext uri="{FF2B5EF4-FFF2-40B4-BE49-F238E27FC236}">
                    <a16:creationId xmlns:a16="http://schemas.microsoft.com/office/drawing/2014/main" id="{9F932547-ECFE-0293-1BF2-893D873AAF19}"/>
                  </a:ext>
                </a:extLst>
              </p:cNvPr>
              <p:cNvSpPr>
                <a:spLocks noChangeArrowheads="1"/>
              </p:cNvSpPr>
              <p:nvPr/>
            </p:nvSpPr>
            <p:spPr bwMode="auto">
              <a:xfrm rot="8100000">
                <a:off x="4661" y="343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9" name="Rectangle 592">
                <a:extLst>
                  <a:ext uri="{FF2B5EF4-FFF2-40B4-BE49-F238E27FC236}">
                    <a16:creationId xmlns:a16="http://schemas.microsoft.com/office/drawing/2014/main" id="{A849627A-F7F7-04D8-346A-E3CE12897402}"/>
                  </a:ext>
                </a:extLst>
              </p:cNvPr>
              <p:cNvSpPr>
                <a:spLocks noChangeArrowheads="1"/>
              </p:cNvSpPr>
              <p:nvPr/>
            </p:nvSpPr>
            <p:spPr bwMode="auto">
              <a:xfrm rot="8160000">
                <a:off x="4647" y="34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0" name="Rectangle 593">
                <a:extLst>
                  <a:ext uri="{FF2B5EF4-FFF2-40B4-BE49-F238E27FC236}">
                    <a16:creationId xmlns:a16="http://schemas.microsoft.com/office/drawing/2014/main" id="{97133D4F-95D0-7EB4-7FF2-F49E055945E6}"/>
                  </a:ext>
                </a:extLst>
              </p:cNvPr>
              <p:cNvSpPr>
                <a:spLocks noChangeArrowheads="1"/>
              </p:cNvSpPr>
              <p:nvPr/>
            </p:nvSpPr>
            <p:spPr bwMode="auto">
              <a:xfrm rot="8220000">
                <a:off x="4633" y="34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1" name="Rectangle 594">
                <a:extLst>
                  <a:ext uri="{FF2B5EF4-FFF2-40B4-BE49-F238E27FC236}">
                    <a16:creationId xmlns:a16="http://schemas.microsoft.com/office/drawing/2014/main" id="{7FCCC962-DA45-FF93-7466-7550A1143552}"/>
                  </a:ext>
                </a:extLst>
              </p:cNvPr>
              <p:cNvSpPr>
                <a:spLocks noChangeArrowheads="1"/>
              </p:cNvSpPr>
              <p:nvPr/>
            </p:nvSpPr>
            <p:spPr bwMode="auto">
              <a:xfrm rot="8220000">
                <a:off x="4620" y="34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2" name="Rectangle 595">
                <a:extLst>
                  <a:ext uri="{FF2B5EF4-FFF2-40B4-BE49-F238E27FC236}">
                    <a16:creationId xmlns:a16="http://schemas.microsoft.com/office/drawing/2014/main" id="{14692986-7853-AE38-B080-BE4A66374DF5}"/>
                  </a:ext>
                </a:extLst>
              </p:cNvPr>
              <p:cNvSpPr>
                <a:spLocks noChangeArrowheads="1"/>
              </p:cNvSpPr>
              <p:nvPr/>
            </p:nvSpPr>
            <p:spPr bwMode="auto">
              <a:xfrm rot="8280000">
                <a:off x="4607" y="34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3" name="Rectangle 596">
                <a:extLst>
                  <a:ext uri="{FF2B5EF4-FFF2-40B4-BE49-F238E27FC236}">
                    <a16:creationId xmlns:a16="http://schemas.microsoft.com/office/drawing/2014/main" id="{61A14D3E-7E6D-51C6-D69D-2D205F782D63}"/>
                  </a:ext>
                </a:extLst>
              </p:cNvPr>
              <p:cNvSpPr>
                <a:spLocks noChangeArrowheads="1"/>
              </p:cNvSpPr>
              <p:nvPr/>
            </p:nvSpPr>
            <p:spPr bwMode="auto">
              <a:xfrm rot="8340000">
                <a:off x="4593" y="34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4" name="Rectangle 597">
                <a:extLst>
                  <a:ext uri="{FF2B5EF4-FFF2-40B4-BE49-F238E27FC236}">
                    <a16:creationId xmlns:a16="http://schemas.microsoft.com/office/drawing/2014/main" id="{9CE0738D-65CA-368F-A147-B77CF45EE7C3}"/>
                  </a:ext>
                </a:extLst>
              </p:cNvPr>
              <p:cNvSpPr>
                <a:spLocks noChangeArrowheads="1"/>
              </p:cNvSpPr>
              <p:nvPr/>
            </p:nvSpPr>
            <p:spPr bwMode="auto">
              <a:xfrm rot="8400000">
                <a:off x="4579" y="350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5" name="Rectangle 598">
                <a:extLst>
                  <a:ext uri="{FF2B5EF4-FFF2-40B4-BE49-F238E27FC236}">
                    <a16:creationId xmlns:a16="http://schemas.microsoft.com/office/drawing/2014/main" id="{D1B0BF4A-8D7C-415B-90DB-CD5DA71F26CF}"/>
                  </a:ext>
                </a:extLst>
              </p:cNvPr>
              <p:cNvSpPr>
                <a:spLocks noChangeArrowheads="1"/>
              </p:cNvSpPr>
              <p:nvPr/>
            </p:nvSpPr>
            <p:spPr bwMode="auto">
              <a:xfrm rot="8460000">
                <a:off x="4564" y="35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6" name="Rectangle 599">
                <a:extLst>
                  <a:ext uri="{FF2B5EF4-FFF2-40B4-BE49-F238E27FC236}">
                    <a16:creationId xmlns:a16="http://schemas.microsoft.com/office/drawing/2014/main" id="{4FEDB45F-E8F5-C293-F909-CD74E8212320}"/>
                  </a:ext>
                </a:extLst>
              </p:cNvPr>
              <p:cNvSpPr>
                <a:spLocks noChangeArrowheads="1"/>
              </p:cNvSpPr>
              <p:nvPr/>
            </p:nvSpPr>
            <p:spPr bwMode="auto">
              <a:xfrm rot="8460000">
                <a:off x="4549" y="35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7" name="Rectangle 600">
                <a:extLst>
                  <a:ext uri="{FF2B5EF4-FFF2-40B4-BE49-F238E27FC236}">
                    <a16:creationId xmlns:a16="http://schemas.microsoft.com/office/drawing/2014/main" id="{5607495F-C065-4B13-1588-E28A827DA3C2}"/>
                  </a:ext>
                </a:extLst>
              </p:cNvPr>
              <p:cNvSpPr>
                <a:spLocks noChangeArrowheads="1"/>
              </p:cNvSpPr>
              <p:nvPr/>
            </p:nvSpPr>
            <p:spPr bwMode="auto">
              <a:xfrm rot="8520000">
                <a:off x="4536" y="35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8" name="Rectangle 601">
                <a:extLst>
                  <a:ext uri="{FF2B5EF4-FFF2-40B4-BE49-F238E27FC236}">
                    <a16:creationId xmlns:a16="http://schemas.microsoft.com/office/drawing/2014/main" id="{7B954367-1B7E-065C-1C75-E2C4FB142F86}"/>
                  </a:ext>
                </a:extLst>
              </p:cNvPr>
              <p:cNvSpPr>
                <a:spLocks noChangeArrowheads="1"/>
              </p:cNvSpPr>
              <p:nvPr/>
            </p:nvSpPr>
            <p:spPr bwMode="auto">
              <a:xfrm rot="8580000">
                <a:off x="4520" y="35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9" name="Rectangle 602">
                <a:extLst>
                  <a:ext uri="{FF2B5EF4-FFF2-40B4-BE49-F238E27FC236}">
                    <a16:creationId xmlns:a16="http://schemas.microsoft.com/office/drawing/2014/main" id="{17D4AF44-C339-1D39-8425-00B0BDC8EB22}"/>
                  </a:ext>
                </a:extLst>
              </p:cNvPr>
              <p:cNvSpPr>
                <a:spLocks noChangeArrowheads="1"/>
              </p:cNvSpPr>
              <p:nvPr/>
            </p:nvSpPr>
            <p:spPr bwMode="auto">
              <a:xfrm rot="8640000">
                <a:off x="4505" y="35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0" name="Rectangle 603">
                <a:extLst>
                  <a:ext uri="{FF2B5EF4-FFF2-40B4-BE49-F238E27FC236}">
                    <a16:creationId xmlns:a16="http://schemas.microsoft.com/office/drawing/2014/main" id="{35950D3D-1489-CE52-C5E3-44E2E8936FD6}"/>
                  </a:ext>
                </a:extLst>
              </p:cNvPr>
              <p:cNvSpPr>
                <a:spLocks noChangeArrowheads="1"/>
              </p:cNvSpPr>
              <p:nvPr/>
            </p:nvSpPr>
            <p:spPr bwMode="auto">
              <a:xfrm rot="8700000">
                <a:off x="4490" y="35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1" name="Rectangle 604">
                <a:extLst>
                  <a:ext uri="{FF2B5EF4-FFF2-40B4-BE49-F238E27FC236}">
                    <a16:creationId xmlns:a16="http://schemas.microsoft.com/office/drawing/2014/main" id="{681AD22F-9706-F703-A827-E6DADDE951C1}"/>
                  </a:ext>
                </a:extLst>
              </p:cNvPr>
              <p:cNvSpPr>
                <a:spLocks noChangeArrowheads="1"/>
              </p:cNvSpPr>
              <p:nvPr/>
            </p:nvSpPr>
            <p:spPr bwMode="auto">
              <a:xfrm rot="8760000">
                <a:off x="4474" y="35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2" name="Rectangle 605">
                <a:extLst>
                  <a:ext uri="{FF2B5EF4-FFF2-40B4-BE49-F238E27FC236}">
                    <a16:creationId xmlns:a16="http://schemas.microsoft.com/office/drawing/2014/main" id="{443481E4-1C93-0FFA-9377-DF6B5787A792}"/>
                  </a:ext>
                </a:extLst>
              </p:cNvPr>
              <p:cNvSpPr>
                <a:spLocks noChangeArrowheads="1"/>
              </p:cNvSpPr>
              <p:nvPr/>
            </p:nvSpPr>
            <p:spPr bwMode="auto">
              <a:xfrm rot="8760000">
                <a:off x="4459" y="35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3" name="Rectangle 606">
                <a:extLst>
                  <a:ext uri="{FF2B5EF4-FFF2-40B4-BE49-F238E27FC236}">
                    <a16:creationId xmlns:a16="http://schemas.microsoft.com/office/drawing/2014/main" id="{ABDDB25B-B4EA-2DC8-7CB6-B0D11BDA1ADB}"/>
                  </a:ext>
                </a:extLst>
              </p:cNvPr>
              <p:cNvSpPr>
                <a:spLocks noChangeArrowheads="1"/>
              </p:cNvSpPr>
              <p:nvPr/>
            </p:nvSpPr>
            <p:spPr bwMode="auto">
              <a:xfrm rot="8820000">
                <a:off x="4444" y="36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4" name="Rectangle 607">
                <a:extLst>
                  <a:ext uri="{FF2B5EF4-FFF2-40B4-BE49-F238E27FC236}">
                    <a16:creationId xmlns:a16="http://schemas.microsoft.com/office/drawing/2014/main" id="{D501FF33-3098-CBA3-286C-46554FD26B9A}"/>
                  </a:ext>
                </a:extLst>
              </p:cNvPr>
              <p:cNvSpPr>
                <a:spLocks noChangeArrowheads="1"/>
              </p:cNvSpPr>
              <p:nvPr/>
            </p:nvSpPr>
            <p:spPr bwMode="auto">
              <a:xfrm rot="8880000">
                <a:off x="4428" y="36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5" name="Rectangle 608">
                <a:extLst>
                  <a:ext uri="{FF2B5EF4-FFF2-40B4-BE49-F238E27FC236}">
                    <a16:creationId xmlns:a16="http://schemas.microsoft.com/office/drawing/2014/main" id="{90A61D08-34DD-4F9D-10CA-F171ABB120C8}"/>
                  </a:ext>
                </a:extLst>
              </p:cNvPr>
              <p:cNvSpPr>
                <a:spLocks noChangeArrowheads="1"/>
              </p:cNvSpPr>
              <p:nvPr/>
            </p:nvSpPr>
            <p:spPr bwMode="auto">
              <a:xfrm rot="8940000">
                <a:off x="4413" y="36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6" name="Rectangle 609">
                <a:extLst>
                  <a:ext uri="{FF2B5EF4-FFF2-40B4-BE49-F238E27FC236}">
                    <a16:creationId xmlns:a16="http://schemas.microsoft.com/office/drawing/2014/main" id="{13683D4C-C931-21C1-1365-4CDAFC42D34F}"/>
                  </a:ext>
                </a:extLst>
              </p:cNvPr>
              <p:cNvSpPr>
                <a:spLocks noChangeArrowheads="1"/>
              </p:cNvSpPr>
              <p:nvPr/>
            </p:nvSpPr>
            <p:spPr bwMode="auto">
              <a:xfrm rot="9000000">
                <a:off x="4396" y="36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7" name="Rectangle 610">
                <a:extLst>
                  <a:ext uri="{FF2B5EF4-FFF2-40B4-BE49-F238E27FC236}">
                    <a16:creationId xmlns:a16="http://schemas.microsoft.com/office/drawing/2014/main" id="{A9DFB2AE-BA97-1398-F674-3149036D7D49}"/>
                  </a:ext>
                </a:extLst>
              </p:cNvPr>
              <p:cNvSpPr>
                <a:spLocks noChangeArrowheads="1"/>
              </p:cNvSpPr>
              <p:nvPr/>
            </p:nvSpPr>
            <p:spPr bwMode="auto">
              <a:xfrm rot="9060000">
                <a:off x="4380" y="36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8" name="Rectangle 611">
                <a:extLst>
                  <a:ext uri="{FF2B5EF4-FFF2-40B4-BE49-F238E27FC236}">
                    <a16:creationId xmlns:a16="http://schemas.microsoft.com/office/drawing/2014/main" id="{ADFF453E-2867-C11E-EE17-A50E07B06E44}"/>
                  </a:ext>
                </a:extLst>
              </p:cNvPr>
              <p:cNvSpPr>
                <a:spLocks noChangeArrowheads="1"/>
              </p:cNvSpPr>
              <p:nvPr/>
            </p:nvSpPr>
            <p:spPr bwMode="auto">
              <a:xfrm rot="9060000">
                <a:off x="4365" y="36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9" name="Rectangle 612">
                <a:extLst>
                  <a:ext uri="{FF2B5EF4-FFF2-40B4-BE49-F238E27FC236}">
                    <a16:creationId xmlns:a16="http://schemas.microsoft.com/office/drawing/2014/main" id="{83C4D868-0E52-604A-3A94-504730FE58F5}"/>
                  </a:ext>
                </a:extLst>
              </p:cNvPr>
              <p:cNvSpPr>
                <a:spLocks noChangeArrowheads="1"/>
              </p:cNvSpPr>
              <p:nvPr/>
            </p:nvSpPr>
            <p:spPr bwMode="auto">
              <a:xfrm rot="9120000">
                <a:off x="4348" y="36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0" name="Rectangle 613">
                <a:extLst>
                  <a:ext uri="{FF2B5EF4-FFF2-40B4-BE49-F238E27FC236}">
                    <a16:creationId xmlns:a16="http://schemas.microsoft.com/office/drawing/2014/main" id="{D2CA8E6A-D667-F54D-EA87-DEE33184F106}"/>
                  </a:ext>
                </a:extLst>
              </p:cNvPr>
              <p:cNvSpPr>
                <a:spLocks noChangeArrowheads="1"/>
              </p:cNvSpPr>
              <p:nvPr/>
            </p:nvSpPr>
            <p:spPr bwMode="auto">
              <a:xfrm rot="9180000">
                <a:off x="4332" y="36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1" name="Rectangle 614">
                <a:extLst>
                  <a:ext uri="{FF2B5EF4-FFF2-40B4-BE49-F238E27FC236}">
                    <a16:creationId xmlns:a16="http://schemas.microsoft.com/office/drawing/2014/main" id="{1ADAE277-D680-DC63-D843-B2D61762755D}"/>
                  </a:ext>
                </a:extLst>
              </p:cNvPr>
              <p:cNvSpPr>
                <a:spLocks noChangeArrowheads="1"/>
              </p:cNvSpPr>
              <p:nvPr/>
            </p:nvSpPr>
            <p:spPr bwMode="auto">
              <a:xfrm rot="9240000">
                <a:off x="4315" y="36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2" name="Rectangle 615">
                <a:extLst>
                  <a:ext uri="{FF2B5EF4-FFF2-40B4-BE49-F238E27FC236}">
                    <a16:creationId xmlns:a16="http://schemas.microsoft.com/office/drawing/2014/main" id="{9E0E4A9B-05AD-ABEC-C44C-1937F5605553}"/>
                  </a:ext>
                </a:extLst>
              </p:cNvPr>
              <p:cNvSpPr>
                <a:spLocks noChangeArrowheads="1"/>
              </p:cNvSpPr>
              <p:nvPr/>
            </p:nvSpPr>
            <p:spPr bwMode="auto">
              <a:xfrm rot="9300000">
                <a:off x="4297" y="36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3" name="Rectangle 616">
                <a:extLst>
                  <a:ext uri="{FF2B5EF4-FFF2-40B4-BE49-F238E27FC236}">
                    <a16:creationId xmlns:a16="http://schemas.microsoft.com/office/drawing/2014/main" id="{0B583CBE-4B3E-0F14-CFF4-844190A903A5}"/>
                  </a:ext>
                </a:extLst>
              </p:cNvPr>
              <p:cNvSpPr>
                <a:spLocks noChangeArrowheads="1"/>
              </p:cNvSpPr>
              <p:nvPr/>
            </p:nvSpPr>
            <p:spPr bwMode="auto">
              <a:xfrm rot="9300000">
                <a:off x="4281" y="36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4" name="Rectangle 617">
                <a:extLst>
                  <a:ext uri="{FF2B5EF4-FFF2-40B4-BE49-F238E27FC236}">
                    <a16:creationId xmlns:a16="http://schemas.microsoft.com/office/drawing/2014/main" id="{CE8B5B9D-0B63-7519-6955-DD9E02FC3F8E}"/>
                  </a:ext>
                </a:extLst>
              </p:cNvPr>
              <p:cNvSpPr>
                <a:spLocks noChangeArrowheads="1"/>
              </p:cNvSpPr>
              <p:nvPr/>
            </p:nvSpPr>
            <p:spPr bwMode="auto">
              <a:xfrm rot="9360000">
                <a:off x="4264" y="369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5" name="Rectangle 618">
                <a:extLst>
                  <a:ext uri="{FF2B5EF4-FFF2-40B4-BE49-F238E27FC236}">
                    <a16:creationId xmlns:a16="http://schemas.microsoft.com/office/drawing/2014/main" id="{C4151A23-EB27-312D-1594-6B126037FE8B}"/>
                  </a:ext>
                </a:extLst>
              </p:cNvPr>
              <p:cNvSpPr>
                <a:spLocks noChangeArrowheads="1"/>
              </p:cNvSpPr>
              <p:nvPr/>
            </p:nvSpPr>
            <p:spPr bwMode="auto">
              <a:xfrm rot="9420000">
                <a:off x="4247" y="37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6" name="Rectangle 619">
                <a:extLst>
                  <a:ext uri="{FF2B5EF4-FFF2-40B4-BE49-F238E27FC236}">
                    <a16:creationId xmlns:a16="http://schemas.microsoft.com/office/drawing/2014/main" id="{AC9121FA-D7B3-313F-8D8B-BAE2A196A813}"/>
                  </a:ext>
                </a:extLst>
              </p:cNvPr>
              <p:cNvSpPr>
                <a:spLocks noChangeArrowheads="1"/>
              </p:cNvSpPr>
              <p:nvPr/>
            </p:nvSpPr>
            <p:spPr bwMode="auto">
              <a:xfrm rot="9480000">
                <a:off x="4230" y="370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7" name="Rectangle 620">
                <a:extLst>
                  <a:ext uri="{FF2B5EF4-FFF2-40B4-BE49-F238E27FC236}">
                    <a16:creationId xmlns:a16="http://schemas.microsoft.com/office/drawing/2014/main" id="{D071988F-738E-6AF0-9983-43C8F19EFAB8}"/>
                  </a:ext>
                </a:extLst>
              </p:cNvPr>
              <p:cNvSpPr>
                <a:spLocks noChangeArrowheads="1"/>
              </p:cNvSpPr>
              <p:nvPr/>
            </p:nvSpPr>
            <p:spPr bwMode="auto">
              <a:xfrm rot="9540000">
                <a:off x="4213" y="37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8" name="Rectangle 621">
                <a:extLst>
                  <a:ext uri="{FF2B5EF4-FFF2-40B4-BE49-F238E27FC236}">
                    <a16:creationId xmlns:a16="http://schemas.microsoft.com/office/drawing/2014/main" id="{69269B2F-1BDD-56AC-DB71-D2A2857CF041}"/>
                  </a:ext>
                </a:extLst>
              </p:cNvPr>
              <p:cNvSpPr>
                <a:spLocks noChangeArrowheads="1"/>
              </p:cNvSpPr>
              <p:nvPr/>
            </p:nvSpPr>
            <p:spPr bwMode="auto">
              <a:xfrm rot="9600000">
                <a:off x="4196" y="372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9" name="Rectangle 622">
                <a:extLst>
                  <a:ext uri="{FF2B5EF4-FFF2-40B4-BE49-F238E27FC236}">
                    <a16:creationId xmlns:a16="http://schemas.microsoft.com/office/drawing/2014/main" id="{F4A3353A-4AD3-DF62-E280-DDC1430805D0}"/>
                  </a:ext>
                </a:extLst>
              </p:cNvPr>
              <p:cNvSpPr>
                <a:spLocks noChangeArrowheads="1"/>
              </p:cNvSpPr>
              <p:nvPr/>
            </p:nvSpPr>
            <p:spPr bwMode="auto">
              <a:xfrm rot="9600000">
                <a:off x="4178" y="37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0" name="Rectangle 623">
                <a:extLst>
                  <a:ext uri="{FF2B5EF4-FFF2-40B4-BE49-F238E27FC236}">
                    <a16:creationId xmlns:a16="http://schemas.microsoft.com/office/drawing/2014/main" id="{54456854-097B-5067-64F5-969D5B31257E}"/>
                  </a:ext>
                </a:extLst>
              </p:cNvPr>
              <p:cNvSpPr>
                <a:spLocks noChangeArrowheads="1"/>
              </p:cNvSpPr>
              <p:nvPr/>
            </p:nvSpPr>
            <p:spPr bwMode="auto">
              <a:xfrm rot="9660000">
                <a:off x="4160" y="373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1" name="Rectangle 624">
                <a:extLst>
                  <a:ext uri="{FF2B5EF4-FFF2-40B4-BE49-F238E27FC236}">
                    <a16:creationId xmlns:a16="http://schemas.microsoft.com/office/drawing/2014/main" id="{3484A29D-8A4C-0A60-86F1-87441D128E5E}"/>
                  </a:ext>
                </a:extLst>
              </p:cNvPr>
              <p:cNvSpPr>
                <a:spLocks noChangeArrowheads="1"/>
              </p:cNvSpPr>
              <p:nvPr/>
            </p:nvSpPr>
            <p:spPr bwMode="auto">
              <a:xfrm rot="9720000">
                <a:off x="4144" y="373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2" name="Rectangle 625">
                <a:extLst>
                  <a:ext uri="{FF2B5EF4-FFF2-40B4-BE49-F238E27FC236}">
                    <a16:creationId xmlns:a16="http://schemas.microsoft.com/office/drawing/2014/main" id="{BDA9F923-8344-E4BE-7D0A-5ACBCF274E2A}"/>
                  </a:ext>
                </a:extLst>
              </p:cNvPr>
              <p:cNvSpPr>
                <a:spLocks noChangeArrowheads="1"/>
              </p:cNvSpPr>
              <p:nvPr/>
            </p:nvSpPr>
            <p:spPr bwMode="auto">
              <a:xfrm rot="9780000">
                <a:off x="4126" y="37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3" name="Rectangle 626">
                <a:extLst>
                  <a:ext uri="{FF2B5EF4-FFF2-40B4-BE49-F238E27FC236}">
                    <a16:creationId xmlns:a16="http://schemas.microsoft.com/office/drawing/2014/main" id="{EC90C78B-2989-7BE4-E35A-4AAE4D34A9C6}"/>
                  </a:ext>
                </a:extLst>
              </p:cNvPr>
              <p:cNvSpPr>
                <a:spLocks noChangeArrowheads="1"/>
              </p:cNvSpPr>
              <p:nvPr/>
            </p:nvSpPr>
            <p:spPr bwMode="auto">
              <a:xfrm rot="9840000">
                <a:off x="4108" y="374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4" name="Rectangle 627">
                <a:extLst>
                  <a:ext uri="{FF2B5EF4-FFF2-40B4-BE49-F238E27FC236}">
                    <a16:creationId xmlns:a16="http://schemas.microsoft.com/office/drawing/2014/main" id="{1DD8EAAA-6B7D-87AF-81D0-A6ED0732BFC4}"/>
                  </a:ext>
                </a:extLst>
              </p:cNvPr>
              <p:cNvSpPr>
                <a:spLocks noChangeArrowheads="1"/>
              </p:cNvSpPr>
              <p:nvPr/>
            </p:nvSpPr>
            <p:spPr bwMode="auto">
              <a:xfrm rot="9900000">
                <a:off x="4090" y="37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453" name="Group 829">
              <a:extLst>
                <a:ext uri="{FF2B5EF4-FFF2-40B4-BE49-F238E27FC236}">
                  <a16:creationId xmlns:a16="http://schemas.microsoft.com/office/drawing/2014/main" id="{0C117496-2054-AE51-86DE-1862281DF077}"/>
                </a:ext>
              </a:extLst>
            </p:cNvPr>
            <p:cNvGrpSpPr>
              <a:grpSpLocks/>
            </p:cNvGrpSpPr>
            <p:nvPr/>
          </p:nvGrpSpPr>
          <p:grpSpPr bwMode="auto">
            <a:xfrm>
              <a:off x="2485" y="2087"/>
              <a:ext cx="2220" cy="1849"/>
              <a:chOff x="2485" y="2087"/>
              <a:chExt cx="2220" cy="1849"/>
            </a:xfrm>
          </p:grpSpPr>
          <p:sp>
            <p:nvSpPr>
              <p:cNvPr id="2465" name="Rectangle 629">
                <a:extLst>
                  <a:ext uri="{FF2B5EF4-FFF2-40B4-BE49-F238E27FC236}">
                    <a16:creationId xmlns:a16="http://schemas.microsoft.com/office/drawing/2014/main" id="{01650F22-651A-37D9-47B1-A5A105DAF7BD}"/>
                  </a:ext>
                </a:extLst>
              </p:cNvPr>
              <p:cNvSpPr>
                <a:spLocks noChangeArrowheads="1"/>
              </p:cNvSpPr>
              <p:nvPr/>
            </p:nvSpPr>
            <p:spPr bwMode="auto">
              <a:xfrm rot="9900000">
                <a:off x="4073" y="37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6" name="Rectangle 630">
                <a:extLst>
                  <a:ext uri="{FF2B5EF4-FFF2-40B4-BE49-F238E27FC236}">
                    <a16:creationId xmlns:a16="http://schemas.microsoft.com/office/drawing/2014/main" id="{5F822F32-F816-EDDE-A337-5AE14D9B6201}"/>
                  </a:ext>
                </a:extLst>
              </p:cNvPr>
              <p:cNvSpPr>
                <a:spLocks noChangeArrowheads="1"/>
              </p:cNvSpPr>
              <p:nvPr/>
            </p:nvSpPr>
            <p:spPr bwMode="auto">
              <a:xfrm rot="9960000">
                <a:off x="4055" y="37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7" name="Rectangle 631">
                <a:extLst>
                  <a:ext uri="{FF2B5EF4-FFF2-40B4-BE49-F238E27FC236}">
                    <a16:creationId xmlns:a16="http://schemas.microsoft.com/office/drawing/2014/main" id="{9DED4841-2DA9-3AEB-CA42-A56AF805F41A}"/>
                  </a:ext>
                </a:extLst>
              </p:cNvPr>
              <p:cNvSpPr>
                <a:spLocks noChangeArrowheads="1"/>
              </p:cNvSpPr>
              <p:nvPr/>
            </p:nvSpPr>
            <p:spPr bwMode="auto">
              <a:xfrm rot="10020000">
                <a:off x="4037" y="37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8" name="Rectangle 632">
                <a:extLst>
                  <a:ext uri="{FF2B5EF4-FFF2-40B4-BE49-F238E27FC236}">
                    <a16:creationId xmlns:a16="http://schemas.microsoft.com/office/drawing/2014/main" id="{746A84A6-8AA7-C2DD-0D1C-9817CADC8B96}"/>
                  </a:ext>
                </a:extLst>
              </p:cNvPr>
              <p:cNvSpPr>
                <a:spLocks noChangeArrowheads="1"/>
              </p:cNvSpPr>
              <p:nvPr/>
            </p:nvSpPr>
            <p:spPr bwMode="auto">
              <a:xfrm rot="10080000">
                <a:off x="4019" y="37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9" name="Rectangle 633">
                <a:extLst>
                  <a:ext uri="{FF2B5EF4-FFF2-40B4-BE49-F238E27FC236}">
                    <a16:creationId xmlns:a16="http://schemas.microsoft.com/office/drawing/2014/main" id="{EA002FE4-DE68-2B51-2CD4-F76238C7D890}"/>
                  </a:ext>
                </a:extLst>
              </p:cNvPr>
              <p:cNvSpPr>
                <a:spLocks noChangeArrowheads="1"/>
              </p:cNvSpPr>
              <p:nvPr/>
            </p:nvSpPr>
            <p:spPr bwMode="auto">
              <a:xfrm rot="10140000">
                <a:off x="4001"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0" name="Rectangle 634">
                <a:extLst>
                  <a:ext uri="{FF2B5EF4-FFF2-40B4-BE49-F238E27FC236}">
                    <a16:creationId xmlns:a16="http://schemas.microsoft.com/office/drawing/2014/main" id="{9D94DD88-FA79-3F8A-9A54-52D916DCE432}"/>
                  </a:ext>
                </a:extLst>
              </p:cNvPr>
              <p:cNvSpPr>
                <a:spLocks noChangeArrowheads="1"/>
              </p:cNvSpPr>
              <p:nvPr/>
            </p:nvSpPr>
            <p:spPr bwMode="auto">
              <a:xfrm rot="10200000">
                <a:off x="3982" y="3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1" name="Rectangle 635">
                <a:extLst>
                  <a:ext uri="{FF2B5EF4-FFF2-40B4-BE49-F238E27FC236}">
                    <a16:creationId xmlns:a16="http://schemas.microsoft.com/office/drawing/2014/main" id="{E7B5CEE1-FFB9-24BD-D22F-923CE976E049}"/>
                  </a:ext>
                </a:extLst>
              </p:cNvPr>
              <p:cNvSpPr>
                <a:spLocks noChangeArrowheads="1"/>
              </p:cNvSpPr>
              <p:nvPr/>
            </p:nvSpPr>
            <p:spPr bwMode="auto">
              <a:xfrm rot="10200000">
                <a:off x="3964"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2" name="Rectangle 636">
                <a:extLst>
                  <a:ext uri="{FF2B5EF4-FFF2-40B4-BE49-F238E27FC236}">
                    <a16:creationId xmlns:a16="http://schemas.microsoft.com/office/drawing/2014/main" id="{47E9D0FF-5D0D-CA4D-7881-C3C9A347683C}"/>
                  </a:ext>
                </a:extLst>
              </p:cNvPr>
              <p:cNvSpPr>
                <a:spLocks noChangeArrowheads="1"/>
              </p:cNvSpPr>
              <p:nvPr/>
            </p:nvSpPr>
            <p:spPr bwMode="auto">
              <a:xfrm rot="10260000">
                <a:off x="3947" y="378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3" name="Rectangle 637">
                <a:extLst>
                  <a:ext uri="{FF2B5EF4-FFF2-40B4-BE49-F238E27FC236}">
                    <a16:creationId xmlns:a16="http://schemas.microsoft.com/office/drawing/2014/main" id="{18D3DB8E-1973-D2C3-E7E0-A0B6BD254A9F}"/>
                  </a:ext>
                </a:extLst>
              </p:cNvPr>
              <p:cNvSpPr>
                <a:spLocks noChangeArrowheads="1"/>
              </p:cNvSpPr>
              <p:nvPr/>
            </p:nvSpPr>
            <p:spPr bwMode="auto">
              <a:xfrm rot="10320000">
                <a:off x="3929" y="37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4" name="Rectangle 638">
                <a:extLst>
                  <a:ext uri="{FF2B5EF4-FFF2-40B4-BE49-F238E27FC236}">
                    <a16:creationId xmlns:a16="http://schemas.microsoft.com/office/drawing/2014/main" id="{DA098FF0-1BAF-E254-4F65-E8D45EB9CD07}"/>
                  </a:ext>
                </a:extLst>
              </p:cNvPr>
              <p:cNvSpPr>
                <a:spLocks noChangeArrowheads="1"/>
              </p:cNvSpPr>
              <p:nvPr/>
            </p:nvSpPr>
            <p:spPr bwMode="auto">
              <a:xfrm rot="10380000">
                <a:off x="3910"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5" name="Rectangle 639">
                <a:extLst>
                  <a:ext uri="{FF2B5EF4-FFF2-40B4-BE49-F238E27FC236}">
                    <a16:creationId xmlns:a16="http://schemas.microsoft.com/office/drawing/2014/main" id="{8DE5DAF4-1D50-9E92-2C10-BD6799753B89}"/>
                  </a:ext>
                </a:extLst>
              </p:cNvPr>
              <p:cNvSpPr>
                <a:spLocks noChangeArrowheads="1"/>
              </p:cNvSpPr>
              <p:nvPr/>
            </p:nvSpPr>
            <p:spPr bwMode="auto">
              <a:xfrm rot="10440000">
                <a:off x="3892" y="37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6" name="Rectangle 640">
                <a:extLst>
                  <a:ext uri="{FF2B5EF4-FFF2-40B4-BE49-F238E27FC236}">
                    <a16:creationId xmlns:a16="http://schemas.microsoft.com/office/drawing/2014/main" id="{3B0C8093-E4A0-98B1-88F6-1B3BD28909F1}"/>
                  </a:ext>
                </a:extLst>
              </p:cNvPr>
              <p:cNvSpPr>
                <a:spLocks noChangeArrowheads="1"/>
              </p:cNvSpPr>
              <p:nvPr/>
            </p:nvSpPr>
            <p:spPr bwMode="auto">
              <a:xfrm rot="10500000">
                <a:off x="3873" y="378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7" name="Rectangle 641">
                <a:extLst>
                  <a:ext uri="{FF2B5EF4-FFF2-40B4-BE49-F238E27FC236}">
                    <a16:creationId xmlns:a16="http://schemas.microsoft.com/office/drawing/2014/main" id="{8936D648-C735-C0C0-0CBD-800E196699DF}"/>
                  </a:ext>
                </a:extLst>
              </p:cNvPr>
              <p:cNvSpPr>
                <a:spLocks noChangeArrowheads="1"/>
              </p:cNvSpPr>
              <p:nvPr/>
            </p:nvSpPr>
            <p:spPr bwMode="auto">
              <a:xfrm rot="10500000">
                <a:off x="3855"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8" name="Rectangle 642">
                <a:extLst>
                  <a:ext uri="{FF2B5EF4-FFF2-40B4-BE49-F238E27FC236}">
                    <a16:creationId xmlns:a16="http://schemas.microsoft.com/office/drawing/2014/main" id="{A0156A1C-D828-500E-9487-4235E723DC96}"/>
                  </a:ext>
                </a:extLst>
              </p:cNvPr>
              <p:cNvSpPr>
                <a:spLocks noChangeArrowheads="1"/>
              </p:cNvSpPr>
              <p:nvPr/>
            </p:nvSpPr>
            <p:spPr bwMode="auto">
              <a:xfrm rot="10560000">
                <a:off x="3837"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9" name="Rectangle 643">
                <a:extLst>
                  <a:ext uri="{FF2B5EF4-FFF2-40B4-BE49-F238E27FC236}">
                    <a16:creationId xmlns:a16="http://schemas.microsoft.com/office/drawing/2014/main" id="{B1D6CAB2-19FF-ED72-12D1-EE89C9A819AF}"/>
                  </a:ext>
                </a:extLst>
              </p:cNvPr>
              <p:cNvSpPr>
                <a:spLocks noChangeArrowheads="1"/>
              </p:cNvSpPr>
              <p:nvPr/>
            </p:nvSpPr>
            <p:spPr bwMode="auto">
              <a:xfrm rot="10620000">
                <a:off x="3819"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0" name="Rectangle 644">
                <a:extLst>
                  <a:ext uri="{FF2B5EF4-FFF2-40B4-BE49-F238E27FC236}">
                    <a16:creationId xmlns:a16="http://schemas.microsoft.com/office/drawing/2014/main" id="{0D41D7FF-F6F7-5245-1A72-D3748BA00424}"/>
                  </a:ext>
                </a:extLst>
              </p:cNvPr>
              <p:cNvSpPr>
                <a:spLocks noChangeArrowheads="1"/>
              </p:cNvSpPr>
              <p:nvPr/>
            </p:nvSpPr>
            <p:spPr bwMode="auto">
              <a:xfrm rot="10680000">
                <a:off x="3800"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1" name="Rectangle 645">
                <a:extLst>
                  <a:ext uri="{FF2B5EF4-FFF2-40B4-BE49-F238E27FC236}">
                    <a16:creationId xmlns:a16="http://schemas.microsoft.com/office/drawing/2014/main" id="{A1256EE3-07EC-DA3C-D121-4309933A9F4A}"/>
                  </a:ext>
                </a:extLst>
              </p:cNvPr>
              <p:cNvSpPr>
                <a:spLocks noChangeArrowheads="1"/>
              </p:cNvSpPr>
              <p:nvPr/>
            </p:nvSpPr>
            <p:spPr bwMode="auto">
              <a:xfrm rot="10740000">
                <a:off x="3782"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2" name="Rectangle 646">
                <a:extLst>
                  <a:ext uri="{FF2B5EF4-FFF2-40B4-BE49-F238E27FC236}">
                    <a16:creationId xmlns:a16="http://schemas.microsoft.com/office/drawing/2014/main" id="{883F3942-8086-1CA4-FE51-1D800BE7B738}"/>
                  </a:ext>
                </a:extLst>
              </p:cNvPr>
              <p:cNvSpPr>
                <a:spLocks noChangeArrowheads="1"/>
              </p:cNvSpPr>
              <p:nvPr/>
            </p:nvSpPr>
            <p:spPr bwMode="auto">
              <a:xfrm rot="10740000">
                <a:off x="3763"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3" name="Rectangle 647">
                <a:extLst>
                  <a:ext uri="{FF2B5EF4-FFF2-40B4-BE49-F238E27FC236}">
                    <a16:creationId xmlns:a16="http://schemas.microsoft.com/office/drawing/2014/main" id="{D41DABD4-A28E-B115-502E-C88087517550}"/>
                  </a:ext>
                </a:extLst>
              </p:cNvPr>
              <p:cNvSpPr>
                <a:spLocks noChangeArrowheads="1"/>
              </p:cNvSpPr>
              <p:nvPr/>
            </p:nvSpPr>
            <p:spPr bwMode="auto">
              <a:xfrm rot="10800000">
                <a:off x="3745"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4" name="Rectangle 648">
                <a:extLst>
                  <a:ext uri="{FF2B5EF4-FFF2-40B4-BE49-F238E27FC236}">
                    <a16:creationId xmlns:a16="http://schemas.microsoft.com/office/drawing/2014/main" id="{2B892068-E587-C572-8513-D01356BD0CF4}"/>
                  </a:ext>
                </a:extLst>
              </p:cNvPr>
              <p:cNvSpPr>
                <a:spLocks noChangeArrowheads="1"/>
              </p:cNvSpPr>
              <p:nvPr/>
            </p:nvSpPr>
            <p:spPr bwMode="auto">
              <a:xfrm rot="10860000">
                <a:off x="3727"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5" name="Rectangle 649">
                <a:extLst>
                  <a:ext uri="{FF2B5EF4-FFF2-40B4-BE49-F238E27FC236}">
                    <a16:creationId xmlns:a16="http://schemas.microsoft.com/office/drawing/2014/main" id="{C2F92C4B-4D30-4781-289B-500750DC3FB0}"/>
                  </a:ext>
                </a:extLst>
              </p:cNvPr>
              <p:cNvSpPr>
                <a:spLocks noChangeArrowheads="1"/>
              </p:cNvSpPr>
              <p:nvPr/>
            </p:nvSpPr>
            <p:spPr bwMode="auto">
              <a:xfrm rot="10920000">
                <a:off x="3709"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6" name="Rectangle 650">
                <a:extLst>
                  <a:ext uri="{FF2B5EF4-FFF2-40B4-BE49-F238E27FC236}">
                    <a16:creationId xmlns:a16="http://schemas.microsoft.com/office/drawing/2014/main" id="{F7D49B1A-D560-7EA4-EC07-D7B5EC218F53}"/>
                  </a:ext>
                </a:extLst>
              </p:cNvPr>
              <p:cNvSpPr>
                <a:spLocks noChangeArrowheads="1"/>
              </p:cNvSpPr>
              <p:nvPr/>
            </p:nvSpPr>
            <p:spPr bwMode="auto">
              <a:xfrm rot="10980000">
                <a:off x="3690"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7" name="Rectangle 651">
                <a:extLst>
                  <a:ext uri="{FF2B5EF4-FFF2-40B4-BE49-F238E27FC236}">
                    <a16:creationId xmlns:a16="http://schemas.microsoft.com/office/drawing/2014/main" id="{5C70D24B-5E3B-0191-95BA-28C8A72B5964}"/>
                  </a:ext>
                </a:extLst>
              </p:cNvPr>
              <p:cNvSpPr>
                <a:spLocks noChangeArrowheads="1"/>
              </p:cNvSpPr>
              <p:nvPr/>
            </p:nvSpPr>
            <p:spPr bwMode="auto">
              <a:xfrm rot="11040000">
                <a:off x="3672" y="37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8" name="Rectangle 652">
                <a:extLst>
                  <a:ext uri="{FF2B5EF4-FFF2-40B4-BE49-F238E27FC236}">
                    <a16:creationId xmlns:a16="http://schemas.microsoft.com/office/drawing/2014/main" id="{17A6423A-C216-1DCC-9B55-63585E55B780}"/>
                  </a:ext>
                </a:extLst>
              </p:cNvPr>
              <p:cNvSpPr>
                <a:spLocks noChangeArrowheads="1"/>
              </p:cNvSpPr>
              <p:nvPr/>
            </p:nvSpPr>
            <p:spPr bwMode="auto">
              <a:xfrm rot="11040000">
                <a:off x="3654"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9" name="Rectangle 653">
                <a:extLst>
                  <a:ext uri="{FF2B5EF4-FFF2-40B4-BE49-F238E27FC236}">
                    <a16:creationId xmlns:a16="http://schemas.microsoft.com/office/drawing/2014/main" id="{24257D3F-32FC-2AC5-81B3-E16D4107C560}"/>
                  </a:ext>
                </a:extLst>
              </p:cNvPr>
              <p:cNvSpPr>
                <a:spLocks noChangeArrowheads="1"/>
              </p:cNvSpPr>
              <p:nvPr/>
            </p:nvSpPr>
            <p:spPr bwMode="auto">
              <a:xfrm rot="11100000">
                <a:off x="3636" y="37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0" name="Rectangle 654">
                <a:extLst>
                  <a:ext uri="{FF2B5EF4-FFF2-40B4-BE49-F238E27FC236}">
                    <a16:creationId xmlns:a16="http://schemas.microsoft.com/office/drawing/2014/main" id="{FD0DAEF6-77B2-7A5D-BE63-69E4A19DCE5C}"/>
                  </a:ext>
                </a:extLst>
              </p:cNvPr>
              <p:cNvSpPr>
                <a:spLocks noChangeArrowheads="1"/>
              </p:cNvSpPr>
              <p:nvPr/>
            </p:nvSpPr>
            <p:spPr bwMode="auto">
              <a:xfrm rot="11160000">
                <a:off x="3618" y="37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1" name="Rectangle 655">
                <a:extLst>
                  <a:ext uri="{FF2B5EF4-FFF2-40B4-BE49-F238E27FC236}">
                    <a16:creationId xmlns:a16="http://schemas.microsoft.com/office/drawing/2014/main" id="{13DCE0A0-1FF0-67A4-B7C4-C0EDBE78BA01}"/>
                  </a:ext>
                </a:extLst>
              </p:cNvPr>
              <p:cNvSpPr>
                <a:spLocks noChangeArrowheads="1"/>
              </p:cNvSpPr>
              <p:nvPr/>
            </p:nvSpPr>
            <p:spPr bwMode="auto">
              <a:xfrm rot="11220000">
                <a:off x="3599"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2" name="Rectangle 656">
                <a:extLst>
                  <a:ext uri="{FF2B5EF4-FFF2-40B4-BE49-F238E27FC236}">
                    <a16:creationId xmlns:a16="http://schemas.microsoft.com/office/drawing/2014/main" id="{AA74669B-AC30-DD14-1D1E-859DE663D9CC}"/>
                  </a:ext>
                </a:extLst>
              </p:cNvPr>
              <p:cNvSpPr>
                <a:spLocks noChangeArrowheads="1"/>
              </p:cNvSpPr>
              <p:nvPr/>
            </p:nvSpPr>
            <p:spPr bwMode="auto">
              <a:xfrm rot="11280000">
                <a:off x="3581" y="377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3" name="Rectangle 657">
                <a:extLst>
                  <a:ext uri="{FF2B5EF4-FFF2-40B4-BE49-F238E27FC236}">
                    <a16:creationId xmlns:a16="http://schemas.microsoft.com/office/drawing/2014/main" id="{D0A54240-52A1-0A03-CE24-73C5063800F6}"/>
                  </a:ext>
                </a:extLst>
              </p:cNvPr>
              <p:cNvSpPr>
                <a:spLocks noChangeArrowheads="1"/>
              </p:cNvSpPr>
              <p:nvPr/>
            </p:nvSpPr>
            <p:spPr bwMode="auto">
              <a:xfrm rot="11280000">
                <a:off x="3563" y="37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4" name="Rectangle 658">
                <a:extLst>
                  <a:ext uri="{FF2B5EF4-FFF2-40B4-BE49-F238E27FC236}">
                    <a16:creationId xmlns:a16="http://schemas.microsoft.com/office/drawing/2014/main" id="{F8ECA200-0963-780E-D37F-D8C8983466A3}"/>
                  </a:ext>
                </a:extLst>
              </p:cNvPr>
              <p:cNvSpPr>
                <a:spLocks noChangeArrowheads="1"/>
              </p:cNvSpPr>
              <p:nvPr/>
            </p:nvSpPr>
            <p:spPr bwMode="auto">
              <a:xfrm rot="11340000">
                <a:off x="3545" y="377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5" name="Rectangle 659">
                <a:extLst>
                  <a:ext uri="{FF2B5EF4-FFF2-40B4-BE49-F238E27FC236}">
                    <a16:creationId xmlns:a16="http://schemas.microsoft.com/office/drawing/2014/main" id="{C5F1708E-6BEB-4764-F755-9E806E0C1A70}"/>
                  </a:ext>
                </a:extLst>
              </p:cNvPr>
              <p:cNvSpPr>
                <a:spLocks noChangeArrowheads="1"/>
              </p:cNvSpPr>
              <p:nvPr/>
            </p:nvSpPr>
            <p:spPr bwMode="auto">
              <a:xfrm rot="11400000">
                <a:off x="3527" y="37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6" name="Rectangle 660">
                <a:extLst>
                  <a:ext uri="{FF2B5EF4-FFF2-40B4-BE49-F238E27FC236}">
                    <a16:creationId xmlns:a16="http://schemas.microsoft.com/office/drawing/2014/main" id="{39753963-583F-6D43-4553-D557473022A6}"/>
                  </a:ext>
                </a:extLst>
              </p:cNvPr>
              <p:cNvSpPr>
                <a:spLocks noChangeArrowheads="1"/>
              </p:cNvSpPr>
              <p:nvPr/>
            </p:nvSpPr>
            <p:spPr bwMode="auto">
              <a:xfrm rot="11460000">
                <a:off x="3509"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7" name="Rectangle 661">
                <a:extLst>
                  <a:ext uri="{FF2B5EF4-FFF2-40B4-BE49-F238E27FC236}">
                    <a16:creationId xmlns:a16="http://schemas.microsoft.com/office/drawing/2014/main" id="{99EF4BAC-B7EC-69D0-EFF0-C681DFD3C6E6}"/>
                  </a:ext>
                </a:extLst>
              </p:cNvPr>
              <p:cNvSpPr>
                <a:spLocks noChangeArrowheads="1"/>
              </p:cNvSpPr>
              <p:nvPr/>
            </p:nvSpPr>
            <p:spPr bwMode="auto">
              <a:xfrm rot="11520000">
                <a:off x="3491" y="37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8" name="Rectangle 662">
                <a:extLst>
                  <a:ext uri="{FF2B5EF4-FFF2-40B4-BE49-F238E27FC236}">
                    <a16:creationId xmlns:a16="http://schemas.microsoft.com/office/drawing/2014/main" id="{37C4D702-EF41-24A3-D299-7DBFB9F3E602}"/>
                  </a:ext>
                </a:extLst>
              </p:cNvPr>
              <p:cNvSpPr>
                <a:spLocks noChangeArrowheads="1"/>
              </p:cNvSpPr>
              <p:nvPr/>
            </p:nvSpPr>
            <p:spPr bwMode="auto">
              <a:xfrm rot="11580000">
                <a:off x="3473" y="375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9" name="Rectangle 663">
                <a:extLst>
                  <a:ext uri="{FF2B5EF4-FFF2-40B4-BE49-F238E27FC236}">
                    <a16:creationId xmlns:a16="http://schemas.microsoft.com/office/drawing/2014/main" id="{1C5F0ED1-FD26-D5AF-B72C-0FB74686212A}"/>
                  </a:ext>
                </a:extLst>
              </p:cNvPr>
              <p:cNvSpPr>
                <a:spLocks noChangeArrowheads="1"/>
              </p:cNvSpPr>
              <p:nvPr/>
            </p:nvSpPr>
            <p:spPr bwMode="auto">
              <a:xfrm rot="11580000">
                <a:off x="3456" y="37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0" name="Rectangle 664">
                <a:extLst>
                  <a:ext uri="{FF2B5EF4-FFF2-40B4-BE49-F238E27FC236}">
                    <a16:creationId xmlns:a16="http://schemas.microsoft.com/office/drawing/2014/main" id="{F45499EB-E927-3C92-B56C-AA145A3A8FBF}"/>
                  </a:ext>
                </a:extLst>
              </p:cNvPr>
              <p:cNvSpPr>
                <a:spLocks noChangeArrowheads="1"/>
              </p:cNvSpPr>
              <p:nvPr/>
            </p:nvSpPr>
            <p:spPr bwMode="auto">
              <a:xfrm rot="11640000">
                <a:off x="3438" y="37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1" name="Rectangle 665">
                <a:extLst>
                  <a:ext uri="{FF2B5EF4-FFF2-40B4-BE49-F238E27FC236}">
                    <a16:creationId xmlns:a16="http://schemas.microsoft.com/office/drawing/2014/main" id="{F2251021-5014-2AE8-D730-EC7784DD4091}"/>
                  </a:ext>
                </a:extLst>
              </p:cNvPr>
              <p:cNvSpPr>
                <a:spLocks noChangeArrowheads="1"/>
              </p:cNvSpPr>
              <p:nvPr/>
            </p:nvSpPr>
            <p:spPr bwMode="auto">
              <a:xfrm rot="11700000">
                <a:off x="3420" y="37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2" name="Rectangle 666">
                <a:extLst>
                  <a:ext uri="{FF2B5EF4-FFF2-40B4-BE49-F238E27FC236}">
                    <a16:creationId xmlns:a16="http://schemas.microsoft.com/office/drawing/2014/main" id="{C5A9710B-FC92-7630-DBAF-A4E24A761C5C}"/>
                  </a:ext>
                </a:extLst>
              </p:cNvPr>
              <p:cNvSpPr>
                <a:spLocks noChangeArrowheads="1"/>
              </p:cNvSpPr>
              <p:nvPr/>
            </p:nvSpPr>
            <p:spPr bwMode="auto">
              <a:xfrm rot="11760000">
                <a:off x="3403" y="37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3" name="Rectangle 667">
                <a:extLst>
                  <a:ext uri="{FF2B5EF4-FFF2-40B4-BE49-F238E27FC236}">
                    <a16:creationId xmlns:a16="http://schemas.microsoft.com/office/drawing/2014/main" id="{9166A225-1C0E-A3E5-B96C-FB069262D1F5}"/>
                  </a:ext>
                </a:extLst>
              </p:cNvPr>
              <p:cNvSpPr>
                <a:spLocks noChangeArrowheads="1"/>
              </p:cNvSpPr>
              <p:nvPr/>
            </p:nvSpPr>
            <p:spPr bwMode="auto">
              <a:xfrm rot="11820000">
                <a:off x="3385" y="37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4" name="Rectangle 668">
                <a:extLst>
                  <a:ext uri="{FF2B5EF4-FFF2-40B4-BE49-F238E27FC236}">
                    <a16:creationId xmlns:a16="http://schemas.microsoft.com/office/drawing/2014/main" id="{7A93404F-29B8-710C-BC9D-449B75E47BFF}"/>
                  </a:ext>
                </a:extLst>
              </p:cNvPr>
              <p:cNvSpPr>
                <a:spLocks noChangeArrowheads="1"/>
              </p:cNvSpPr>
              <p:nvPr/>
            </p:nvSpPr>
            <p:spPr bwMode="auto">
              <a:xfrm rot="11880000">
                <a:off x="3368" y="37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5" name="Rectangle 669">
                <a:extLst>
                  <a:ext uri="{FF2B5EF4-FFF2-40B4-BE49-F238E27FC236}">
                    <a16:creationId xmlns:a16="http://schemas.microsoft.com/office/drawing/2014/main" id="{4284A625-188D-D224-2FE0-8CFEC3A2F12C}"/>
                  </a:ext>
                </a:extLst>
              </p:cNvPr>
              <p:cNvSpPr>
                <a:spLocks noChangeArrowheads="1"/>
              </p:cNvSpPr>
              <p:nvPr/>
            </p:nvSpPr>
            <p:spPr bwMode="auto">
              <a:xfrm rot="11880000">
                <a:off x="3351" y="37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6" name="Rectangle 670">
                <a:extLst>
                  <a:ext uri="{FF2B5EF4-FFF2-40B4-BE49-F238E27FC236}">
                    <a16:creationId xmlns:a16="http://schemas.microsoft.com/office/drawing/2014/main" id="{5B285799-4BFE-AD46-6139-DFE864481742}"/>
                  </a:ext>
                </a:extLst>
              </p:cNvPr>
              <p:cNvSpPr>
                <a:spLocks noChangeArrowheads="1"/>
              </p:cNvSpPr>
              <p:nvPr/>
            </p:nvSpPr>
            <p:spPr bwMode="auto">
              <a:xfrm rot="11940000">
                <a:off x="3333" y="37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7" name="Rectangle 671">
                <a:extLst>
                  <a:ext uri="{FF2B5EF4-FFF2-40B4-BE49-F238E27FC236}">
                    <a16:creationId xmlns:a16="http://schemas.microsoft.com/office/drawing/2014/main" id="{66E5627D-99AB-D198-3A6D-DF0277A70611}"/>
                  </a:ext>
                </a:extLst>
              </p:cNvPr>
              <p:cNvSpPr>
                <a:spLocks noChangeArrowheads="1"/>
              </p:cNvSpPr>
              <p:nvPr/>
            </p:nvSpPr>
            <p:spPr bwMode="auto">
              <a:xfrm rot="12000000">
                <a:off x="3316" y="37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8" name="Rectangle 672">
                <a:extLst>
                  <a:ext uri="{FF2B5EF4-FFF2-40B4-BE49-F238E27FC236}">
                    <a16:creationId xmlns:a16="http://schemas.microsoft.com/office/drawing/2014/main" id="{9CDE3F87-50AA-2C96-E01B-81011EAE0CFC}"/>
                  </a:ext>
                </a:extLst>
              </p:cNvPr>
              <p:cNvSpPr>
                <a:spLocks noChangeArrowheads="1"/>
              </p:cNvSpPr>
              <p:nvPr/>
            </p:nvSpPr>
            <p:spPr bwMode="auto">
              <a:xfrm rot="12060000">
                <a:off x="3299" y="36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9" name="Rectangle 673">
                <a:extLst>
                  <a:ext uri="{FF2B5EF4-FFF2-40B4-BE49-F238E27FC236}">
                    <a16:creationId xmlns:a16="http://schemas.microsoft.com/office/drawing/2014/main" id="{1FE8BDBE-0129-3B1A-ABA5-D038D3E9E347}"/>
                  </a:ext>
                </a:extLst>
              </p:cNvPr>
              <p:cNvSpPr>
                <a:spLocks noChangeArrowheads="1"/>
              </p:cNvSpPr>
              <p:nvPr/>
            </p:nvSpPr>
            <p:spPr bwMode="auto">
              <a:xfrm rot="12120000">
                <a:off x="3282" y="36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0" name="Rectangle 674">
                <a:extLst>
                  <a:ext uri="{FF2B5EF4-FFF2-40B4-BE49-F238E27FC236}">
                    <a16:creationId xmlns:a16="http://schemas.microsoft.com/office/drawing/2014/main" id="{3FAD69AC-AE45-4E14-A8C5-03D77ABFA738}"/>
                  </a:ext>
                </a:extLst>
              </p:cNvPr>
              <p:cNvSpPr>
                <a:spLocks noChangeArrowheads="1"/>
              </p:cNvSpPr>
              <p:nvPr/>
            </p:nvSpPr>
            <p:spPr bwMode="auto">
              <a:xfrm rot="12180000">
                <a:off x="3265" y="36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1" name="Rectangle 675">
                <a:extLst>
                  <a:ext uri="{FF2B5EF4-FFF2-40B4-BE49-F238E27FC236}">
                    <a16:creationId xmlns:a16="http://schemas.microsoft.com/office/drawing/2014/main" id="{2A92C5C4-BE05-5539-8541-31AF856A4FE2}"/>
                  </a:ext>
                </a:extLst>
              </p:cNvPr>
              <p:cNvSpPr>
                <a:spLocks noChangeArrowheads="1"/>
              </p:cNvSpPr>
              <p:nvPr/>
            </p:nvSpPr>
            <p:spPr bwMode="auto">
              <a:xfrm rot="12180000">
                <a:off x="3249" y="36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2" name="Rectangle 676">
                <a:extLst>
                  <a:ext uri="{FF2B5EF4-FFF2-40B4-BE49-F238E27FC236}">
                    <a16:creationId xmlns:a16="http://schemas.microsoft.com/office/drawing/2014/main" id="{4ACCBC8D-D8FD-9EF5-1EB4-B784F1DB29F6}"/>
                  </a:ext>
                </a:extLst>
              </p:cNvPr>
              <p:cNvSpPr>
                <a:spLocks noChangeArrowheads="1"/>
              </p:cNvSpPr>
              <p:nvPr/>
            </p:nvSpPr>
            <p:spPr bwMode="auto">
              <a:xfrm rot="12240000">
                <a:off x="3232" y="36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3" name="Rectangle 677">
                <a:extLst>
                  <a:ext uri="{FF2B5EF4-FFF2-40B4-BE49-F238E27FC236}">
                    <a16:creationId xmlns:a16="http://schemas.microsoft.com/office/drawing/2014/main" id="{DC5C9CA1-0335-E10E-A29F-BA3FA6D616DD}"/>
                  </a:ext>
                </a:extLst>
              </p:cNvPr>
              <p:cNvSpPr>
                <a:spLocks noChangeArrowheads="1"/>
              </p:cNvSpPr>
              <p:nvPr/>
            </p:nvSpPr>
            <p:spPr bwMode="auto">
              <a:xfrm rot="12300000">
                <a:off x="3216" y="36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4" name="Rectangle 678">
                <a:extLst>
                  <a:ext uri="{FF2B5EF4-FFF2-40B4-BE49-F238E27FC236}">
                    <a16:creationId xmlns:a16="http://schemas.microsoft.com/office/drawing/2014/main" id="{285490E8-3DEE-9E33-9BF4-39253B6FA823}"/>
                  </a:ext>
                </a:extLst>
              </p:cNvPr>
              <p:cNvSpPr>
                <a:spLocks noChangeArrowheads="1"/>
              </p:cNvSpPr>
              <p:nvPr/>
            </p:nvSpPr>
            <p:spPr bwMode="auto">
              <a:xfrm rot="12360000">
                <a:off x="3199" y="36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5" name="Rectangle 679">
                <a:extLst>
                  <a:ext uri="{FF2B5EF4-FFF2-40B4-BE49-F238E27FC236}">
                    <a16:creationId xmlns:a16="http://schemas.microsoft.com/office/drawing/2014/main" id="{0039A838-C373-9E53-7415-F1FF395C4FE8}"/>
                  </a:ext>
                </a:extLst>
              </p:cNvPr>
              <p:cNvSpPr>
                <a:spLocks noChangeArrowheads="1"/>
              </p:cNvSpPr>
              <p:nvPr/>
            </p:nvSpPr>
            <p:spPr bwMode="auto">
              <a:xfrm rot="12420000">
                <a:off x="3183" y="36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6" name="Rectangle 680">
                <a:extLst>
                  <a:ext uri="{FF2B5EF4-FFF2-40B4-BE49-F238E27FC236}">
                    <a16:creationId xmlns:a16="http://schemas.microsoft.com/office/drawing/2014/main" id="{BF68DA64-DC13-D1B6-F2CB-55036D92DF21}"/>
                  </a:ext>
                </a:extLst>
              </p:cNvPr>
              <p:cNvSpPr>
                <a:spLocks noChangeArrowheads="1"/>
              </p:cNvSpPr>
              <p:nvPr/>
            </p:nvSpPr>
            <p:spPr bwMode="auto">
              <a:xfrm rot="12480000">
                <a:off x="3166" y="363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7" name="Rectangle 681">
                <a:extLst>
                  <a:ext uri="{FF2B5EF4-FFF2-40B4-BE49-F238E27FC236}">
                    <a16:creationId xmlns:a16="http://schemas.microsoft.com/office/drawing/2014/main" id="{82298677-72EB-64DC-C811-F9093F3A09B1}"/>
                  </a:ext>
                </a:extLst>
              </p:cNvPr>
              <p:cNvSpPr>
                <a:spLocks noChangeArrowheads="1"/>
              </p:cNvSpPr>
              <p:nvPr/>
            </p:nvSpPr>
            <p:spPr bwMode="auto">
              <a:xfrm rot="12480000">
                <a:off x="3151" y="36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8" name="Rectangle 682">
                <a:extLst>
                  <a:ext uri="{FF2B5EF4-FFF2-40B4-BE49-F238E27FC236}">
                    <a16:creationId xmlns:a16="http://schemas.microsoft.com/office/drawing/2014/main" id="{8DF2E695-EF3A-B07D-4AC2-5BC5A3561980}"/>
                  </a:ext>
                </a:extLst>
              </p:cNvPr>
              <p:cNvSpPr>
                <a:spLocks noChangeArrowheads="1"/>
              </p:cNvSpPr>
              <p:nvPr/>
            </p:nvSpPr>
            <p:spPr bwMode="auto">
              <a:xfrm rot="12540000">
                <a:off x="3135" y="36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9" name="Rectangle 683">
                <a:extLst>
                  <a:ext uri="{FF2B5EF4-FFF2-40B4-BE49-F238E27FC236}">
                    <a16:creationId xmlns:a16="http://schemas.microsoft.com/office/drawing/2014/main" id="{0B8C1C8E-4D7C-D2CB-F913-F70F82E6E5FA}"/>
                  </a:ext>
                </a:extLst>
              </p:cNvPr>
              <p:cNvSpPr>
                <a:spLocks noChangeArrowheads="1"/>
              </p:cNvSpPr>
              <p:nvPr/>
            </p:nvSpPr>
            <p:spPr bwMode="auto">
              <a:xfrm rot="12600000">
                <a:off x="3119" y="360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0" name="Rectangle 684">
                <a:extLst>
                  <a:ext uri="{FF2B5EF4-FFF2-40B4-BE49-F238E27FC236}">
                    <a16:creationId xmlns:a16="http://schemas.microsoft.com/office/drawing/2014/main" id="{D3D77632-6B41-01CA-F02C-0ADB8268E809}"/>
                  </a:ext>
                </a:extLst>
              </p:cNvPr>
              <p:cNvSpPr>
                <a:spLocks noChangeArrowheads="1"/>
              </p:cNvSpPr>
              <p:nvPr/>
            </p:nvSpPr>
            <p:spPr bwMode="auto">
              <a:xfrm rot="12660000">
                <a:off x="3104" y="35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1" name="Rectangle 685">
                <a:extLst>
                  <a:ext uri="{FF2B5EF4-FFF2-40B4-BE49-F238E27FC236}">
                    <a16:creationId xmlns:a16="http://schemas.microsoft.com/office/drawing/2014/main" id="{C8EDDD4E-44C4-4216-AE80-5F185AD9CFC1}"/>
                  </a:ext>
                </a:extLst>
              </p:cNvPr>
              <p:cNvSpPr>
                <a:spLocks noChangeArrowheads="1"/>
              </p:cNvSpPr>
              <p:nvPr/>
            </p:nvSpPr>
            <p:spPr bwMode="auto">
              <a:xfrm rot="12720000">
                <a:off x="3088" y="35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2" name="Rectangle 686">
                <a:extLst>
                  <a:ext uri="{FF2B5EF4-FFF2-40B4-BE49-F238E27FC236}">
                    <a16:creationId xmlns:a16="http://schemas.microsoft.com/office/drawing/2014/main" id="{01908330-26BB-3A6D-845F-B6FC5FF66E69}"/>
                  </a:ext>
                </a:extLst>
              </p:cNvPr>
              <p:cNvSpPr>
                <a:spLocks noChangeArrowheads="1"/>
              </p:cNvSpPr>
              <p:nvPr/>
            </p:nvSpPr>
            <p:spPr bwMode="auto">
              <a:xfrm rot="12780000">
                <a:off x="3073" y="357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3" name="Rectangle 687">
                <a:extLst>
                  <a:ext uri="{FF2B5EF4-FFF2-40B4-BE49-F238E27FC236}">
                    <a16:creationId xmlns:a16="http://schemas.microsoft.com/office/drawing/2014/main" id="{B97084B1-942C-23DB-1F84-5039A910ECEF}"/>
                  </a:ext>
                </a:extLst>
              </p:cNvPr>
              <p:cNvSpPr>
                <a:spLocks noChangeArrowheads="1"/>
              </p:cNvSpPr>
              <p:nvPr/>
            </p:nvSpPr>
            <p:spPr bwMode="auto">
              <a:xfrm rot="12780000">
                <a:off x="3058" y="35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4" name="Rectangle 688">
                <a:extLst>
                  <a:ext uri="{FF2B5EF4-FFF2-40B4-BE49-F238E27FC236}">
                    <a16:creationId xmlns:a16="http://schemas.microsoft.com/office/drawing/2014/main" id="{B717544F-CD84-671A-BC8E-4A5D1DB696E5}"/>
                  </a:ext>
                </a:extLst>
              </p:cNvPr>
              <p:cNvSpPr>
                <a:spLocks noChangeArrowheads="1"/>
              </p:cNvSpPr>
              <p:nvPr/>
            </p:nvSpPr>
            <p:spPr bwMode="auto">
              <a:xfrm rot="12840000">
                <a:off x="3043" y="355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5" name="Rectangle 689">
                <a:extLst>
                  <a:ext uri="{FF2B5EF4-FFF2-40B4-BE49-F238E27FC236}">
                    <a16:creationId xmlns:a16="http://schemas.microsoft.com/office/drawing/2014/main" id="{59A64E17-291B-A642-E9E8-6DE4FF889988}"/>
                  </a:ext>
                </a:extLst>
              </p:cNvPr>
              <p:cNvSpPr>
                <a:spLocks noChangeArrowheads="1"/>
              </p:cNvSpPr>
              <p:nvPr/>
            </p:nvSpPr>
            <p:spPr bwMode="auto">
              <a:xfrm rot="12900000">
                <a:off x="3028" y="35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6" name="Rectangle 690">
                <a:extLst>
                  <a:ext uri="{FF2B5EF4-FFF2-40B4-BE49-F238E27FC236}">
                    <a16:creationId xmlns:a16="http://schemas.microsoft.com/office/drawing/2014/main" id="{D82A8FAF-D5E1-B6F2-5D68-B69225B87837}"/>
                  </a:ext>
                </a:extLst>
              </p:cNvPr>
              <p:cNvSpPr>
                <a:spLocks noChangeArrowheads="1"/>
              </p:cNvSpPr>
              <p:nvPr/>
            </p:nvSpPr>
            <p:spPr bwMode="auto">
              <a:xfrm rot="12960000">
                <a:off x="3013" y="35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7" name="Rectangle 691">
                <a:extLst>
                  <a:ext uri="{FF2B5EF4-FFF2-40B4-BE49-F238E27FC236}">
                    <a16:creationId xmlns:a16="http://schemas.microsoft.com/office/drawing/2014/main" id="{11C195EE-7C9D-9E00-B0BC-2F27D1AE2EF0}"/>
                  </a:ext>
                </a:extLst>
              </p:cNvPr>
              <p:cNvSpPr>
                <a:spLocks noChangeArrowheads="1"/>
              </p:cNvSpPr>
              <p:nvPr/>
            </p:nvSpPr>
            <p:spPr bwMode="auto">
              <a:xfrm rot="13020000">
                <a:off x="2999" y="35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8" name="Rectangle 692">
                <a:extLst>
                  <a:ext uri="{FF2B5EF4-FFF2-40B4-BE49-F238E27FC236}">
                    <a16:creationId xmlns:a16="http://schemas.microsoft.com/office/drawing/2014/main" id="{241CDAB4-6EAB-A598-3E9C-D4F64102EE2F}"/>
                  </a:ext>
                </a:extLst>
              </p:cNvPr>
              <p:cNvSpPr>
                <a:spLocks noChangeArrowheads="1"/>
              </p:cNvSpPr>
              <p:nvPr/>
            </p:nvSpPr>
            <p:spPr bwMode="auto">
              <a:xfrm rot="13020000">
                <a:off x="2984" y="35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9" name="Rectangle 693">
                <a:extLst>
                  <a:ext uri="{FF2B5EF4-FFF2-40B4-BE49-F238E27FC236}">
                    <a16:creationId xmlns:a16="http://schemas.microsoft.com/office/drawing/2014/main" id="{E89475B6-68D9-A5C5-CE2C-D076315C14E6}"/>
                  </a:ext>
                </a:extLst>
              </p:cNvPr>
              <p:cNvSpPr>
                <a:spLocks noChangeArrowheads="1"/>
              </p:cNvSpPr>
              <p:nvPr/>
            </p:nvSpPr>
            <p:spPr bwMode="auto">
              <a:xfrm rot="13080000">
                <a:off x="2970" y="35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0" name="Rectangle 694">
                <a:extLst>
                  <a:ext uri="{FF2B5EF4-FFF2-40B4-BE49-F238E27FC236}">
                    <a16:creationId xmlns:a16="http://schemas.microsoft.com/office/drawing/2014/main" id="{FD3DF917-0754-F04A-80B2-3EB2660FDA2C}"/>
                  </a:ext>
                </a:extLst>
              </p:cNvPr>
              <p:cNvSpPr>
                <a:spLocks noChangeArrowheads="1"/>
              </p:cNvSpPr>
              <p:nvPr/>
            </p:nvSpPr>
            <p:spPr bwMode="auto">
              <a:xfrm rot="13140000">
                <a:off x="2956" y="34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1" name="Rectangle 695">
                <a:extLst>
                  <a:ext uri="{FF2B5EF4-FFF2-40B4-BE49-F238E27FC236}">
                    <a16:creationId xmlns:a16="http://schemas.microsoft.com/office/drawing/2014/main" id="{307E1C52-41FD-50BC-3842-6DECF240FB15}"/>
                  </a:ext>
                </a:extLst>
              </p:cNvPr>
              <p:cNvSpPr>
                <a:spLocks noChangeArrowheads="1"/>
              </p:cNvSpPr>
              <p:nvPr/>
            </p:nvSpPr>
            <p:spPr bwMode="auto">
              <a:xfrm rot="13200000">
                <a:off x="2942" y="34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2" name="Rectangle 696">
                <a:extLst>
                  <a:ext uri="{FF2B5EF4-FFF2-40B4-BE49-F238E27FC236}">
                    <a16:creationId xmlns:a16="http://schemas.microsoft.com/office/drawing/2014/main" id="{4B0AFEE0-AF37-B9CF-7DBD-2E66923D20F9}"/>
                  </a:ext>
                </a:extLst>
              </p:cNvPr>
              <p:cNvSpPr>
                <a:spLocks noChangeArrowheads="1"/>
              </p:cNvSpPr>
              <p:nvPr/>
            </p:nvSpPr>
            <p:spPr bwMode="auto">
              <a:xfrm rot="13260000">
                <a:off x="2928" y="346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3" name="Rectangle 697">
                <a:extLst>
                  <a:ext uri="{FF2B5EF4-FFF2-40B4-BE49-F238E27FC236}">
                    <a16:creationId xmlns:a16="http://schemas.microsoft.com/office/drawing/2014/main" id="{4D64FC8F-DA2F-DF09-0F80-3C4F4DAF771C}"/>
                  </a:ext>
                </a:extLst>
              </p:cNvPr>
              <p:cNvSpPr>
                <a:spLocks noChangeArrowheads="1"/>
              </p:cNvSpPr>
              <p:nvPr/>
            </p:nvSpPr>
            <p:spPr bwMode="auto">
              <a:xfrm rot="13320000">
                <a:off x="2915" y="34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4" name="Rectangle 698">
                <a:extLst>
                  <a:ext uri="{FF2B5EF4-FFF2-40B4-BE49-F238E27FC236}">
                    <a16:creationId xmlns:a16="http://schemas.microsoft.com/office/drawing/2014/main" id="{E22E4124-C1A8-2E88-1AE6-3601DBDB0267}"/>
                  </a:ext>
                </a:extLst>
              </p:cNvPr>
              <p:cNvSpPr>
                <a:spLocks noChangeArrowheads="1"/>
              </p:cNvSpPr>
              <p:nvPr/>
            </p:nvSpPr>
            <p:spPr bwMode="auto">
              <a:xfrm rot="13320000">
                <a:off x="2901" y="34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5" name="Rectangle 699">
                <a:extLst>
                  <a:ext uri="{FF2B5EF4-FFF2-40B4-BE49-F238E27FC236}">
                    <a16:creationId xmlns:a16="http://schemas.microsoft.com/office/drawing/2014/main" id="{80C2B591-88C7-45F5-4014-BEF7BAE69E70}"/>
                  </a:ext>
                </a:extLst>
              </p:cNvPr>
              <p:cNvSpPr>
                <a:spLocks noChangeArrowheads="1"/>
              </p:cNvSpPr>
              <p:nvPr/>
            </p:nvSpPr>
            <p:spPr bwMode="auto">
              <a:xfrm rot="13380000">
                <a:off x="2888" y="342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6" name="Rectangle 700">
                <a:extLst>
                  <a:ext uri="{FF2B5EF4-FFF2-40B4-BE49-F238E27FC236}">
                    <a16:creationId xmlns:a16="http://schemas.microsoft.com/office/drawing/2014/main" id="{F45F8C20-C6F0-C986-0F4A-93172527AEA1}"/>
                  </a:ext>
                </a:extLst>
              </p:cNvPr>
              <p:cNvSpPr>
                <a:spLocks noChangeArrowheads="1"/>
              </p:cNvSpPr>
              <p:nvPr/>
            </p:nvSpPr>
            <p:spPr bwMode="auto">
              <a:xfrm rot="13440000">
                <a:off x="2876" y="34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7" name="Rectangle 701">
                <a:extLst>
                  <a:ext uri="{FF2B5EF4-FFF2-40B4-BE49-F238E27FC236}">
                    <a16:creationId xmlns:a16="http://schemas.microsoft.com/office/drawing/2014/main" id="{F8A5ADA9-D2F9-EF72-84DD-BA31663D530E}"/>
                  </a:ext>
                </a:extLst>
              </p:cNvPr>
              <p:cNvSpPr>
                <a:spLocks noChangeArrowheads="1"/>
              </p:cNvSpPr>
              <p:nvPr/>
            </p:nvSpPr>
            <p:spPr bwMode="auto">
              <a:xfrm rot="13500000">
                <a:off x="2862" y="34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8" name="Rectangle 702">
                <a:extLst>
                  <a:ext uri="{FF2B5EF4-FFF2-40B4-BE49-F238E27FC236}">
                    <a16:creationId xmlns:a16="http://schemas.microsoft.com/office/drawing/2014/main" id="{0DF0CED5-FF8C-AB91-27FF-24298C6136CA}"/>
                  </a:ext>
                </a:extLst>
              </p:cNvPr>
              <p:cNvSpPr>
                <a:spLocks noChangeArrowheads="1"/>
              </p:cNvSpPr>
              <p:nvPr/>
            </p:nvSpPr>
            <p:spPr bwMode="auto">
              <a:xfrm rot="13560000">
                <a:off x="2850" y="33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9" name="Rectangle 703">
                <a:extLst>
                  <a:ext uri="{FF2B5EF4-FFF2-40B4-BE49-F238E27FC236}">
                    <a16:creationId xmlns:a16="http://schemas.microsoft.com/office/drawing/2014/main" id="{29772796-A8F7-BD83-147D-3503EE79F466}"/>
                  </a:ext>
                </a:extLst>
              </p:cNvPr>
              <p:cNvSpPr>
                <a:spLocks noChangeArrowheads="1"/>
              </p:cNvSpPr>
              <p:nvPr/>
            </p:nvSpPr>
            <p:spPr bwMode="auto">
              <a:xfrm rot="13620000">
                <a:off x="2837" y="337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0" name="Rectangle 704">
                <a:extLst>
                  <a:ext uri="{FF2B5EF4-FFF2-40B4-BE49-F238E27FC236}">
                    <a16:creationId xmlns:a16="http://schemas.microsoft.com/office/drawing/2014/main" id="{8CE11228-3D71-8A97-09AB-E936413CA55D}"/>
                  </a:ext>
                </a:extLst>
              </p:cNvPr>
              <p:cNvSpPr>
                <a:spLocks noChangeArrowheads="1"/>
              </p:cNvSpPr>
              <p:nvPr/>
            </p:nvSpPr>
            <p:spPr bwMode="auto">
              <a:xfrm rot="13620000">
                <a:off x="2825" y="33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1" name="Rectangle 705">
                <a:extLst>
                  <a:ext uri="{FF2B5EF4-FFF2-40B4-BE49-F238E27FC236}">
                    <a16:creationId xmlns:a16="http://schemas.microsoft.com/office/drawing/2014/main" id="{9C0A0B68-7852-819D-1222-FEE59B11B5A4}"/>
                  </a:ext>
                </a:extLst>
              </p:cNvPr>
              <p:cNvSpPr>
                <a:spLocks noChangeArrowheads="1"/>
              </p:cNvSpPr>
              <p:nvPr/>
            </p:nvSpPr>
            <p:spPr bwMode="auto">
              <a:xfrm rot="13680000">
                <a:off x="2814" y="33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2" name="Rectangle 706">
                <a:extLst>
                  <a:ext uri="{FF2B5EF4-FFF2-40B4-BE49-F238E27FC236}">
                    <a16:creationId xmlns:a16="http://schemas.microsoft.com/office/drawing/2014/main" id="{58914DF5-93C0-6911-3829-05C211F20E75}"/>
                  </a:ext>
                </a:extLst>
              </p:cNvPr>
              <p:cNvSpPr>
                <a:spLocks noChangeArrowheads="1"/>
              </p:cNvSpPr>
              <p:nvPr/>
            </p:nvSpPr>
            <p:spPr bwMode="auto">
              <a:xfrm rot="13740000">
                <a:off x="2802" y="33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3" name="Rectangle 707">
                <a:extLst>
                  <a:ext uri="{FF2B5EF4-FFF2-40B4-BE49-F238E27FC236}">
                    <a16:creationId xmlns:a16="http://schemas.microsoft.com/office/drawing/2014/main" id="{42014CE0-18C8-0D57-E04A-58F60A9586BC}"/>
                  </a:ext>
                </a:extLst>
              </p:cNvPr>
              <p:cNvSpPr>
                <a:spLocks noChangeArrowheads="1"/>
              </p:cNvSpPr>
              <p:nvPr/>
            </p:nvSpPr>
            <p:spPr bwMode="auto">
              <a:xfrm rot="13800000">
                <a:off x="2790" y="33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4" name="Rectangle 708">
                <a:extLst>
                  <a:ext uri="{FF2B5EF4-FFF2-40B4-BE49-F238E27FC236}">
                    <a16:creationId xmlns:a16="http://schemas.microsoft.com/office/drawing/2014/main" id="{DC197722-2AFD-1F7B-7874-5E29F287FCA9}"/>
                  </a:ext>
                </a:extLst>
              </p:cNvPr>
              <p:cNvSpPr>
                <a:spLocks noChangeArrowheads="1"/>
              </p:cNvSpPr>
              <p:nvPr/>
            </p:nvSpPr>
            <p:spPr bwMode="auto">
              <a:xfrm rot="13860000">
                <a:off x="2779" y="33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5" name="Rectangle 709">
                <a:extLst>
                  <a:ext uri="{FF2B5EF4-FFF2-40B4-BE49-F238E27FC236}">
                    <a16:creationId xmlns:a16="http://schemas.microsoft.com/office/drawing/2014/main" id="{05D10FE5-48D3-4CDD-BD21-49E95370140E}"/>
                  </a:ext>
                </a:extLst>
              </p:cNvPr>
              <p:cNvSpPr>
                <a:spLocks noChangeArrowheads="1"/>
              </p:cNvSpPr>
              <p:nvPr/>
            </p:nvSpPr>
            <p:spPr bwMode="auto">
              <a:xfrm rot="13860000">
                <a:off x="2767" y="32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6" name="Rectangle 710">
                <a:extLst>
                  <a:ext uri="{FF2B5EF4-FFF2-40B4-BE49-F238E27FC236}">
                    <a16:creationId xmlns:a16="http://schemas.microsoft.com/office/drawing/2014/main" id="{82C04F7D-49FF-E915-710F-DE2561E10B8C}"/>
                  </a:ext>
                </a:extLst>
              </p:cNvPr>
              <p:cNvSpPr>
                <a:spLocks noChangeArrowheads="1"/>
              </p:cNvSpPr>
              <p:nvPr/>
            </p:nvSpPr>
            <p:spPr bwMode="auto">
              <a:xfrm rot="13920000">
                <a:off x="2756" y="327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7" name="Rectangle 711">
                <a:extLst>
                  <a:ext uri="{FF2B5EF4-FFF2-40B4-BE49-F238E27FC236}">
                    <a16:creationId xmlns:a16="http://schemas.microsoft.com/office/drawing/2014/main" id="{0C9C6A63-4A50-20BF-E382-CBAF3DD49BA5}"/>
                  </a:ext>
                </a:extLst>
              </p:cNvPr>
              <p:cNvSpPr>
                <a:spLocks noChangeArrowheads="1"/>
              </p:cNvSpPr>
              <p:nvPr/>
            </p:nvSpPr>
            <p:spPr bwMode="auto">
              <a:xfrm rot="13980000">
                <a:off x="2746" y="32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8" name="Rectangle 712">
                <a:extLst>
                  <a:ext uri="{FF2B5EF4-FFF2-40B4-BE49-F238E27FC236}">
                    <a16:creationId xmlns:a16="http://schemas.microsoft.com/office/drawing/2014/main" id="{50D70B8F-0773-4459-AEC5-9CA3355AE26A}"/>
                  </a:ext>
                </a:extLst>
              </p:cNvPr>
              <p:cNvSpPr>
                <a:spLocks noChangeArrowheads="1"/>
              </p:cNvSpPr>
              <p:nvPr/>
            </p:nvSpPr>
            <p:spPr bwMode="auto">
              <a:xfrm rot="14040000">
                <a:off x="2735" y="324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9" name="Rectangle 713">
                <a:extLst>
                  <a:ext uri="{FF2B5EF4-FFF2-40B4-BE49-F238E27FC236}">
                    <a16:creationId xmlns:a16="http://schemas.microsoft.com/office/drawing/2014/main" id="{4290E49F-2EE0-BB0E-566A-C8C9910D7160}"/>
                  </a:ext>
                </a:extLst>
              </p:cNvPr>
              <p:cNvSpPr>
                <a:spLocks noChangeArrowheads="1"/>
              </p:cNvSpPr>
              <p:nvPr/>
            </p:nvSpPr>
            <p:spPr bwMode="auto">
              <a:xfrm rot="14100000">
                <a:off x="2725" y="32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0" name="Rectangle 714">
                <a:extLst>
                  <a:ext uri="{FF2B5EF4-FFF2-40B4-BE49-F238E27FC236}">
                    <a16:creationId xmlns:a16="http://schemas.microsoft.com/office/drawing/2014/main" id="{3070CB77-DA3A-A2AF-BA9F-4D9FDECCD505}"/>
                  </a:ext>
                </a:extLst>
              </p:cNvPr>
              <p:cNvSpPr>
                <a:spLocks noChangeArrowheads="1"/>
              </p:cNvSpPr>
              <p:nvPr/>
            </p:nvSpPr>
            <p:spPr bwMode="auto">
              <a:xfrm rot="14160000">
                <a:off x="2715" y="32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1" name="Rectangle 715">
                <a:extLst>
                  <a:ext uri="{FF2B5EF4-FFF2-40B4-BE49-F238E27FC236}">
                    <a16:creationId xmlns:a16="http://schemas.microsoft.com/office/drawing/2014/main" id="{FA86B0D4-D2FE-6943-54CE-F9869E60C66B}"/>
                  </a:ext>
                </a:extLst>
              </p:cNvPr>
              <p:cNvSpPr>
                <a:spLocks noChangeArrowheads="1"/>
              </p:cNvSpPr>
              <p:nvPr/>
            </p:nvSpPr>
            <p:spPr bwMode="auto">
              <a:xfrm rot="14160000">
                <a:off x="2704" y="31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2" name="Rectangle 716">
                <a:extLst>
                  <a:ext uri="{FF2B5EF4-FFF2-40B4-BE49-F238E27FC236}">
                    <a16:creationId xmlns:a16="http://schemas.microsoft.com/office/drawing/2014/main" id="{14AD029D-CCBC-8DB3-7BEA-47215250B720}"/>
                  </a:ext>
                </a:extLst>
              </p:cNvPr>
              <p:cNvSpPr>
                <a:spLocks noChangeArrowheads="1"/>
              </p:cNvSpPr>
              <p:nvPr/>
            </p:nvSpPr>
            <p:spPr bwMode="auto">
              <a:xfrm rot="14220000">
                <a:off x="2695" y="31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3" name="Rectangle 717">
                <a:extLst>
                  <a:ext uri="{FF2B5EF4-FFF2-40B4-BE49-F238E27FC236}">
                    <a16:creationId xmlns:a16="http://schemas.microsoft.com/office/drawing/2014/main" id="{3165EC62-D764-79D4-8EE2-E39EAA1A86BA}"/>
                  </a:ext>
                </a:extLst>
              </p:cNvPr>
              <p:cNvSpPr>
                <a:spLocks noChangeArrowheads="1"/>
              </p:cNvSpPr>
              <p:nvPr/>
            </p:nvSpPr>
            <p:spPr bwMode="auto">
              <a:xfrm rot="14280000">
                <a:off x="2685" y="31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4" name="Rectangle 718">
                <a:extLst>
                  <a:ext uri="{FF2B5EF4-FFF2-40B4-BE49-F238E27FC236}">
                    <a16:creationId xmlns:a16="http://schemas.microsoft.com/office/drawing/2014/main" id="{8672357E-16D7-4F2E-12F1-7FC502C340CE}"/>
                  </a:ext>
                </a:extLst>
              </p:cNvPr>
              <p:cNvSpPr>
                <a:spLocks noChangeArrowheads="1"/>
              </p:cNvSpPr>
              <p:nvPr/>
            </p:nvSpPr>
            <p:spPr bwMode="auto">
              <a:xfrm rot="14340000">
                <a:off x="2676" y="31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5" name="Rectangle 719">
                <a:extLst>
                  <a:ext uri="{FF2B5EF4-FFF2-40B4-BE49-F238E27FC236}">
                    <a16:creationId xmlns:a16="http://schemas.microsoft.com/office/drawing/2014/main" id="{BBD7CC18-30D4-8AC7-3608-71CF234BB956}"/>
                  </a:ext>
                </a:extLst>
              </p:cNvPr>
              <p:cNvSpPr>
                <a:spLocks noChangeArrowheads="1"/>
              </p:cNvSpPr>
              <p:nvPr/>
            </p:nvSpPr>
            <p:spPr bwMode="auto">
              <a:xfrm rot="14400000">
                <a:off x="2668" y="31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6" name="Rectangle 720">
                <a:extLst>
                  <a:ext uri="{FF2B5EF4-FFF2-40B4-BE49-F238E27FC236}">
                    <a16:creationId xmlns:a16="http://schemas.microsoft.com/office/drawing/2014/main" id="{5F3D781C-D7F7-771F-07EB-E07C8B611329}"/>
                  </a:ext>
                </a:extLst>
              </p:cNvPr>
              <p:cNvSpPr>
                <a:spLocks noChangeArrowheads="1"/>
              </p:cNvSpPr>
              <p:nvPr/>
            </p:nvSpPr>
            <p:spPr bwMode="auto">
              <a:xfrm rot="14460000">
                <a:off x="2659" y="31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7" name="Rectangle 721">
                <a:extLst>
                  <a:ext uri="{FF2B5EF4-FFF2-40B4-BE49-F238E27FC236}">
                    <a16:creationId xmlns:a16="http://schemas.microsoft.com/office/drawing/2014/main" id="{682817AC-67BB-E55B-570D-AA6EB20E06A5}"/>
                  </a:ext>
                </a:extLst>
              </p:cNvPr>
              <p:cNvSpPr>
                <a:spLocks noChangeArrowheads="1"/>
              </p:cNvSpPr>
              <p:nvPr/>
            </p:nvSpPr>
            <p:spPr bwMode="auto">
              <a:xfrm rot="14460000">
                <a:off x="2650" y="31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8" name="Rectangle 722">
                <a:extLst>
                  <a:ext uri="{FF2B5EF4-FFF2-40B4-BE49-F238E27FC236}">
                    <a16:creationId xmlns:a16="http://schemas.microsoft.com/office/drawing/2014/main" id="{67001CFB-C644-6D13-E5AF-A028257BA7A7}"/>
                  </a:ext>
                </a:extLst>
              </p:cNvPr>
              <p:cNvSpPr>
                <a:spLocks noChangeArrowheads="1"/>
              </p:cNvSpPr>
              <p:nvPr/>
            </p:nvSpPr>
            <p:spPr bwMode="auto">
              <a:xfrm rot="14520000">
                <a:off x="2641" y="30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9" name="Rectangle 723">
                <a:extLst>
                  <a:ext uri="{FF2B5EF4-FFF2-40B4-BE49-F238E27FC236}">
                    <a16:creationId xmlns:a16="http://schemas.microsoft.com/office/drawing/2014/main" id="{A9A670A5-3CC5-864D-F3D7-D32DB804ADFB}"/>
                  </a:ext>
                </a:extLst>
              </p:cNvPr>
              <p:cNvSpPr>
                <a:spLocks noChangeArrowheads="1"/>
              </p:cNvSpPr>
              <p:nvPr/>
            </p:nvSpPr>
            <p:spPr bwMode="auto">
              <a:xfrm rot="14580000">
                <a:off x="2633" y="307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0" name="Rectangle 724">
                <a:extLst>
                  <a:ext uri="{FF2B5EF4-FFF2-40B4-BE49-F238E27FC236}">
                    <a16:creationId xmlns:a16="http://schemas.microsoft.com/office/drawing/2014/main" id="{7F3FF1FA-1884-66EB-B199-203CD4CBB38E}"/>
                  </a:ext>
                </a:extLst>
              </p:cNvPr>
              <p:cNvSpPr>
                <a:spLocks noChangeArrowheads="1"/>
              </p:cNvSpPr>
              <p:nvPr/>
            </p:nvSpPr>
            <p:spPr bwMode="auto">
              <a:xfrm rot="14640000">
                <a:off x="2626" y="30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1" name="Rectangle 725">
                <a:extLst>
                  <a:ext uri="{FF2B5EF4-FFF2-40B4-BE49-F238E27FC236}">
                    <a16:creationId xmlns:a16="http://schemas.microsoft.com/office/drawing/2014/main" id="{5B7D5DF4-F5B8-83DE-70F6-96D3E69F7A0B}"/>
                  </a:ext>
                </a:extLst>
              </p:cNvPr>
              <p:cNvSpPr>
                <a:spLocks noChangeArrowheads="1"/>
              </p:cNvSpPr>
              <p:nvPr/>
            </p:nvSpPr>
            <p:spPr bwMode="auto">
              <a:xfrm rot="14700000">
                <a:off x="2618" y="30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2" name="Rectangle 726">
                <a:extLst>
                  <a:ext uri="{FF2B5EF4-FFF2-40B4-BE49-F238E27FC236}">
                    <a16:creationId xmlns:a16="http://schemas.microsoft.com/office/drawing/2014/main" id="{77272EED-BD10-2086-44B3-A31E06CFA6CF}"/>
                  </a:ext>
                </a:extLst>
              </p:cNvPr>
              <p:cNvSpPr>
                <a:spLocks noChangeArrowheads="1"/>
              </p:cNvSpPr>
              <p:nvPr/>
            </p:nvSpPr>
            <p:spPr bwMode="auto">
              <a:xfrm rot="14760000">
                <a:off x="2610" y="30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3" name="Rectangle 727">
                <a:extLst>
                  <a:ext uri="{FF2B5EF4-FFF2-40B4-BE49-F238E27FC236}">
                    <a16:creationId xmlns:a16="http://schemas.microsoft.com/office/drawing/2014/main" id="{AA5B540F-17BD-E837-8466-D27A3169A53E}"/>
                  </a:ext>
                </a:extLst>
              </p:cNvPr>
              <p:cNvSpPr>
                <a:spLocks noChangeArrowheads="1"/>
              </p:cNvSpPr>
              <p:nvPr/>
            </p:nvSpPr>
            <p:spPr bwMode="auto">
              <a:xfrm rot="14760000">
                <a:off x="2603" y="30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4" name="Rectangle 728">
                <a:extLst>
                  <a:ext uri="{FF2B5EF4-FFF2-40B4-BE49-F238E27FC236}">
                    <a16:creationId xmlns:a16="http://schemas.microsoft.com/office/drawing/2014/main" id="{D9825B3B-EE39-3E4E-E7C5-6421E11A58A6}"/>
                  </a:ext>
                </a:extLst>
              </p:cNvPr>
              <p:cNvSpPr>
                <a:spLocks noChangeArrowheads="1"/>
              </p:cNvSpPr>
              <p:nvPr/>
            </p:nvSpPr>
            <p:spPr bwMode="auto">
              <a:xfrm rot="14820000">
                <a:off x="2597" y="29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5" name="Rectangle 729">
                <a:extLst>
                  <a:ext uri="{FF2B5EF4-FFF2-40B4-BE49-F238E27FC236}">
                    <a16:creationId xmlns:a16="http://schemas.microsoft.com/office/drawing/2014/main" id="{66036087-AFCC-AD24-548F-E19176F280FC}"/>
                  </a:ext>
                </a:extLst>
              </p:cNvPr>
              <p:cNvSpPr>
                <a:spLocks noChangeArrowheads="1"/>
              </p:cNvSpPr>
              <p:nvPr/>
            </p:nvSpPr>
            <p:spPr bwMode="auto">
              <a:xfrm rot="14880000">
                <a:off x="2590" y="29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6" name="Rectangle 730">
                <a:extLst>
                  <a:ext uri="{FF2B5EF4-FFF2-40B4-BE49-F238E27FC236}">
                    <a16:creationId xmlns:a16="http://schemas.microsoft.com/office/drawing/2014/main" id="{145097B0-EC68-5740-9773-4E6C9D340851}"/>
                  </a:ext>
                </a:extLst>
              </p:cNvPr>
              <p:cNvSpPr>
                <a:spLocks noChangeArrowheads="1"/>
              </p:cNvSpPr>
              <p:nvPr/>
            </p:nvSpPr>
            <p:spPr bwMode="auto">
              <a:xfrm rot="14940000">
                <a:off x="2584" y="29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7" name="Rectangle 731">
                <a:extLst>
                  <a:ext uri="{FF2B5EF4-FFF2-40B4-BE49-F238E27FC236}">
                    <a16:creationId xmlns:a16="http://schemas.microsoft.com/office/drawing/2014/main" id="{E956EDB2-AD77-67A7-BF11-1682BA92B89C}"/>
                  </a:ext>
                </a:extLst>
              </p:cNvPr>
              <p:cNvSpPr>
                <a:spLocks noChangeArrowheads="1"/>
              </p:cNvSpPr>
              <p:nvPr/>
            </p:nvSpPr>
            <p:spPr bwMode="auto">
              <a:xfrm rot="15000000">
                <a:off x="2577" y="29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8" name="Rectangle 732">
                <a:extLst>
                  <a:ext uri="{FF2B5EF4-FFF2-40B4-BE49-F238E27FC236}">
                    <a16:creationId xmlns:a16="http://schemas.microsoft.com/office/drawing/2014/main" id="{CE8F1EB0-78EE-FBA1-42D5-CF7DDB7881B7}"/>
                  </a:ext>
                </a:extLst>
              </p:cNvPr>
              <p:cNvSpPr>
                <a:spLocks noChangeArrowheads="1"/>
              </p:cNvSpPr>
              <p:nvPr/>
            </p:nvSpPr>
            <p:spPr bwMode="auto">
              <a:xfrm rot="15060000">
                <a:off x="2572" y="29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9" name="Rectangle 733">
                <a:extLst>
                  <a:ext uri="{FF2B5EF4-FFF2-40B4-BE49-F238E27FC236}">
                    <a16:creationId xmlns:a16="http://schemas.microsoft.com/office/drawing/2014/main" id="{C4B4AB07-16F1-D709-B91F-7021C4AE4C31}"/>
                  </a:ext>
                </a:extLst>
              </p:cNvPr>
              <p:cNvSpPr>
                <a:spLocks noChangeArrowheads="1"/>
              </p:cNvSpPr>
              <p:nvPr/>
            </p:nvSpPr>
            <p:spPr bwMode="auto">
              <a:xfrm rot="15060000">
                <a:off x="2566" y="28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0" name="Rectangle 734">
                <a:extLst>
                  <a:ext uri="{FF2B5EF4-FFF2-40B4-BE49-F238E27FC236}">
                    <a16:creationId xmlns:a16="http://schemas.microsoft.com/office/drawing/2014/main" id="{C4822A2F-2D56-FAA5-A30F-D2F12FEE9DA2}"/>
                  </a:ext>
                </a:extLst>
              </p:cNvPr>
              <p:cNvSpPr>
                <a:spLocks noChangeArrowheads="1"/>
              </p:cNvSpPr>
              <p:nvPr/>
            </p:nvSpPr>
            <p:spPr bwMode="auto">
              <a:xfrm rot="15120000">
                <a:off x="2561" y="28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1" name="Rectangle 735">
                <a:extLst>
                  <a:ext uri="{FF2B5EF4-FFF2-40B4-BE49-F238E27FC236}">
                    <a16:creationId xmlns:a16="http://schemas.microsoft.com/office/drawing/2014/main" id="{7BBC9E4D-FD2B-A5D5-9B54-5544203CC9F8}"/>
                  </a:ext>
                </a:extLst>
              </p:cNvPr>
              <p:cNvSpPr>
                <a:spLocks noChangeArrowheads="1"/>
              </p:cNvSpPr>
              <p:nvPr/>
            </p:nvSpPr>
            <p:spPr bwMode="auto">
              <a:xfrm rot="15180000">
                <a:off x="2555" y="28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2" name="Rectangle 736">
                <a:extLst>
                  <a:ext uri="{FF2B5EF4-FFF2-40B4-BE49-F238E27FC236}">
                    <a16:creationId xmlns:a16="http://schemas.microsoft.com/office/drawing/2014/main" id="{1F6B32A4-4B1D-A1C9-47EF-ACF6E4216353}"/>
                  </a:ext>
                </a:extLst>
              </p:cNvPr>
              <p:cNvSpPr>
                <a:spLocks noChangeArrowheads="1"/>
              </p:cNvSpPr>
              <p:nvPr/>
            </p:nvSpPr>
            <p:spPr bwMode="auto">
              <a:xfrm rot="15240000">
                <a:off x="2551" y="28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3" name="Rectangle 737">
                <a:extLst>
                  <a:ext uri="{FF2B5EF4-FFF2-40B4-BE49-F238E27FC236}">
                    <a16:creationId xmlns:a16="http://schemas.microsoft.com/office/drawing/2014/main" id="{64040463-F9E2-4B27-7BA2-D472BCC58C21}"/>
                  </a:ext>
                </a:extLst>
              </p:cNvPr>
              <p:cNvSpPr>
                <a:spLocks noChangeArrowheads="1"/>
              </p:cNvSpPr>
              <p:nvPr/>
            </p:nvSpPr>
            <p:spPr bwMode="auto">
              <a:xfrm rot="15300000">
                <a:off x="2546" y="28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4" name="Rectangle 738">
                <a:extLst>
                  <a:ext uri="{FF2B5EF4-FFF2-40B4-BE49-F238E27FC236}">
                    <a16:creationId xmlns:a16="http://schemas.microsoft.com/office/drawing/2014/main" id="{AEF42679-EDEC-A078-C544-D86F76F3C408}"/>
                  </a:ext>
                </a:extLst>
              </p:cNvPr>
              <p:cNvSpPr>
                <a:spLocks noChangeArrowheads="1"/>
              </p:cNvSpPr>
              <p:nvPr/>
            </p:nvSpPr>
            <p:spPr bwMode="auto">
              <a:xfrm rot="15360000">
                <a:off x="2543" y="281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5" name="Rectangle 739">
                <a:extLst>
                  <a:ext uri="{FF2B5EF4-FFF2-40B4-BE49-F238E27FC236}">
                    <a16:creationId xmlns:a16="http://schemas.microsoft.com/office/drawing/2014/main" id="{DE78EA27-AF9F-DF5F-0A81-452DC14E6599}"/>
                  </a:ext>
                </a:extLst>
              </p:cNvPr>
              <p:cNvSpPr>
                <a:spLocks noChangeArrowheads="1"/>
              </p:cNvSpPr>
              <p:nvPr/>
            </p:nvSpPr>
            <p:spPr bwMode="auto">
              <a:xfrm rot="15420000">
                <a:off x="2540" y="279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6" name="Rectangle 740">
                <a:extLst>
                  <a:ext uri="{FF2B5EF4-FFF2-40B4-BE49-F238E27FC236}">
                    <a16:creationId xmlns:a16="http://schemas.microsoft.com/office/drawing/2014/main" id="{2EAEE529-40B8-B400-4879-CEEC37B5F478}"/>
                  </a:ext>
                </a:extLst>
              </p:cNvPr>
              <p:cNvSpPr>
                <a:spLocks noChangeArrowheads="1"/>
              </p:cNvSpPr>
              <p:nvPr/>
            </p:nvSpPr>
            <p:spPr bwMode="auto">
              <a:xfrm rot="15540000">
                <a:off x="2525" y="2740"/>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7" name="Rectangle 741">
                <a:extLst>
                  <a:ext uri="{FF2B5EF4-FFF2-40B4-BE49-F238E27FC236}">
                    <a16:creationId xmlns:a16="http://schemas.microsoft.com/office/drawing/2014/main" id="{104EFF68-0235-F3B2-0155-92D8B812B877}"/>
                  </a:ext>
                </a:extLst>
              </p:cNvPr>
              <p:cNvSpPr>
                <a:spLocks noChangeArrowheads="1"/>
              </p:cNvSpPr>
              <p:nvPr/>
            </p:nvSpPr>
            <p:spPr bwMode="auto">
              <a:xfrm rot="15720000">
                <a:off x="2523" y="269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8" name="Rectangle 742">
                <a:extLst>
                  <a:ext uri="{FF2B5EF4-FFF2-40B4-BE49-F238E27FC236}">
                    <a16:creationId xmlns:a16="http://schemas.microsoft.com/office/drawing/2014/main" id="{61ACBD7B-4EE6-B524-C544-B0814B1ADA9E}"/>
                  </a:ext>
                </a:extLst>
              </p:cNvPr>
              <p:cNvSpPr>
                <a:spLocks noChangeArrowheads="1"/>
              </p:cNvSpPr>
              <p:nvPr/>
            </p:nvSpPr>
            <p:spPr bwMode="auto">
              <a:xfrm rot="15840000">
                <a:off x="2521" y="264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Z</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9" name="Rectangle 743">
                <a:extLst>
                  <a:ext uri="{FF2B5EF4-FFF2-40B4-BE49-F238E27FC236}">
                    <a16:creationId xmlns:a16="http://schemas.microsoft.com/office/drawing/2014/main" id="{138BF4E4-0465-704E-00B4-2094E621154C}"/>
                  </a:ext>
                </a:extLst>
              </p:cNvPr>
              <p:cNvSpPr>
                <a:spLocks noChangeArrowheads="1"/>
              </p:cNvSpPr>
              <p:nvPr/>
            </p:nvSpPr>
            <p:spPr bwMode="auto">
              <a:xfrm rot="15900000">
                <a:off x="2529" y="261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0" name="Rectangle 744">
                <a:extLst>
                  <a:ext uri="{FF2B5EF4-FFF2-40B4-BE49-F238E27FC236}">
                    <a16:creationId xmlns:a16="http://schemas.microsoft.com/office/drawing/2014/main" id="{1C361269-81BE-5113-F7AA-11730DC2A0DA}"/>
                  </a:ext>
                </a:extLst>
              </p:cNvPr>
              <p:cNvSpPr>
                <a:spLocks noChangeArrowheads="1"/>
              </p:cNvSpPr>
              <p:nvPr/>
            </p:nvSpPr>
            <p:spPr bwMode="auto">
              <a:xfrm rot="15960000">
                <a:off x="2511" y="258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1" name="Rectangle 745">
                <a:extLst>
                  <a:ext uri="{FF2B5EF4-FFF2-40B4-BE49-F238E27FC236}">
                    <a16:creationId xmlns:a16="http://schemas.microsoft.com/office/drawing/2014/main" id="{CA49B13B-EF28-B93D-9024-411D45376677}"/>
                  </a:ext>
                </a:extLst>
              </p:cNvPr>
              <p:cNvSpPr>
                <a:spLocks noChangeArrowheads="1"/>
              </p:cNvSpPr>
              <p:nvPr/>
            </p:nvSpPr>
            <p:spPr bwMode="auto">
              <a:xfrm rot="16080000">
                <a:off x="2510" y="253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2" name="Rectangle 746">
                <a:extLst>
                  <a:ext uri="{FF2B5EF4-FFF2-40B4-BE49-F238E27FC236}">
                    <a16:creationId xmlns:a16="http://schemas.microsoft.com/office/drawing/2014/main" id="{11B0CD64-67E1-5240-48AA-1267C0E38473}"/>
                  </a:ext>
                </a:extLst>
              </p:cNvPr>
              <p:cNvSpPr>
                <a:spLocks noChangeArrowheads="1"/>
              </p:cNvSpPr>
              <p:nvPr/>
            </p:nvSpPr>
            <p:spPr bwMode="auto">
              <a:xfrm rot="16200000">
                <a:off x="2509" y="24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83" name="Rectangle 747">
                <a:extLst>
                  <a:ext uri="{FF2B5EF4-FFF2-40B4-BE49-F238E27FC236}">
                    <a16:creationId xmlns:a16="http://schemas.microsoft.com/office/drawing/2014/main" id="{528219B5-E8D8-647B-A6E3-675B4B3D81DC}"/>
                  </a:ext>
                </a:extLst>
              </p:cNvPr>
              <p:cNvSpPr>
                <a:spLocks noChangeArrowheads="1"/>
              </p:cNvSpPr>
              <p:nvPr/>
            </p:nvSpPr>
            <p:spPr bwMode="auto">
              <a:xfrm rot="16260000">
                <a:off x="2514" y="246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4" name="Rectangle 748">
                <a:extLst>
                  <a:ext uri="{FF2B5EF4-FFF2-40B4-BE49-F238E27FC236}">
                    <a16:creationId xmlns:a16="http://schemas.microsoft.com/office/drawing/2014/main" id="{7DE72D52-B882-BD30-44E1-9B8607DD81AD}"/>
                  </a:ext>
                </a:extLst>
              </p:cNvPr>
              <p:cNvSpPr>
                <a:spLocks noChangeArrowheads="1"/>
              </p:cNvSpPr>
              <p:nvPr/>
            </p:nvSpPr>
            <p:spPr bwMode="auto">
              <a:xfrm rot="16380000">
                <a:off x="2517" y="242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5" name="Rectangle 749">
                <a:extLst>
                  <a:ext uri="{FF2B5EF4-FFF2-40B4-BE49-F238E27FC236}">
                    <a16:creationId xmlns:a16="http://schemas.microsoft.com/office/drawing/2014/main" id="{8E15FAC8-63CA-B01B-A096-BD871C27406C}"/>
                  </a:ext>
                </a:extLst>
              </p:cNvPr>
              <p:cNvSpPr>
                <a:spLocks noChangeArrowheads="1"/>
              </p:cNvSpPr>
              <p:nvPr/>
            </p:nvSpPr>
            <p:spPr bwMode="auto">
              <a:xfrm rot="16560000">
                <a:off x="2519" y="2378"/>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6" name="Rectangle 750">
                <a:extLst>
                  <a:ext uri="{FF2B5EF4-FFF2-40B4-BE49-F238E27FC236}">
                    <a16:creationId xmlns:a16="http://schemas.microsoft.com/office/drawing/2014/main" id="{48439B9C-CF14-29BE-8A69-84A772E15FDF}"/>
                  </a:ext>
                </a:extLst>
              </p:cNvPr>
              <p:cNvSpPr>
                <a:spLocks noChangeArrowheads="1"/>
              </p:cNvSpPr>
              <p:nvPr/>
            </p:nvSpPr>
            <p:spPr bwMode="auto">
              <a:xfrm rot="16680000">
                <a:off x="2529" y="2330"/>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7" name="Rectangle 751">
                <a:extLst>
                  <a:ext uri="{FF2B5EF4-FFF2-40B4-BE49-F238E27FC236}">
                    <a16:creationId xmlns:a16="http://schemas.microsoft.com/office/drawing/2014/main" id="{1BAB3B9E-61E5-3D7F-C5EC-E3E828E669B6}"/>
                  </a:ext>
                </a:extLst>
              </p:cNvPr>
              <p:cNvSpPr>
                <a:spLocks noChangeArrowheads="1"/>
              </p:cNvSpPr>
              <p:nvPr/>
            </p:nvSpPr>
            <p:spPr bwMode="auto">
              <a:xfrm rot="16800000">
                <a:off x="2539" y="228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8" name="Rectangle 752">
                <a:extLst>
                  <a:ext uri="{FF2B5EF4-FFF2-40B4-BE49-F238E27FC236}">
                    <a16:creationId xmlns:a16="http://schemas.microsoft.com/office/drawing/2014/main" id="{DC54A933-D2DB-5E60-0E17-F108F681BC46}"/>
                  </a:ext>
                </a:extLst>
              </p:cNvPr>
              <p:cNvSpPr>
                <a:spLocks noChangeArrowheads="1"/>
              </p:cNvSpPr>
              <p:nvPr/>
            </p:nvSpPr>
            <p:spPr bwMode="auto">
              <a:xfrm rot="16860000">
                <a:off x="2544" y="224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9" name="Rectangle 753">
                <a:extLst>
                  <a:ext uri="{FF2B5EF4-FFF2-40B4-BE49-F238E27FC236}">
                    <a16:creationId xmlns:a16="http://schemas.microsoft.com/office/drawing/2014/main" id="{070213CF-2405-97B4-2AE3-34AD7188538D}"/>
                  </a:ext>
                </a:extLst>
              </p:cNvPr>
              <p:cNvSpPr>
                <a:spLocks noChangeArrowheads="1"/>
              </p:cNvSpPr>
              <p:nvPr/>
            </p:nvSpPr>
            <p:spPr bwMode="auto">
              <a:xfrm rot="2640000">
                <a:off x="2960" y="348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0" name="Rectangle 754">
                <a:extLst>
                  <a:ext uri="{FF2B5EF4-FFF2-40B4-BE49-F238E27FC236}">
                    <a16:creationId xmlns:a16="http://schemas.microsoft.com/office/drawing/2014/main" id="{6733FBA2-B135-5725-1DD3-D8A2E59586AD}"/>
                  </a:ext>
                </a:extLst>
              </p:cNvPr>
              <p:cNvSpPr>
                <a:spLocks noChangeArrowheads="1"/>
              </p:cNvSpPr>
              <p:nvPr/>
            </p:nvSpPr>
            <p:spPr bwMode="auto">
              <a:xfrm rot="2520000">
                <a:off x="2971" y="350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1" name="Rectangle 755">
                <a:extLst>
                  <a:ext uri="{FF2B5EF4-FFF2-40B4-BE49-F238E27FC236}">
                    <a16:creationId xmlns:a16="http://schemas.microsoft.com/office/drawing/2014/main" id="{D4B51DD0-1BF9-B643-EC80-3E0C6DE5A2EB}"/>
                  </a:ext>
                </a:extLst>
              </p:cNvPr>
              <p:cNvSpPr>
                <a:spLocks noChangeArrowheads="1"/>
              </p:cNvSpPr>
              <p:nvPr/>
            </p:nvSpPr>
            <p:spPr bwMode="auto">
              <a:xfrm rot="2400000">
                <a:off x="3006" y="3535"/>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2" name="Rectangle 756">
                <a:extLst>
                  <a:ext uri="{FF2B5EF4-FFF2-40B4-BE49-F238E27FC236}">
                    <a16:creationId xmlns:a16="http://schemas.microsoft.com/office/drawing/2014/main" id="{E39D7C7E-71E3-050A-6647-F3D26A69BFAA}"/>
                  </a:ext>
                </a:extLst>
              </p:cNvPr>
              <p:cNvSpPr>
                <a:spLocks noChangeArrowheads="1"/>
              </p:cNvSpPr>
              <p:nvPr/>
            </p:nvSpPr>
            <p:spPr bwMode="auto">
              <a:xfrm rot="2340000">
                <a:off x="3042" y="355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3" name="Rectangle 757">
                <a:extLst>
                  <a:ext uri="{FF2B5EF4-FFF2-40B4-BE49-F238E27FC236}">
                    <a16:creationId xmlns:a16="http://schemas.microsoft.com/office/drawing/2014/main" id="{8A90F1CD-7D16-F8E2-7598-F9230308CFF8}"/>
                  </a:ext>
                </a:extLst>
              </p:cNvPr>
              <p:cNvSpPr>
                <a:spLocks noChangeArrowheads="1"/>
              </p:cNvSpPr>
              <p:nvPr/>
            </p:nvSpPr>
            <p:spPr bwMode="auto">
              <a:xfrm rot="2220000">
                <a:off x="3054" y="357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4" name="Rectangle 758">
                <a:extLst>
                  <a:ext uri="{FF2B5EF4-FFF2-40B4-BE49-F238E27FC236}">
                    <a16:creationId xmlns:a16="http://schemas.microsoft.com/office/drawing/2014/main" id="{D784030E-96D0-9258-4671-19D3ECADDD05}"/>
                  </a:ext>
                </a:extLst>
              </p:cNvPr>
              <p:cNvSpPr>
                <a:spLocks noChangeArrowheads="1"/>
              </p:cNvSpPr>
              <p:nvPr/>
            </p:nvSpPr>
            <p:spPr bwMode="auto">
              <a:xfrm rot="2100000">
                <a:off x="3096" y="360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H</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5" name="Rectangle 759">
                <a:extLst>
                  <a:ext uri="{FF2B5EF4-FFF2-40B4-BE49-F238E27FC236}">
                    <a16:creationId xmlns:a16="http://schemas.microsoft.com/office/drawing/2014/main" id="{50C1B0C9-1C2C-1070-9AEE-EEE3CC5C43E1}"/>
                  </a:ext>
                </a:extLst>
              </p:cNvPr>
              <p:cNvSpPr>
                <a:spLocks noChangeArrowheads="1"/>
              </p:cNvSpPr>
              <p:nvPr/>
            </p:nvSpPr>
            <p:spPr bwMode="auto">
              <a:xfrm rot="1980000">
                <a:off x="3135" y="362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6" name="Rectangle 760">
                <a:extLst>
                  <a:ext uri="{FF2B5EF4-FFF2-40B4-BE49-F238E27FC236}">
                    <a16:creationId xmlns:a16="http://schemas.microsoft.com/office/drawing/2014/main" id="{67532D95-BD65-1E2C-1768-31785E709328}"/>
                  </a:ext>
                </a:extLst>
              </p:cNvPr>
              <p:cNvSpPr>
                <a:spLocks noChangeArrowheads="1"/>
              </p:cNvSpPr>
              <p:nvPr/>
            </p:nvSpPr>
            <p:spPr bwMode="auto">
              <a:xfrm rot="1860000">
                <a:off x="3152" y="36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7" name="Rectangle 761">
                <a:extLst>
                  <a:ext uri="{FF2B5EF4-FFF2-40B4-BE49-F238E27FC236}">
                    <a16:creationId xmlns:a16="http://schemas.microsoft.com/office/drawing/2014/main" id="{DCD91870-BAD0-6622-8361-61185DC48899}"/>
                  </a:ext>
                </a:extLst>
              </p:cNvPr>
              <p:cNvSpPr>
                <a:spLocks noChangeArrowheads="1"/>
              </p:cNvSpPr>
              <p:nvPr/>
            </p:nvSpPr>
            <p:spPr bwMode="auto">
              <a:xfrm rot="1800000">
                <a:off x="3184" y="365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8" name="Rectangle 762">
                <a:extLst>
                  <a:ext uri="{FF2B5EF4-FFF2-40B4-BE49-F238E27FC236}">
                    <a16:creationId xmlns:a16="http://schemas.microsoft.com/office/drawing/2014/main" id="{EAD6FA8F-3633-8287-E998-DB30192A40BD}"/>
                  </a:ext>
                </a:extLst>
              </p:cNvPr>
              <p:cNvSpPr>
                <a:spLocks noChangeArrowheads="1"/>
              </p:cNvSpPr>
              <p:nvPr/>
            </p:nvSpPr>
            <p:spPr bwMode="auto">
              <a:xfrm rot="1680000">
                <a:off x="3219" y="367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9" name="Rectangle 763">
                <a:extLst>
                  <a:ext uri="{FF2B5EF4-FFF2-40B4-BE49-F238E27FC236}">
                    <a16:creationId xmlns:a16="http://schemas.microsoft.com/office/drawing/2014/main" id="{01D2D460-C641-D66B-75A0-86682F580726}"/>
                  </a:ext>
                </a:extLst>
              </p:cNvPr>
              <p:cNvSpPr>
                <a:spLocks noChangeArrowheads="1"/>
              </p:cNvSpPr>
              <p:nvPr/>
            </p:nvSpPr>
            <p:spPr bwMode="auto">
              <a:xfrm rot="1560000">
                <a:off x="3259" y="369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00" name="Rectangle 764">
                <a:extLst>
                  <a:ext uri="{FF2B5EF4-FFF2-40B4-BE49-F238E27FC236}">
                    <a16:creationId xmlns:a16="http://schemas.microsoft.com/office/drawing/2014/main" id="{704AE072-198D-0176-8367-28DE3758573B}"/>
                  </a:ext>
                </a:extLst>
              </p:cNvPr>
              <p:cNvSpPr>
                <a:spLocks noChangeArrowheads="1"/>
              </p:cNvSpPr>
              <p:nvPr/>
            </p:nvSpPr>
            <p:spPr bwMode="auto">
              <a:xfrm rot="1440000">
                <a:off x="3283" y="36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1" name="Rectangle 765">
                <a:extLst>
                  <a:ext uri="{FF2B5EF4-FFF2-40B4-BE49-F238E27FC236}">
                    <a16:creationId xmlns:a16="http://schemas.microsoft.com/office/drawing/2014/main" id="{BB7478BD-1742-EF8E-B96D-40B8B8589C08}"/>
                  </a:ext>
                </a:extLst>
              </p:cNvPr>
              <p:cNvSpPr>
                <a:spLocks noChangeArrowheads="1"/>
              </p:cNvSpPr>
              <p:nvPr/>
            </p:nvSpPr>
            <p:spPr bwMode="auto">
              <a:xfrm rot="1380000">
                <a:off x="3300" y="37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2" name="Rectangle 766">
                <a:extLst>
                  <a:ext uri="{FF2B5EF4-FFF2-40B4-BE49-F238E27FC236}">
                    <a16:creationId xmlns:a16="http://schemas.microsoft.com/office/drawing/2014/main" id="{E6F57233-50F5-2D6D-C271-41CAFFB0A183}"/>
                  </a:ext>
                </a:extLst>
              </p:cNvPr>
              <p:cNvSpPr>
                <a:spLocks noChangeArrowheads="1"/>
              </p:cNvSpPr>
              <p:nvPr/>
            </p:nvSpPr>
            <p:spPr bwMode="auto">
              <a:xfrm rot="1380000">
                <a:off x="3316" y="37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3" name="Rectangle 767">
                <a:extLst>
                  <a:ext uri="{FF2B5EF4-FFF2-40B4-BE49-F238E27FC236}">
                    <a16:creationId xmlns:a16="http://schemas.microsoft.com/office/drawing/2014/main" id="{CD1E2BC2-171F-3110-B6EE-2ACB5C64EEB5}"/>
                  </a:ext>
                </a:extLst>
              </p:cNvPr>
              <p:cNvSpPr>
                <a:spLocks noChangeArrowheads="1"/>
              </p:cNvSpPr>
              <p:nvPr/>
            </p:nvSpPr>
            <p:spPr bwMode="auto">
              <a:xfrm rot="1320000">
                <a:off x="3333" y="37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4" name="Rectangle 768">
                <a:extLst>
                  <a:ext uri="{FF2B5EF4-FFF2-40B4-BE49-F238E27FC236}">
                    <a16:creationId xmlns:a16="http://schemas.microsoft.com/office/drawing/2014/main" id="{36E7C4DD-5340-EDC8-EC61-0016F30F3105}"/>
                  </a:ext>
                </a:extLst>
              </p:cNvPr>
              <p:cNvSpPr>
                <a:spLocks noChangeArrowheads="1"/>
              </p:cNvSpPr>
              <p:nvPr/>
            </p:nvSpPr>
            <p:spPr bwMode="auto">
              <a:xfrm rot="1260000">
                <a:off x="3351" y="37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5" name="Rectangle 769">
                <a:extLst>
                  <a:ext uri="{FF2B5EF4-FFF2-40B4-BE49-F238E27FC236}">
                    <a16:creationId xmlns:a16="http://schemas.microsoft.com/office/drawing/2014/main" id="{3F555492-08B2-3453-61FD-4D102677F653}"/>
                  </a:ext>
                </a:extLst>
              </p:cNvPr>
              <p:cNvSpPr>
                <a:spLocks noChangeArrowheads="1"/>
              </p:cNvSpPr>
              <p:nvPr/>
            </p:nvSpPr>
            <p:spPr bwMode="auto">
              <a:xfrm rot="1200000">
                <a:off x="3368" y="373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6" name="Rectangle 770">
                <a:extLst>
                  <a:ext uri="{FF2B5EF4-FFF2-40B4-BE49-F238E27FC236}">
                    <a16:creationId xmlns:a16="http://schemas.microsoft.com/office/drawing/2014/main" id="{2E0B200D-79BB-DE44-123B-3F5739988292}"/>
                  </a:ext>
                </a:extLst>
              </p:cNvPr>
              <p:cNvSpPr>
                <a:spLocks noChangeArrowheads="1"/>
              </p:cNvSpPr>
              <p:nvPr/>
            </p:nvSpPr>
            <p:spPr bwMode="auto">
              <a:xfrm rot="1140000">
                <a:off x="3385" y="37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7" name="Rectangle 771">
                <a:extLst>
                  <a:ext uri="{FF2B5EF4-FFF2-40B4-BE49-F238E27FC236}">
                    <a16:creationId xmlns:a16="http://schemas.microsoft.com/office/drawing/2014/main" id="{730787C8-6728-2041-ABE3-2E012939D906}"/>
                  </a:ext>
                </a:extLst>
              </p:cNvPr>
              <p:cNvSpPr>
                <a:spLocks noChangeArrowheads="1"/>
              </p:cNvSpPr>
              <p:nvPr/>
            </p:nvSpPr>
            <p:spPr bwMode="auto">
              <a:xfrm rot="1080000">
                <a:off x="3401" y="37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8" name="Rectangle 772">
                <a:extLst>
                  <a:ext uri="{FF2B5EF4-FFF2-40B4-BE49-F238E27FC236}">
                    <a16:creationId xmlns:a16="http://schemas.microsoft.com/office/drawing/2014/main" id="{E26FBCE4-0396-9335-954B-738C88774775}"/>
                  </a:ext>
                </a:extLst>
              </p:cNvPr>
              <p:cNvSpPr>
                <a:spLocks noChangeArrowheads="1"/>
              </p:cNvSpPr>
              <p:nvPr/>
            </p:nvSpPr>
            <p:spPr bwMode="auto">
              <a:xfrm rot="1080000">
                <a:off x="3419" y="37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9" name="Rectangle 773">
                <a:extLst>
                  <a:ext uri="{FF2B5EF4-FFF2-40B4-BE49-F238E27FC236}">
                    <a16:creationId xmlns:a16="http://schemas.microsoft.com/office/drawing/2014/main" id="{58B0967D-0038-70F3-79E0-5002B5E64A47}"/>
                  </a:ext>
                </a:extLst>
              </p:cNvPr>
              <p:cNvSpPr>
                <a:spLocks noChangeArrowheads="1"/>
              </p:cNvSpPr>
              <p:nvPr/>
            </p:nvSpPr>
            <p:spPr bwMode="auto">
              <a:xfrm rot="1020000">
                <a:off x="3436" y="375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0" name="Rectangle 774">
                <a:extLst>
                  <a:ext uri="{FF2B5EF4-FFF2-40B4-BE49-F238E27FC236}">
                    <a16:creationId xmlns:a16="http://schemas.microsoft.com/office/drawing/2014/main" id="{EBDD8347-37A6-6DB4-9D32-C40076BFAA37}"/>
                  </a:ext>
                </a:extLst>
              </p:cNvPr>
              <p:cNvSpPr>
                <a:spLocks noChangeArrowheads="1"/>
              </p:cNvSpPr>
              <p:nvPr/>
            </p:nvSpPr>
            <p:spPr bwMode="auto">
              <a:xfrm rot="960000">
                <a:off x="3454" y="375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1" name="Rectangle 775">
                <a:extLst>
                  <a:ext uri="{FF2B5EF4-FFF2-40B4-BE49-F238E27FC236}">
                    <a16:creationId xmlns:a16="http://schemas.microsoft.com/office/drawing/2014/main" id="{ECF0C6DB-766C-8791-8140-33D77B7E37C1}"/>
                  </a:ext>
                </a:extLst>
              </p:cNvPr>
              <p:cNvSpPr>
                <a:spLocks noChangeArrowheads="1"/>
              </p:cNvSpPr>
              <p:nvPr/>
            </p:nvSpPr>
            <p:spPr bwMode="auto">
              <a:xfrm rot="900000">
                <a:off x="3471"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2" name="Rectangle 776">
                <a:extLst>
                  <a:ext uri="{FF2B5EF4-FFF2-40B4-BE49-F238E27FC236}">
                    <a16:creationId xmlns:a16="http://schemas.microsoft.com/office/drawing/2014/main" id="{4DE77FD1-DF63-B5D6-AD4D-6CB6BEE21490}"/>
                  </a:ext>
                </a:extLst>
              </p:cNvPr>
              <p:cNvSpPr>
                <a:spLocks noChangeArrowheads="1"/>
              </p:cNvSpPr>
              <p:nvPr/>
            </p:nvSpPr>
            <p:spPr bwMode="auto">
              <a:xfrm rot="840000">
                <a:off x="3489" y="376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3" name="Rectangle 777">
                <a:extLst>
                  <a:ext uri="{FF2B5EF4-FFF2-40B4-BE49-F238E27FC236}">
                    <a16:creationId xmlns:a16="http://schemas.microsoft.com/office/drawing/2014/main" id="{F754E803-B0E5-97F2-5676-F22148D6B529}"/>
                  </a:ext>
                </a:extLst>
              </p:cNvPr>
              <p:cNvSpPr>
                <a:spLocks noChangeArrowheads="1"/>
              </p:cNvSpPr>
              <p:nvPr/>
            </p:nvSpPr>
            <p:spPr bwMode="auto">
              <a:xfrm rot="780000">
                <a:off x="3506"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4" name="Rectangle 778">
                <a:extLst>
                  <a:ext uri="{FF2B5EF4-FFF2-40B4-BE49-F238E27FC236}">
                    <a16:creationId xmlns:a16="http://schemas.microsoft.com/office/drawing/2014/main" id="{3D044430-17EE-18F1-9C63-3A4E80322A28}"/>
                  </a:ext>
                </a:extLst>
              </p:cNvPr>
              <p:cNvSpPr>
                <a:spLocks noChangeArrowheads="1"/>
              </p:cNvSpPr>
              <p:nvPr/>
            </p:nvSpPr>
            <p:spPr bwMode="auto">
              <a:xfrm rot="720000">
                <a:off x="3524" y="3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5" name="Rectangle 779">
                <a:extLst>
                  <a:ext uri="{FF2B5EF4-FFF2-40B4-BE49-F238E27FC236}">
                    <a16:creationId xmlns:a16="http://schemas.microsoft.com/office/drawing/2014/main" id="{9C4A1AAF-35CB-6632-58D1-92E9DE10C2EF}"/>
                  </a:ext>
                </a:extLst>
              </p:cNvPr>
              <p:cNvSpPr>
                <a:spLocks noChangeArrowheads="1"/>
              </p:cNvSpPr>
              <p:nvPr/>
            </p:nvSpPr>
            <p:spPr bwMode="auto">
              <a:xfrm rot="720000">
                <a:off x="3542" y="378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6" name="Rectangle 780">
                <a:extLst>
                  <a:ext uri="{FF2B5EF4-FFF2-40B4-BE49-F238E27FC236}">
                    <a16:creationId xmlns:a16="http://schemas.microsoft.com/office/drawing/2014/main" id="{D3806A2D-019C-AB9C-66EA-1E033CA1B867}"/>
                  </a:ext>
                </a:extLst>
              </p:cNvPr>
              <p:cNvSpPr>
                <a:spLocks noChangeArrowheads="1"/>
              </p:cNvSpPr>
              <p:nvPr/>
            </p:nvSpPr>
            <p:spPr bwMode="auto">
              <a:xfrm rot="660000">
                <a:off x="3560" y="37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7" name="Rectangle 781">
                <a:extLst>
                  <a:ext uri="{FF2B5EF4-FFF2-40B4-BE49-F238E27FC236}">
                    <a16:creationId xmlns:a16="http://schemas.microsoft.com/office/drawing/2014/main" id="{8D51D734-3FFA-3D65-7332-99A8660C9AE2}"/>
                  </a:ext>
                </a:extLst>
              </p:cNvPr>
              <p:cNvSpPr>
                <a:spLocks noChangeArrowheads="1"/>
              </p:cNvSpPr>
              <p:nvPr/>
            </p:nvSpPr>
            <p:spPr bwMode="auto">
              <a:xfrm rot="600000">
                <a:off x="3577" y="37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8" name="Rectangle 782">
                <a:extLst>
                  <a:ext uri="{FF2B5EF4-FFF2-40B4-BE49-F238E27FC236}">
                    <a16:creationId xmlns:a16="http://schemas.microsoft.com/office/drawing/2014/main" id="{8999CD08-2FB6-122D-850A-D0225EF08FF2}"/>
                  </a:ext>
                </a:extLst>
              </p:cNvPr>
              <p:cNvSpPr>
                <a:spLocks noChangeArrowheads="1"/>
              </p:cNvSpPr>
              <p:nvPr/>
            </p:nvSpPr>
            <p:spPr bwMode="auto">
              <a:xfrm rot="540000">
                <a:off x="3595"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9" name="Rectangle 783">
                <a:extLst>
                  <a:ext uri="{FF2B5EF4-FFF2-40B4-BE49-F238E27FC236}">
                    <a16:creationId xmlns:a16="http://schemas.microsoft.com/office/drawing/2014/main" id="{DD96762E-7537-6061-9038-2C8F2CDBFDAD}"/>
                  </a:ext>
                </a:extLst>
              </p:cNvPr>
              <p:cNvSpPr>
                <a:spLocks noChangeArrowheads="1"/>
              </p:cNvSpPr>
              <p:nvPr/>
            </p:nvSpPr>
            <p:spPr bwMode="auto">
              <a:xfrm rot="480000">
                <a:off x="3613"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0" name="Rectangle 784">
                <a:extLst>
                  <a:ext uri="{FF2B5EF4-FFF2-40B4-BE49-F238E27FC236}">
                    <a16:creationId xmlns:a16="http://schemas.microsoft.com/office/drawing/2014/main" id="{C848FBCF-DC2F-1042-8970-DF8D6064EDD7}"/>
                  </a:ext>
                </a:extLst>
              </p:cNvPr>
              <p:cNvSpPr>
                <a:spLocks noChangeArrowheads="1"/>
              </p:cNvSpPr>
              <p:nvPr/>
            </p:nvSpPr>
            <p:spPr bwMode="auto">
              <a:xfrm rot="420000">
                <a:off x="3631" y="37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2" name="Rectangle 786">
                <a:extLst>
                  <a:ext uri="{FF2B5EF4-FFF2-40B4-BE49-F238E27FC236}">
                    <a16:creationId xmlns:a16="http://schemas.microsoft.com/office/drawing/2014/main" id="{81B7F646-EE2C-0173-A962-5E4FA4499FEB}"/>
                  </a:ext>
                </a:extLst>
              </p:cNvPr>
              <p:cNvSpPr>
                <a:spLocks noChangeArrowheads="1"/>
              </p:cNvSpPr>
              <p:nvPr/>
            </p:nvSpPr>
            <p:spPr bwMode="auto">
              <a:xfrm rot="360000">
                <a:off x="3693" y="3762"/>
                <a:ext cx="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4" name="Rectangle 788">
                <a:extLst>
                  <a:ext uri="{FF2B5EF4-FFF2-40B4-BE49-F238E27FC236}">
                    <a16:creationId xmlns:a16="http://schemas.microsoft.com/office/drawing/2014/main" id="{E7C6B2F5-AEF3-D8DE-53AA-FC7DF8C604DD}"/>
                  </a:ext>
                </a:extLst>
              </p:cNvPr>
              <p:cNvSpPr>
                <a:spLocks noChangeArrowheads="1"/>
              </p:cNvSpPr>
              <p:nvPr/>
            </p:nvSpPr>
            <p:spPr bwMode="auto">
              <a:xfrm rot="240000">
                <a:off x="3703" y="38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5" name="Rectangle 789">
                <a:extLst>
                  <a:ext uri="{FF2B5EF4-FFF2-40B4-BE49-F238E27FC236}">
                    <a16:creationId xmlns:a16="http://schemas.microsoft.com/office/drawing/2014/main" id="{584F97C2-3782-A90D-3F1A-7442788E955C}"/>
                  </a:ext>
                </a:extLst>
              </p:cNvPr>
              <p:cNvSpPr>
                <a:spLocks noChangeArrowheads="1"/>
              </p:cNvSpPr>
              <p:nvPr/>
            </p:nvSpPr>
            <p:spPr bwMode="auto">
              <a:xfrm rot="240000">
                <a:off x="3721"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6" name="Rectangle 790">
                <a:extLst>
                  <a:ext uri="{FF2B5EF4-FFF2-40B4-BE49-F238E27FC236}">
                    <a16:creationId xmlns:a16="http://schemas.microsoft.com/office/drawing/2014/main" id="{33192363-2D41-21D5-411C-39C67ADA2D94}"/>
                  </a:ext>
                </a:extLst>
              </p:cNvPr>
              <p:cNvSpPr>
                <a:spLocks noChangeArrowheads="1"/>
              </p:cNvSpPr>
              <p:nvPr/>
            </p:nvSpPr>
            <p:spPr bwMode="auto">
              <a:xfrm rot="120000">
                <a:off x="3740"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7" name="Rectangle 791">
                <a:extLst>
                  <a:ext uri="{FF2B5EF4-FFF2-40B4-BE49-F238E27FC236}">
                    <a16:creationId xmlns:a16="http://schemas.microsoft.com/office/drawing/2014/main" id="{DF8788D0-E24D-FE35-1AD7-F40CF015FC92}"/>
                  </a:ext>
                </a:extLst>
              </p:cNvPr>
              <p:cNvSpPr>
                <a:spLocks noChangeArrowheads="1"/>
              </p:cNvSpPr>
              <p:nvPr/>
            </p:nvSpPr>
            <p:spPr bwMode="auto">
              <a:xfrm rot="120000">
                <a:off x="3758"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8" name="Rectangle 792">
                <a:extLst>
                  <a:ext uri="{FF2B5EF4-FFF2-40B4-BE49-F238E27FC236}">
                    <a16:creationId xmlns:a16="http://schemas.microsoft.com/office/drawing/2014/main" id="{86CD92C6-4DA9-1E72-22B1-90EF8D6AEF60}"/>
                  </a:ext>
                </a:extLst>
              </p:cNvPr>
              <p:cNvSpPr>
                <a:spLocks noChangeArrowheads="1"/>
              </p:cNvSpPr>
              <p:nvPr/>
            </p:nvSpPr>
            <p:spPr bwMode="auto">
              <a:xfrm rot="60000">
                <a:off x="3777" y="38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9" name="Rectangle 793">
                <a:extLst>
                  <a:ext uri="{FF2B5EF4-FFF2-40B4-BE49-F238E27FC236}">
                    <a16:creationId xmlns:a16="http://schemas.microsoft.com/office/drawing/2014/main" id="{259C90A8-C131-A25F-FD2A-C5D71563C1C2}"/>
                  </a:ext>
                </a:extLst>
              </p:cNvPr>
              <p:cNvSpPr>
                <a:spLocks noChangeArrowheads="1"/>
              </p:cNvSpPr>
              <p:nvPr/>
            </p:nvSpPr>
            <p:spPr bwMode="auto">
              <a:xfrm>
                <a:off x="3795" y="38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0" name="Rectangle 794">
                <a:extLst>
                  <a:ext uri="{FF2B5EF4-FFF2-40B4-BE49-F238E27FC236}">
                    <a16:creationId xmlns:a16="http://schemas.microsoft.com/office/drawing/2014/main" id="{A011236B-D15F-4E0C-3E01-CD118E609C97}"/>
                  </a:ext>
                </a:extLst>
              </p:cNvPr>
              <p:cNvSpPr>
                <a:spLocks noChangeArrowheads="1"/>
              </p:cNvSpPr>
              <p:nvPr/>
            </p:nvSpPr>
            <p:spPr bwMode="auto">
              <a:xfrm rot="21540000">
                <a:off x="3812"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1" name="Rectangle 795">
                <a:extLst>
                  <a:ext uri="{FF2B5EF4-FFF2-40B4-BE49-F238E27FC236}">
                    <a16:creationId xmlns:a16="http://schemas.microsoft.com/office/drawing/2014/main" id="{7CFD5FB5-1F77-ADFA-4506-48A5B3943200}"/>
                  </a:ext>
                </a:extLst>
              </p:cNvPr>
              <p:cNvSpPr>
                <a:spLocks noChangeArrowheads="1"/>
              </p:cNvSpPr>
              <p:nvPr/>
            </p:nvSpPr>
            <p:spPr bwMode="auto">
              <a:xfrm rot="21480000">
                <a:off x="3830"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2" name="Rectangle 796">
                <a:extLst>
                  <a:ext uri="{FF2B5EF4-FFF2-40B4-BE49-F238E27FC236}">
                    <a16:creationId xmlns:a16="http://schemas.microsoft.com/office/drawing/2014/main" id="{A4164CE9-ED7F-4B1E-1966-1DFC33EC8922}"/>
                  </a:ext>
                </a:extLst>
              </p:cNvPr>
              <p:cNvSpPr>
                <a:spLocks noChangeArrowheads="1"/>
              </p:cNvSpPr>
              <p:nvPr/>
            </p:nvSpPr>
            <p:spPr bwMode="auto">
              <a:xfrm rot="21420000">
                <a:off x="3848"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3" name="Rectangle 797">
                <a:extLst>
                  <a:ext uri="{FF2B5EF4-FFF2-40B4-BE49-F238E27FC236}">
                    <a16:creationId xmlns:a16="http://schemas.microsoft.com/office/drawing/2014/main" id="{673A1630-1DA8-1AEA-5328-AC65C1EC68AF}"/>
                  </a:ext>
                </a:extLst>
              </p:cNvPr>
              <p:cNvSpPr>
                <a:spLocks noChangeArrowheads="1"/>
              </p:cNvSpPr>
              <p:nvPr/>
            </p:nvSpPr>
            <p:spPr bwMode="auto">
              <a:xfrm rot="21420000">
                <a:off x="3867" y="38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4" name="Rectangle 798">
                <a:extLst>
                  <a:ext uri="{FF2B5EF4-FFF2-40B4-BE49-F238E27FC236}">
                    <a16:creationId xmlns:a16="http://schemas.microsoft.com/office/drawing/2014/main" id="{A420F68B-22D5-52B2-2A35-7DFDE14566F7}"/>
                  </a:ext>
                </a:extLst>
              </p:cNvPr>
              <p:cNvSpPr>
                <a:spLocks noChangeArrowheads="1"/>
              </p:cNvSpPr>
              <p:nvPr/>
            </p:nvSpPr>
            <p:spPr bwMode="auto">
              <a:xfrm rot="21360000">
                <a:off x="3885" y="38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5" name="Rectangle 799">
                <a:extLst>
                  <a:ext uri="{FF2B5EF4-FFF2-40B4-BE49-F238E27FC236}">
                    <a16:creationId xmlns:a16="http://schemas.microsoft.com/office/drawing/2014/main" id="{6BFDC1C5-660D-FB99-05C5-3D4770AA669D}"/>
                  </a:ext>
                </a:extLst>
              </p:cNvPr>
              <p:cNvSpPr>
                <a:spLocks noChangeArrowheads="1"/>
              </p:cNvSpPr>
              <p:nvPr/>
            </p:nvSpPr>
            <p:spPr bwMode="auto">
              <a:xfrm rot="21300000">
                <a:off x="3903" y="379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6" name="Rectangle 800">
                <a:extLst>
                  <a:ext uri="{FF2B5EF4-FFF2-40B4-BE49-F238E27FC236}">
                    <a16:creationId xmlns:a16="http://schemas.microsoft.com/office/drawing/2014/main" id="{8F1E7F8F-A104-A716-4851-1CB3C2DFB484}"/>
                  </a:ext>
                </a:extLst>
              </p:cNvPr>
              <p:cNvSpPr>
                <a:spLocks noChangeArrowheads="1"/>
              </p:cNvSpPr>
              <p:nvPr/>
            </p:nvSpPr>
            <p:spPr bwMode="auto">
              <a:xfrm rot="21240000">
                <a:off x="3920" y="379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7" name="Rectangle 801">
                <a:extLst>
                  <a:ext uri="{FF2B5EF4-FFF2-40B4-BE49-F238E27FC236}">
                    <a16:creationId xmlns:a16="http://schemas.microsoft.com/office/drawing/2014/main" id="{817C21EF-BC19-EB68-F1F3-192B052A86AC}"/>
                  </a:ext>
                </a:extLst>
              </p:cNvPr>
              <p:cNvSpPr>
                <a:spLocks noChangeArrowheads="1"/>
              </p:cNvSpPr>
              <p:nvPr/>
            </p:nvSpPr>
            <p:spPr bwMode="auto">
              <a:xfrm rot="21180000">
                <a:off x="3939" y="379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8" name="Rectangle 802">
                <a:extLst>
                  <a:ext uri="{FF2B5EF4-FFF2-40B4-BE49-F238E27FC236}">
                    <a16:creationId xmlns:a16="http://schemas.microsoft.com/office/drawing/2014/main" id="{E5B366E5-23DB-8330-7B32-DFCE5440C61B}"/>
                  </a:ext>
                </a:extLst>
              </p:cNvPr>
              <p:cNvSpPr>
                <a:spLocks noChangeArrowheads="1"/>
              </p:cNvSpPr>
              <p:nvPr/>
            </p:nvSpPr>
            <p:spPr bwMode="auto">
              <a:xfrm rot="21120000">
                <a:off x="3956"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9" name="Rectangle 803">
                <a:extLst>
                  <a:ext uri="{FF2B5EF4-FFF2-40B4-BE49-F238E27FC236}">
                    <a16:creationId xmlns:a16="http://schemas.microsoft.com/office/drawing/2014/main" id="{ADB353DB-F23F-D7D5-BB16-A9FF0FF58084}"/>
                  </a:ext>
                </a:extLst>
              </p:cNvPr>
              <p:cNvSpPr>
                <a:spLocks noChangeArrowheads="1"/>
              </p:cNvSpPr>
              <p:nvPr/>
            </p:nvSpPr>
            <p:spPr bwMode="auto">
              <a:xfrm rot="21120000">
                <a:off x="3974"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0" name="Rectangle 804">
                <a:extLst>
                  <a:ext uri="{FF2B5EF4-FFF2-40B4-BE49-F238E27FC236}">
                    <a16:creationId xmlns:a16="http://schemas.microsoft.com/office/drawing/2014/main" id="{65F28AC9-9A0D-6D72-AA10-059C05BF4475}"/>
                  </a:ext>
                </a:extLst>
              </p:cNvPr>
              <p:cNvSpPr>
                <a:spLocks noChangeArrowheads="1"/>
              </p:cNvSpPr>
              <p:nvPr/>
            </p:nvSpPr>
            <p:spPr bwMode="auto">
              <a:xfrm rot="21060000">
                <a:off x="3993"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1" name="Rectangle 805">
                <a:extLst>
                  <a:ext uri="{FF2B5EF4-FFF2-40B4-BE49-F238E27FC236}">
                    <a16:creationId xmlns:a16="http://schemas.microsoft.com/office/drawing/2014/main" id="{941E94B0-DD8C-D466-395B-F0E50E8432F8}"/>
                  </a:ext>
                </a:extLst>
              </p:cNvPr>
              <p:cNvSpPr>
                <a:spLocks noChangeArrowheads="1"/>
              </p:cNvSpPr>
              <p:nvPr/>
            </p:nvSpPr>
            <p:spPr bwMode="auto">
              <a:xfrm rot="21000000">
                <a:off x="4011" y="37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2" name="Rectangle 806">
                <a:extLst>
                  <a:ext uri="{FF2B5EF4-FFF2-40B4-BE49-F238E27FC236}">
                    <a16:creationId xmlns:a16="http://schemas.microsoft.com/office/drawing/2014/main" id="{4705CE0E-67C2-1BC6-8CC0-00C10687F521}"/>
                  </a:ext>
                </a:extLst>
              </p:cNvPr>
              <p:cNvSpPr>
                <a:spLocks noChangeArrowheads="1"/>
              </p:cNvSpPr>
              <p:nvPr/>
            </p:nvSpPr>
            <p:spPr bwMode="auto">
              <a:xfrm rot="20940000">
                <a:off x="4028"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3" name="Rectangle 807">
                <a:extLst>
                  <a:ext uri="{FF2B5EF4-FFF2-40B4-BE49-F238E27FC236}">
                    <a16:creationId xmlns:a16="http://schemas.microsoft.com/office/drawing/2014/main" id="{2251E2A6-379A-E465-394B-4B7812AA2B8C}"/>
                  </a:ext>
                </a:extLst>
              </p:cNvPr>
              <p:cNvSpPr>
                <a:spLocks noChangeArrowheads="1"/>
              </p:cNvSpPr>
              <p:nvPr/>
            </p:nvSpPr>
            <p:spPr bwMode="auto">
              <a:xfrm rot="20880000">
                <a:off x="4046" y="377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4" name="Rectangle 808">
                <a:extLst>
                  <a:ext uri="{FF2B5EF4-FFF2-40B4-BE49-F238E27FC236}">
                    <a16:creationId xmlns:a16="http://schemas.microsoft.com/office/drawing/2014/main" id="{80190E14-CE50-7C92-558B-C517F60FA545}"/>
                  </a:ext>
                </a:extLst>
              </p:cNvPr>
              <p:cNvSpPr>
                <a:spLocks noChangeArrowheads="1"/>
              </p:cNvSpPr>
              <p:nvPr/>
            </p:nvSpPr>
            <p:spPr bwMode="auto">
              <a:xfrm rot="20820000">
                <a:off x="4063"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5" name="Rectangle 809">
                <a:extLst>
                  <a:ext uri="{FF2B5EF4-FFF2-40B4-BE49-F238E27FC236}">
                    <a16:creationId xmlns:a16="http://schemas.microsoft.com/office/drawing/2014/main" id="{130278E0-547E-2E2C-4545-DAFBB077D757}"/>
                  </a:ext>
                </a:extLst>
              </p:cNvPr>
              <p:cNvSpPr>
                <a:spLocks noChangeArrowheads="1"/>
              </p:cNvSpPr>
              <p:nvPr/>
            </p:nvSpPr>
            <p:spPr bwMode="auto">
              <a:xfrm rot="20760000">
                <a:off x="4081" y="37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6" name="Rectangle 810">
                <a:extLst>
                  <a:ext uri="{FF2B5EF4-FFF2-40B4-BE49-F238E27FC236}">
                    <a16:creationId xmlns:a16="http://schemas.microsoft.com/office/drawing/2014/main" id="{3B1C72EF-B20A-EB7D-517F-949625841E0D}"/>
                  </a:ext>
                </a:extLst>
              </p:cNvPr>
              <p:cNvSpPr>
                <a:spLocks noChangeArrowheads="1"/>
              </p:cNvSpPr>
              <p:nvPr/>
            </p:nvSpPr>
            <p:spPr bwMode="auto">
              <a:xfrm rot="20760000">
                <a:off x="4099"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7" name="Rectangle 811">
                <a:extLst>
                  <a:ext uri="{FF2B5EF4-FFF2-40B4-BE49-F238E27FC236}">
                    <a16:creationId xmlns:a16="http://schemas.microsoft.com/office/drawing/2014/main" id="{EC967BE2-5744-1B8B-3BF7-9682BEE373D2}"/>
                  </a:ext>
                </a:extLst>
              </p:cNvPr>
              <p:cNvSpPr>
                <a:spLocks noChangeArrowheads="1"/>
              </p:cNvSpPr>
              <p:nvPr/>
            </p:nvSpPr>
            <p:spPr bwMode="auto">
              <a:xfrm rot="20640000">
                <a:off x="4135" y="376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48" name="Rectangle 812">
                <a:extLst>
                  <a:ext uri="{FF2B5EF4-FFF2-40B4-BE49-F238E27FC236}">
                    <a16:creationId xmlns:a16="http://schemas.microsoft.com/office/drawing/2014/main" id="{AB4438CE-2AC7-19AF-F255-D1E6F4F65B0B}"/>
                  </a:ext>
                </a:extLst>
              </p:cNvPr>
              <p:cNvSpPr>
                <a:spLocks noChangeArrowheads="1"/>
              </p:cNvSpPr>
              <p:nvPr/>
            </p:nvSpPr>
            <p:spPr bwMode="auto">
              <a:xfrm rot="20580000">
                <a:off x="4178" y="375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49" name="Rectangle 813">
                <a:extLst>
                  <a:ext uri="{FF2B5EF4-FFF2-40B4-BE49-F238E27FC236}">
                    <a16:creationId xmlns:a16="http://schemas.microsoft.com/office/drawing/2014/main" id="{FE0A8A76-6464-B5E0-0E86-C1CFDF7EDE82}"/>
                  </a:ext>
                </a:extLst>
              </p:cNvPr>
              <p:cNvSpPr>
                <a:spLocks noChangeArrowheads="1"/>
              </p:cNvSpPr>
              <p:nvPr/>
            </p:nvSpPr>
            <p:spPr bwMode="auto">
              <a:xfrm rot="20460000">
                <a:off x="4197" y="374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0" name="Rectangle 814">
                <a:extLst>
                  <a:ext uri="{FF2B5EF4-FFF2-40B4-BE49-F238E27FC236}">
                    <a16:creationId xmlns:a16="http://schemas.microsoft.com/office/drawing/2014/main" id="{7700FBFE-A5FC-87B7-0CA9-814439CF5D82}"/>
                  </a:ext>
                </a:extLst>
              </p:cNvPr>
              <p:cNvSpPr>
                <a:spLocks noChangeArrowheads="1"/>
              </p:cNvSpPr>
              <p:nvPr/>
            </p:nvSpPr>
            <p:spPr bwMode="auto">
              <a:xfrm rot="20340000">
                <a:off x="4244" y="373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1" name="Rectangle 815">
                <a:extLst>
                  <a:ext uri="{FF2B5EF4-FFF2-40B4-BE49-F238E27FC236}">
                    <a16:creationId xmlns:a16="http://schemas.microsoft.com/office/drawing/2014/main" id="{C090CB66-786A-6D6D-E84B-11053D4E2E58}"/>
                  </a:ext>
                </a:extLst>
              </p:cNvPr>
              <p:cNvSpPr>
                <a:spLocks noChangeArrowheads="1"/>
              </p:cNvSpPr>
              <p:nvPr/>
            </p:nvSpPr>
            <p:spPr bwMode="auto">
              <a:xfrm rot="20280000">
                <a:off x="4260" y="372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2" name="Rectangle 816">
                <a:extLst>
                  <a:ext uri="{FF2B5EF4-FFF2-40B4-BE49-F238E27FC236}">
                    <a16:creationId xmlns:a16="http://schemas.microsoft.com/office/drawing/2014/main" id="{E32177E2-9F8C-8877-5801-6AB587FD4816}"/>
                  </a:ext>
                </a:extLst>
              </p:cNvPr>
              <p:cNvSpPr>
                <a:spLocks noChangeArrowheads="1"/>
              </p:cNvSpPr>
              <p:nvPr/>
            </p:nvSpPr>
            <p:spPr bwMode="auto">
              <a:xfrm rot="20160000">
                <a:off x="4292" y="37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3" name="Rectangle 817">
                <a:extLst>
                  <a:ext uri="{FF2B5EF4-FFF2-40B4-BE49-F238E27FC236}">
                    <a16:creationId xmlns:a16="http://schemas.microsoft.com/office/drawing/2014/main" id="{63A643C2-066B-4229-C176-6DC86F73C88B}"/>
                  </a:ext>
                </a:extLst>
              </p:cNvPr>
              <p:cNvSpPr>
                <a:spLocks noChangeArrowheads="1"/>
              </p:cNvSpPr>
              <p:nvPr/>
            </p:nvSpPr>
            <p:spPr bwMode="auto">
              <a:xfrm rot="20040000">
                <a:off x="4335" y="368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4" name="Rectangle 818">
                <a:extLst>
                  <a:ext uri="{FF2B5EF4-FFF2-40B4-BE49-F238E27FC236}">
                    <a16:creationId xmlns:a16="http://schemas.microsoft.com/office/drawing/2014/main" id="{1A2ACAC5-CAFF-FAAA-E3CF-ED3350CACDC5}"/>
                  </a:ext>
                </a:extLst>
              </p:cNvPr>
              <p:cNvSpPr>
                <a:spLocks noChangeArrowheads="1"/>
              </p:cNvSpPr>
              <p:nvPr/>
            </p:nvSpPr>
            <p:spPr bwMode="auto">
              <a:xfrm rot="19920000">
                <a:off x="4371" y="367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5" name="Rectangle 819">
                <a:extLst>
                  <a:ext uri="{FF2B5EF4-FFF2-40B4-BE49-F238E27FC236}">
                    <a16:creationId xmlns:a16="http://schemas.microsoft.com/office/drawing/2014/main" id="{F90352E5-7C77-9BE2-AA1D-12940F400113}"/>
                  </a:ext>
                </a:extLst>
              </p:cNvPr>
              <p:cNvSpPr>
                <a:spLocks noChangeArrowheads="1"/>
              </p:cNvSpPr>
              <p:nvPr/>
            </p:nvSpPr>
            <p:spPr bwMode="auto">
              <a:xfrm rot="19860000">
                <a:off x="4400" y="3653"/>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Y</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6" name="Rectangle 820">
                <a:extLst>
                  <a:ext uri="{FF2B5EF4-FFF2-40B4-BE49-F238E27FC236}">
                    <a16:creationId xmlns:a16="http://schemas.microsoft.com/office/drawing/2014/main" id="{A7B4A751-C4AE-CBFB-21BC-8A6C1370F6BC}"/>
                  </a:ext>
                </a:extLst>
              </p:cNvPr>
              <p:cNvSpPr>
                <a:spLocks noChangeArrowheads="1"/>
              </p:cNvSpPr>
              <p:nvPr/>
            </p:nvSpPr>
            <p:spPr bwMode="auto">
              <a:xfrm rot="19740000">
                <a:off x="4418" y="362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7" name="Rectangle 821">
                <a:extLst>
                  <a:ext uri="{FF2B5EF4-FFF2-40B4-BE49-F238E27FC236}">
                    <a16:creationId xmlns:a16="http://schemas.microsoft.com/office/drawing/2014/main" id="{960AD9C6-17A5-2DC0-EAFD-79C1D9A3F88F}"/>
                  </a:ext>
                </a:extLst>
              </p:cNvPr>
              <p:cNvSpPr>
                <a:spLocks noChangeArrowheads="1"/>
              </p:cNvSpPr>
              <p:nvPr/>
            </p:nvSpPr>
            <p:spPr bwMode="auto">
              <a:xfrm rot="19680000">
                <a:off x="4452" y="362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8" name="Rectangle 822">
                <a:extLst>
                  <a:ext uri="{FF2B5EF4-FFF2-40B4-BE49-F238E27FC236}">
                    <a16:creationId xmlns:a16="http://schemas.microsoft.com/office/drawing/2014/main" id="{6896F66E-84A5-F326-EC80-05DB3EDDDE9F}"/>
                  </a:ext>
                </a:extLst>
              </p:cNvPr>
              <p:cNvSpPr>
                <a:spLocks noChangeArrowheads="1"/>
              </p:cNvSpPr>
              <p:nvPr/>
            </p:nvSpPr>
            <p:spPr bwMode="auto">
              <a:xfrm rot="19560000">
                <a:off x="4488" y="359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9" name="Rectangle 823">
                <a:extLst>
                  <a:ext uri="{FF2B5EF4-FFF2-40B4-BE49-F238E27FC236}">
                    <a16:creationId xmlns:a16="http://schemas.microsoft.com/office/drawing/2014/main" id="{7F98D4F5-ED09-E70D-9460-B724F5DCE4AE}"/>
                  </a:ext>
                </a:extLst>
              </p:cNvPr>
              <p:cNvSpPr>
                <a:spLocks noChangeArrowheads="1"/>
              </p:cNvSpPr>
              <p:nvPr/>
            </p:nvSpPr>
            <p:spPr bwMode="auto">
              <a:xfrm rot="19440000">
                <a:off x="4526" y="357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0" name="Rectangle 824">
                <a:extLst>
                  <a:ext uri="{FF2B5EF4-FFF2-40B4-BE49-F238E27FC236}">
                    <a16:creationId xmlns:a16="http://schemas.microsoft.com/office/drawing/2014/main" id="{653E1661-A004-C0A4-99C3-36AE1867A62D}"/>
                  </a:ext>
                </a:extLst>
              </p:cNvPr>
              <p:cNvSpPr>
                <a:spLocks noChangeArrowheads="1"/>
              </p:cNvSpPr>
              <p:nvPr/>
            </p:nvSpPr>
            <p:spPr bwMode="auto">
              <a:xfrm rot="19260000">
                <a:off x="4562" y="3539"/>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1" name="Rectangle 825">
                <a:extLst>
                  <a:ext uri="{FF2B5EF4-FFF2-40B4-BE49-F238E27FC236}">
                    <a16:creationId xmlns:a16="http://schemas.microsoft.com/office/drawing/2014/main" id="{F617A94F-22DB-9A3F-0E06-A2647B58FD2E}"/>
                  </a:ext>
                </a:extLst>
              </p:cNvPr>
              <p:cNvSpPr>
                <a:spLocks noChangeArrowheads="1"/>
              </p:cNvSpPr>
              <p:nvPr/>
            </p:nvSpPr>
            <p:spPr bwMode="auto">
              <a:xfrm rot="19140000">
                <a:off x="4599" y="351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2" name="Rectangle 826">
                <a:extLst>
                  <a:ext uri="{FF2B5EF4-FFF2-40B4-BE49-F238E27FC236}">
                    <a16:creationId xmlns:a16="http://schemas.microsoft.com/office/drawing/2014/main" id="{97410BDE-7533-3AD3-5077-05CFDA91AB51}"/>
                  </a:ext>
                </a:extLst>
              </p:cNvPr>
              <p:cNvSpPr>
                <a:spLocks noChangeArrowheads="1"/>
              </p:cNvSpPr>
              <p:nvPr/>
            </p:nvSpPr>
            <p:spPr bwMode="auto">
              <a:xfrm rot="19020000">
                <a:off x="4628" y="3484"/>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3" name="Rectangle 827">
                <a:extLst>
                  <a:ext uri="{FF2B5EF4-FFF2-40B4-BE49-F238E27FC236}">
                    <a16:creationId xmlns:a16="http://schemas.microsoft.com/office/drawing/2014/main" id="{36C42DEE-E323-3BE2-175B-629342BC0138}"/>
                  </a:ext>
                </a:extLst>
              </p:cNvPr>
              <p:cNvSpPr>
                <a:spLocks noChangeArrowheads="1"/>
              </p:cNvSpPr>
              <p:nvPr/>
            </p:nvSpPr>
            <p:spPr bwMode="auto">
              <a:xfrm rot="18900000">
                <a:off x="4659" y="345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4" name="Freeform 828">
                <a:extLst>
                  <a:ext uri="{FF2B5EF4-FFF2-40B4-BE49-F238E27FC236}">
                    <a16:creationId xmlns:a16="http://schemas.microsoft.com/office/drawing/2014/main" id="{6EBE5B33-5953-E993-31D3-EA9B3A597604}"/>
                  </a:ext>
                </a:extLst>
              </p:cNvPr>
              <p:cNvSpPr>
                <a:spLocks/>
              </p:cNvSpPr>
              <p:nvPr/>
            </p:nvSpPr>
            <p:spPr bwMode="auto">
              <a:xfrm>
                <a:off x="3319" y="2087"/>
                <a:ext cx="969" cy="976"/>
              </a:xfrm>
              <a:custGeom>
                <a:avLst/>
                <a:gdLst>
                  <a:gd name="T0" fmla="*/ 0 w 1612"/>
                  <a:gd name="T1" fmla="*/ 810 h 1621"/>
                  <a:gd name="T2" fmla="*/ 0 w 1612"/>
                  <a:gd name="T3" fmla="*/ 810 h 1621"/>
                  <a:gd name="T4" fmla="*/ 806 w 1612"/>
                  <a:gd name="T5" fmla="*/ 0 h 1621"/>
                  <a:gd name="T6" fmla="*/ 1612 w 1612"/>
                  <a:gd name="T7" fmla="*/ 810 h 1621"/>
                  <a:gd name="T8" fmla="*/ 806 w 1612"/>
                  <a:gd name="T9" fmla="*/ 1621 h 1621"/>
                  <a:gd name="T10" fmla="*/ 0 w 1612"/>
                  <a:gd name="T11" fmla="*/ 810 h 1621"/>
                </a:gdLst>
                <a:ahLst/>
                <a:cxnLst>
                  <a:cxn ang="0">
                    <a:pos x="T0" y="T1"/>
                  </a:cxn>
                  <a:cxn ang="0">
                    <a:pos x="T2" y="T3"/>
                  </a:cxn>
                  <a:cxn ang="0">
                    <a:pos x="T4" y="T5"/>
                  </a:cxn>
                  <a:cxn ang="0">
                    <a:pos x="T6" y="T7"/>
                  </a:cxn>
                  <a:cxn ang="0">
                    <a:pos x="T8" y="T9"/>
                  </a:cxn>
                  <a:cxn ang="0">
                    <a:pos x="T10" y="T11"/>
                  </a:cxn>
                </a:cxnLst>
                <a:rect l="0" t="0" r="r" b="b"/>
                <a:pathLst>
                  <a:path w="1612" h="1621">
                    <a:moveTo>
                      <a:pt x="0" y="810"/>
                    </a:moveTo>
                    <a:lnTo>
                      <a:pt x="0" y="810"/>
                    </a:lnTo>
                    <a:cubicBezTo>
                      <a:pt x="0" y="363"/>
                      <a:pt x="361" y="0"/>
                      <a:pt x="806" y="0"/>
                    </a:cubicBezTo>
                    <a:cubicBezTo>
                      <a:pt x="1251" y="0"/>
                      <a:pt x="1612" y="363"/>
                      <a:pt x="1612" y="810"/>
                    </a:cubicBezTo>
                    <a:cubicBezTo>
                      <a:pt x="1612" y="1258"/>
                      <a:pt x="1251" y="1621"/>
                      <a:pt x="806" y="1621"/>
                    </a:cubicBezTo>
                    <a:cubicBezTo>
                      <a:pt x="361" y="1621"/>
                      <a:pt x="0" y="1258"/>
                      <a:pt x="0" y="81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54" name="Freeform 830">
              <a:extLst>
                <a:ext uri="{FF2B5EF4-FFF2-40B4-BE49-F238E27FC236}">
                  <a16:creationId xmlns:a16="http://schemas.microsoft.com/office/drawing/2014/main" id="{0F28C83F-ED20-78CF-D042-0F52BFED55F4}"/>
                </a:ext>
              </a:extLst>
            </p:cNvPr>
            <p:cNvSpPr>
              <a:spLocks noEditPoints="1"/>
            </p:cNvSpPr>
            <p:nvPr/>
          </p:nvSpPr>
          <p:spPr bwMode="auto">
            <a:xfrm>
              <a:off x="2629" y="1382"/>
              <a:ext cx="2357" cy="2372"/>
            </a:xfrm>
            <a:custGeom>
              <a:avLst/>
              <a:gdLst>
                <a:gd name="T0" fmla="*/ 1961 w 3922"/>
                <a:gd name="T1" fmla="*/ 3757 h 3941"/>
                <a:gd name="T2" fmla="*/ 1961 w 3922"/>
                <a:gd name="T3" fmla="*/ 3757 h 3941"/>
                <a:gd name="T4" fmla="*/ 184 w 3922"/>
                <a:gd name="T5" fmla="*/ 1971 h 3941"/>
                <a:gd name="T6" fmla="*/ 1961 w 3922"/>
                <a:gd name="T7" fmla="*/ 184 h 3941"/>
                <a:gd name="T8" fmla="*/ 3739 w 3922"/>
                <a:gd name="T9" fmla="*/ 1971 h 3941"/>
                <a:gd name="T10" fmla="*/ 1961 w 3922"/>
                <a:gd name="T11" fmla="*/ 3757 h 3941"/>
                <a:gd name="T12" fmla="*/ 1961 w 3922"/>
                <a:gd name="T13" fmla="*/ 0 h 3941"/>
                <a:gd name="T14" fmla="*/ 1961 w 3922"/>
                <a:gd name="T15" fmla="*/ 0 h 3941"/>
                <a:gd name="T16" fmla="*/ 0 w 3922"/>
                <a:gd name="T17" fmla="*/ 1971 h 3941"/>
                <a:gd name="T18" fmla="*/ 1961 w 3922"/>
                <a:gd name="T19" fmla="*/ 3941 h 3941"/>
                <a:gd name="T20" fmla="*/ 3922 w 3922"/>
                <a:gd name="T21" fmla="*/ 1971 h 3941"/>
                <a:gd name="T22" fmla="*/ 1961 w 3922"/>
                <a:gd name="T23" fmla="*/ 0 h 3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22" h="3941">
                  <a:moveTo>
                    <a:pt x="1961" y="3757"/>
                  </a:moveTo>
                  <a:lnTo>
                    <a:pt x="1961" y="3757"/>
                  </a:lnTo>
                  <a:cubicBezTo>
                    <a:pt x="980" y="3757"/>
                    <a:pt x="184" y="2957"/>
                    <a:pt x="184" y="1971"/>
                  </a:cubicBezTo>
                  <a:cubicBezTo>
                    <a:pt x="184" y="984"/>
                    <a:pt x="980" y="184"/>
                    <a:pt x="1961" y="184"/>
                  </a:cubicBezTo>
                  <a:cubicBezTo>
                    <a:pt x="2943" y="184"/>
                    <a:pt x="3739" y="984"/>
                    <a:pt x="3739" y="1971"/>
                  </a:cubicBezTo>
                  <a:cubicBezTo>
                    <a:pt x="3739" y="2957"/>
                    <a:pt x="2943" y="3757"/>
                    <a:pt x="1961" y="3757"/>
                  </a:cubicBezTo>
                  <a:close/>
                  <a:moveTo>
                    <a:pt x="1961" y="0"/>
                  </a:moveTo>
                  <a:lnTo>
                    <a:pt x="1961" y="0"/>
                  </a:lnTo>
                  <a:cubicBezTo>
                    <a:pt x="878" y="0"/>
                    <a:pt x="0" y="882"/>
                    <a:pt x="0" y="1971"/>
                  </a:cubicBezTo>
                  <a:cubicBezTo>
                    <a:pt x="0" y="3059"/>
                    <a:pt x="878" y="3941"/>
                    <a:pt x="1961" y="3941"/>
                  </a:cubicBezTo>
                  <a:cubicBezTo>
                    <a:pt x="3044" y="3941"/>
                    <a:pt x="3922" y="3059"/>
                    <a:pt x="3922" y="1971"/>
                  </a:cubicBezTo>
                  <a:cubicBezTo>
                    <a:pt x="3922" y="882"/>
                    <a:pt x="3044" y="0"/>
                    <a:pt x="196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5" name="Freeform 831">
              <a:extLst>
                <a:ext uri="{FF2B5EF4-FFF2-40B4-BE49-F238E27FC236}">
                  <a16:creationId xmlns:a16="http://schemas.microsoft.com/office/drawing/2014/main" id="{D874CD8A-73C9-3E4E-7836-F7EAA43906D7}"/>
                </a:ext>
              </a:extLst>
            </p:cNvPr>
            <p:cNvSpPr>
              <a:spLocks/>
            </p:cNvSpPr>
            <p:nvPr/>
          </p:nvSpPr>
          <p:spPr bwMode="auto">
            <a:xfrm>
              <a:off x="3405" y="2171"/>
              <a:ext cx="797" cy="802"/>
            </a:xfrm>
            <a:custGeom>
              <a:avLst/>
              <a:gdLst>
                <a:gd name="T0" fmla="*/ 0 w 1327"/>
                <a:gd name="T1" fmla="*/ 666 h 1333"/>
                <a:gd name="T2" fmla="*/ 0 w 1327"/>
                <a:gd name="T3" fmla="*/ 666 h 1333"/>
                <a:gd name="T4" fmla="*/ 664 w 1327"/>
                <a:gd name="T5" fmla="*/ 0 h 1333"/>
                <a:gd name="T6" fmla="*/ 1327 w 1327"/>
                <a:gd name="T7" fmla="*/ 666 h 1333"/>
                <a:gd name="T8" fmla="*/ 664 w 1327"/>
                <a:gd name="T9" fmla="*/ 1333 h 1333"/>
                <a:gd name="T10" fmla="*/ 0 w 1327"/>
                <a:gd name="T11" fmla="*/ 666 h 1333"/>
              </a:gdLst>
              <a:ahLst/>
              <a:cxnLst>
                <a:cxn ang="0">
                  <a:pos x="T0" y="T1"/>
                </a:cxn>
                <a:cxn ang="0">
                  <a:pos x="T2" y="T3"/>
                </a:cxn>
                <a:cxn ang="0">
                  <a:pos x="T4" y="T5"/>
                </a:cxn>
                <a:cxn ang="0">
                  <a:pos x="T6" y="T7"/>
                </a:cxn>
                <a:cxn ang="0">
                  <a:pos x="T8" y="T9"/>
                </a:cxn>
                <a:cxn ang="0">
                  <a:pos x="T10" y="T11"/>
                </a:cxn>
              </a:cxnLst>
              <a:rect l="0" t="0" r="r" b="b"/>
              <a:pathLst>
                <a:path w="1327" h="1333">
                  <a:moveTo>
                    <a:pt x="0" y="666"/>
                  </a:moveTo>
                  <a:lnTo>
                    <a:pt x="0" y="666"/>
                  </a:lnTo>
                  <a:cubicBezTo>
                    <a:pt x="0" y="298"/>
                    <a:pt x="297" y="0"/>
                    <a:pt x="664" y="0"/>
                  </a:cubicBezTo>
                  <a:cubicBezTo>
                    <a:pt x="1030" y="0"/>
                    <a:pt x="1327" y="298"/>
                    <a:pt x="1327" y="666"/>
                  </a:cubicBezTo>
                  <a:cubicBezTo>
                    <a:pt x="1327" y="1034"/>
                    <a:pt x="1030" y="1333"/>
                    <a:pt x="664" y="1333"/>
                  </a:cubicBezTo>
                  <a:cubicBezTo>
                    <a:pt x="297" y="1333"/>
                    <a:pt x="0" y="1034"/>
                    <a:pt x="0" y="666"/>
                  </a:cubicBez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6" name="Rectangle 832">
              <a:extLst>
                <a:ext uri="{FF2B5EF4-FFF2-40B4-BE49-F238E27FC236}">
                  <a16:creationId xmlns:a16="http://schemas.microsoft.com/office/drawing/2014/main" id="{37F5583F-D7FC-0D19-4E08-F6FD97180C1D}"/>
                </a:ext>
              </a:extLst>
            </p:cNvPr>
            <p:cNvSpPr>
              <a:spLocks noChangeArrowheads="1"/>
            </p:cNvSpPr>
            <p:nvPr/>
          </p:nvSpPr>
          <p:spPr bwMode="auto">
            <a:xfrm>
              <a:off x="3507" y="2448"/>
              <a:ext cx="63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DELIGHTING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7" name="Rectangle 833">
              <a:extLst>
                <a:ext uri="{FF2B5EF4-FFF2-40B4-BE49-F238E27FC236}">
                  <a16:creationId xmlns:a16="http://schemas.microsoft.com/office/drawing/2014/main" id="{082E4820-1868-F384-A0FA-379D9B22E26B}"/>
                </a:ext>
              </a:extLst>
            </p:cNvPr>
            <p:cNvSpPr>
              <a:spLocks noChangeArrowheads="1"/>
            </p:cNvSpPr>
            <p:nvPr/>
          </p:nvSpPr>
          <p:spPr bwMode="auto">
            <a:xfrm>
              <a:off x="3497" y="2564"/>
              <a:ext cx="30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CUST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8" name="Rectangle 834">
              <a:extLst>
                <a:ext uri="{FF2B5EF4-FFF2-40B4-BE49-F238E27FC236}">
                  <a16:creationId xmlns:a16="http://schemas.microsoft.com/office/drawing/2014/main" id="{781790AD-928E-BF52-9E79-3F7518A65C1E}"/>
                </a:ext>
              </a:extLst>
            </p:cNvPr>
            <p:cNvSpPr>
              <a:spLocks noChangeArrowheads="1"/>
            </p:cNvSpPr>
            <p:nvPr/>
          </p:nvSpPr>
          <p:spPr bwMode="auto">
            <a:xfrm>
              <a:off x="3757" y="2564"/>
              <a:ext cx="39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OMERS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9" name="Freeform 835">
              <a:extLst>
                <a:ext uri="{FF2B5EF4-FFF2-40B4-BE49-F238E27FC236}">
                  <a16:creationId xmlns:a16="http://schemas.microsoft.com/office/drawing/2014/main" id="{2422ACA9-A6FF-68FB-827B-6F00F8EC559C}"/>
                </a:ext>
              </a:extLst>
            </p:cNvPr>
            <p:cNvSpPr>
              <a:spLocks/>
            </p:cNvSpPr>
            <p:nvPr/>
          </p:nvSpPr>
          <p:spPr bwMode="auto">
            <a:xfrm>
              <a:off x="3750" y="1171"/>
              <a:ext cx="110" cy="940"/>
            </a:xfrm>
            <a:custGeom>
              <a:avLst/>
              <a:gdLst>
                <a:gd name="T0" fmla="*/ 182 w 182"/>
                <a:gd name="T1" fmla="*/ 1561 h 1561"/>
                <a:gd name="T2" fmla="*/ 182 w 182"/>
                <a:gd name="T3" fmla="*/ 1561 h 1561"/>
                <a:gd name="T4" fmla="*/ 0 w 182"/>
                <a:gd name="T5" fmla="*/ 1561 h 1561"/>
                <a:gd name="T6" fmla="*/ 0 w 182"/>
                <a:gd name="T7" fmla="*/ 0 h 1561"/>
                <a:gd name="T8" fmla="*/ 182 w 182"/>
                <a:gd name="T9" fmla="*/ 0 h 1561"/>
                <a:gd name="T10" fmla="*/ 182 w 182"/>
                <a:gd name="T11" fmla="*/ 1561 h 1561"/>
              </a:gdLst>
              <a:ahLst/>
              <a:cxnLst>
                <a:cxn ang="0">
                  <a:pos x="T0" y="T1"/>
                </a:cxn>
                <a:cxn ang="0">
                  <a:pos x="T2" y="T3"/>
                </a:cxn>
                <a:cxn ang="0">
                  <a:pos x="T4" y="T5"/>
                </a:cxn>
                <a:cxn ang="0">
                  <a:pos x="T6" y="T7"/>
                </a:cxn>
                <a:cxn ang="0">
                  <a:pos x="T8" y="T9"/>
                </a:cxn>
                <a:cxn ang="0">
                  <a:pos x="T10" y="T11"/>
                </a:cxn>
              </a:cxnLst>
              <a:rect l="0" t="0" r="r" b="b"/>
              <a:pathLst>
                <a:path w="182" h="1561">
                  <a:moveTo>
                    <a:pt x="182" y="1561"/>
                  </a:moveTo>
                  <a:lnTo>
                    <a:pt x="182" y="1561"/>
                  </a:lnTo>
                  <a:lnTo>
                    <a:pt x="0" y="1561"/>
                  </a:lnTo>
                  <a:lnTo>
                    <a:pt x="0" y="0"/>
                  </a:lnTo>
                  <a:lnTo>
                    <a:pt x="182" y="0"/>
                  </a:lnTo>
                  <a:lnTo>
                    <a:pt x="182" y="156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0" name="Freeform 836">
              <a:extLst>
                <a:ext uri="{FF2B5EF4-FFF2-40B4-BE49-F238E27FC236}">
                  <a16:creationId xmlns:a16="http://schemas.microsoft.com/office/drawing/2014/main" id="{7CA1E455-D881-EF47-E286-F88C8EA90E4E}"/>
                </a:ext>
              </a:extLst>
            </p:cNvPr>
            <p:cNvSpPr>
              <a:spLocks/>
            </p:cNvSpPr>
            <p:nvPr/>
          </p:nvSpPr>
          <p:spPr bwMode="auto">
            <a:xfrm>
              <a:off x="3750" y="3032"/>
              <a:ext cx="110" cy="940"/>
            </a:xfrm>
            <a:custGeom>
              <a:avLst/>
              <a:gdLst>
                <a:gd name="T0" fmla="*/ 182 w 182"/>
                <a:gd name="T1" fmla="*/ 1561 h 1561"/>
                <a:gd name="T2" fmla="*/ 182 w 182"/>
                <a:gd name="T3" fmla="*/ 1561 h 1561"/>
                <a:gd name="T4" fmla="*/ 0 w 182"/>
                <a:gd name="T5" fmla="*/ 1561 h 1561"/>
                <a:gd name="T6" fmla="*/ 0 w 182"/>
                <a:gd name="T7" fmla="*/ 0 h 1561"/>
                <a:gd name="T8" fmla="*/ 182 w 182"/>
                <a:gd name="T9" fmla="*/ 0 h 1561"/>
                <a:gd name="T10" fmla="*/ 182 w 182"/>
                <a:gd name="T11" fmla="*/ 1561 h 1561"/>
              </a:gdLst>
              <a:ahLst/>
              <a:cxnLst>
                <a:cxn ang="0">
                  <a:pos x="T0" y="T1"/>
                </a:cxn>
                <a:cxn ang="0">
                  <a:pos x="T2" y="T3"/>
                </a:cxn>
                <a:cxn ang="0">
                  <a:pos x="T4" y="T5"/>
                </a:cxn>
                <a:cxn ang="0">
                  <a:pos x="T6" y="T7"/>
                </a:cxn>
                <a:cxn ang="0">
                  <a:pos x="T8" y="T9"/>
                </a:cxn>
                <a:cxn ang="0">
                  <a:pos x="T10" y="T11"/>
                </a:cxn>
              </a:cxnLst>
              <a:rect l="0" t="0" r="r" b="b"/>
              <a:pathLst>
                <a:path w="182" h="1561">
                  <a:moveTo>
                    <a:pt x="182" y="1561"/>
                  </a:moveTo>
                  <a:lnTo>
                    <a:pt x="182" y="1561"/>
                  </a:lnTo>
                  <a:lnTo>
                    <a:pt x="0" y="1561"/>
                  </a:lnTo>
                  <a:lnTo>
                    <a:pt x="0" y="0"/>
                  </a:lnTo>
                  <a:lnTo>
                    <a:pt x="182" y="0"/>
                  </a:lnTo>
                  <a:lnTo>
                    <a:pt x="182" y="156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1" name="Freeform 837">
              <a:extLst>
                <a:ext uri="{FF2B5EF4-FFF2-40B4-BE49-F238E27FC236}">
                  <a16:creationId xmlns:a16="http://schemas.microsoft.com/office/drawing/2014/main" id="{56DF860D-62B6-1D13-E89E-4537C708029B}"/>
                </a:ext>
              </a:extLst>
            </p:cNvPr>
            <p:cNvSpPr>
              <a:spLocks/>
            </p:cNvSpPr>
            <p:nvPr/>
          </p:nvSpPr>
          <p:spPr bwMode="auto">
            <a:xfrm>
              <a:off x="2557" y="1826"/>
              <a:ext cx="867" cy="564"/>
            </a:xfrm>
            <a:custGeom>
              <a:avLst/>
              <a:gdLst>
                <a:gd name="T0" fmla="*/ 1443 w 1443"/>
                <a:gd name="T1" fmla="*/ 778 h 936"/>
                <a:gd name="T2" fmla="*/ 1443 w 1443"/>
                <a:gd name="T3" fmla="*/ 778 h 936"/>
                <a:gd name="T4" fmla="*/ 1353 w 1443"/>
                <a:gd name="T5" fmla="*/ 936 h 936"/>
                <a:gd name="T6" fmla="*/ 0 w 1443"/>
                <a:gd name="T7" fmla="*/ 158 h 936"/>
                <a:gd name="T8" fmla="*/ 90 w 1443"/>
                <a:gd name="T9" fmla="*/ 0 h 936"/>
                <a:gd name="T10" fmla="*/ 1443 w 1443"/>
                <a:gd name="T11" fmla="*/ 778 h 936"/>
              </a:gdLst>
              <a:ahLst/>
              <a:cxnLst>
                <a:cxn ang="0">
                  <a:pos x="T0" y="T1"/>
                </a:cxn>
                <a:cxn ang="0">
                  <a:pos x="T2" y="T3"/>
                </a:cxn>
                <a:cxn ang="0">
                  <a:pos x="T4" y="T5"/>
                </a:cxn>
                <a:cxn ang="0">
                  <a:pos x="T6" y="T7"/>
                </a:cxn>
                <a:cxn ang="0">
                  <a:pos x="T8" y="T9"/>
                </a:cxn>
                <a:cxn ang="0">
                  <a:pos x="T10" y="T11"/>
                </a:cxn>
              </a:cxnLst>
              <a:rect l="0" t="0" r="r" b="b"/>
              <a:pathLst>
                <a:path w="1443" h="936">
                  <a:moveTo>
                    <a:pt x="1443" y="778"/>
                  </a:moveTo>
                  <a:lnTo>
                    <a:pt x="1443" y="778"/>
                  </a:lnTo>
                  <a:lnTo>
                    <a:pt x="1353" y="936"/>
                  </a:lnTo>
                  <a:lnTo>
                    <a:pt x="0" y="158"/>
                  </a:lnTo>
                  <a:lnTo>
                    <a:pt x="90" y="0"/>
                  </a:lnTo>
                  <a:lnTo>
                    <a:pt x="1443" y="77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2" name="Freeform 838">
              <a:extLst>
                <a:ext uri="{FF2B5EF4-FFF2-40B4-BE49-F238E27FC236}">
                  <a16:creationId xmlns:a16="http://schemas.microsoft.com/office/drawing/2014/main" id="{B66AFC74-0B48-8EF2-8794-17B20103ECB1}"/>
                </a:ext>
              </a:extLst>
            </p:cNvPr>
            <p:cNvSpPr>
              <a:spLocks/>
            </p:cNvSpPr>
            <p:nvPr/>
          </p:nvSpPr>
          <p:spPr bwMode="auto">
            <a:xfrm>
              <a:off x="4168" y="2754"/>
              <a:ext cx="868" cy="563"/>
            </a:xfrm>
            <a:custGeom>
              <a:avLst/>
              <a:gdLst>
                <a:gd name="T0" fmla="*/ 1444 w 1444"/>
                <a:gd name="T1" fmla="*/ 778 h 936"/>
                <a:gd name="T2" fmla="*/ 1444 w 1444"/>
                <a:gd name="T3" fmla="*/ 778 h 936"/>
                <a:gd name="T4" fmla="*/ 1353 w 1444"/>
                <a:gd name="T5" fmla="*/ 936 h 936"/>
                <a:gd name="T6" fmla="*/ 0 w 1444"/>
                <a:gd name="T7" fmla="*/ 158 h 936"/>
                <a:gd name="T8" fmla="*/ 91 w 1444"/>
                <a:gd name="T9" fmla="*/ 0 h 936"/>
                <a:gd name="T10" fmla="*/ 1444 w 1444"/>
                <a:gd name="T11" fmla="*/ 778 h 936"/>
              </a:gdLst>
              <a:ahLst/>
              <a:cxnLst>
                <a:cxn ang="0">
                  <a:pos x="T0" y="T1"/>
                </a:cxn>
                <a:cxn ang="0">
                  <a:pos x="T2" y="T3"/>
                </a:cxn>
                <a:cxn ang="0">
                  <a:pos x="T4" y="T5"/>
                </a:cxn>
                <a:cxn ang="0">
                  <a:pos x="T6" y="T7"/>
                </a:cxn>
                <a:cxn ang="0">
                  <a:pos x="T8" y="T9"/>
                </a:cxn>
                <a:cxn ang="0">
                  <a:pos x="T10" y="T11"/>
                </a:cxn>
              </a:cxnLst>
              <a:rect l="0" t="0" r="r" b="b"/>
              <a:pathLst>
                <a:path w="1444" h="936">
                  <a:moveTo>
                    <a:pt x="1444" y="778"/>
                  </a:moveTo>
                  <a:lnTo>
                    <a:pt x="1444" y="778"/>
                  </a:lnTo>
                  <a:lnTo>
                    <a:pt x="1353" y="936"/>
                  </a:lnTo>
                  <a:lnTo>
                    <a:pt x="0" y="158"/>
                  </a:lnTo>
                  <a:lnTo>
                    <a:pt x="91" y="0"/>
                  </a:lnTo>
                  <a:lnTo>
                    <a:pt x="1444" y="77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3" name="Freeform 839">
              <a:extLst>
                <a:ext uri="{FF2B5EF4-FFF2-40B4-BE49-F238E27FC236}">
                  <a16:creationId xmlns:a16="http://schemas.microsoft.com/office/drawing/2014/main" id="{5C214EAF-B6F8-3420-3F36-F4414E8AAF65}"/>
                </a:ext>
              </a:extLst>
            </p:cNvPr>
            <p:cNvSpPr>
              <a:spLocks/>
            </p:cNvSpPr>
            <p:nvPr/>
          </p:nvSpPr>
          <p:spPr bwMode="auto">
            <a:xfrm>
              <a:off x="2567" y="2751"/>
              <a:ext cx="866" cy="567"/>
            </a:xfrm>
            <a:custGeom>
              <a:avLst/>
              <a:gdLst>
                <a:gd name="T0" fmla="*/ 1350 w 1441"/>
                <a:gd name="T1" fmla="*/ 0 h 941"/>
                <a:gd name="T2" fmla="*/ 1350 w 1441"/>
                <a:gd name="T3" fmla="*/ 0 h 941"/>
                <a:gd name="T4" fmla="*/ 1441 w 1441"/>
                <a:gd name="T5" fmla="*/ 158 h 941"/>
                <a:gd name="T6" fmla="*/ 91 w 1441"/>
                <a:gd name="T7" fmla="*/ 941 h 941"/>
                <a:gd name="T8" fmla="*/ 0 w 1441"/>
                <a:gd name="T9" fmla="*/ 783 h 941"/>
                <a:gd name="T10" fmla="*/ 1350 w 1441"/>
                <a:gd name="T11" fmla="*/ 0 h 941"/>
              </a:gdLst>
              <a:ahLst/>
              <a:cxnLst>
                <a:cxn ang="0">
                  <a:pos x="T0" y="T1"/>
                </a:cxn>
                <a:cxn ang="0">
                  <a:pos x="T2" y="T3"/>
                </a:cxn>
                <a:cxn ang="0">
                  <a:pos x="T4" y="T5"/>
                </a:cxn>
                <a:cxn ang="0">
                  <a:pos x="T6" y="T7"/>
                </a:cxn>
                <a:cxn ang="0">
                  <a:pos x="T8" y="T9"/>
                </a:cxn>
                <a:cxn ang="0">
                  <a:pos x="T10" y="T11"/>
                </a:cxn>
              </a:cxnLst>
              <a:rect l="0" t="0" r="r" b="b"/>
              <a:pathLst>
                <a:path w="1441" h="941">
                  <a:moveTo>
                    <a:pt x="1350" y="0"/>
                  </a:moveTo>
                  <a:lnTo>
                    <a:pt x="1350" y="0"/>
                  </a:lnTo>
                  <a:lnTo>
                    <a:pt x="1441" y="158"/>
                  </a:lnTo>
                  <a:lnTo>
                    <a:pt x="91" y="941"/>
                  </a:lnTo>
                  <a:lnTo>
                    <a:pt x="0" y="783"/>
                  </a:lnTo>
                  <a:lnTo>
                    <a:pt x="135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4" name="Freeform 840">
              <a:extLst>
                <a:ext uri="{FF2B5EF4-FFF2-40B4-BE49-F238E27FC236}">
                  <a16:creationId xmlns:a16="http://schemas.microsoft.com/office/drawing/2014/main" id="{B9CC105F-8CE7-3E52-82F9-073CABF63C38}"/>
                </a:ext>
              </a:extLst>
            </p:cNvPr>
            <p:cNvSpPr>
              <a:spLocks/>
            </p:cNvSpPr>
            <p:nvPr/>
          </p:nvSpPr>
          <p:spPr bwMode="auto">
            <a:xfrm>
              <a:off x="4174" y="1817"/>
              <a:ext cx="866" cy="567"/>
            </a:xfrm>
            <a:custGeom>
              <a:avLst/>
              <a:gdLst>
                <a:gd name="T0" fmla="*/ 1350 w 1442"/>
                <a:gd name="T1" fmla="*/ 0 h 941"/>
                <a:gd name="T2" fmla="*/ 1350 w 1442"/>
                <a:gd name="T3" fmla="*/ 0 h 941"/>
                <a:gd name="T4" fmla="*/ 1442 w 1442"/>
                <a:gd name="T5" fmla="*/ 158 h 941"/>
                <a:gd name="T6" fmla="*/ 92 w 1442"/>
                <a:gd name="T7" fmla="*/ 941 h 941"/>
                <a:gd name="T8" fmla="*/ 0 w 1442"/>
                <a:gd name="T9" fmla="*/ 784 h 941"/>
                <a:gd name="T10" fmla="*/ 1350 w 1442"/>
                <a:gd name="T11" fmla="*/ 0 h 941"/>
              </a:gdLst>
              <a:ahLst/>
              <a:cxnLst>
                <a:cxn ang="0">
                  <a:pos x="T0" y="T1"/>
                </a:cxn>
                <a:cxn ang="0">
                  <a:pos x="T2" y="T3"/>
                </a:cxn>
                <a:cxn ang="0">
                  <a:pos x="T4" y="T5"/>
                </a:cxn>
                <a:cxn ang="0">
                  <a:pos x="T6" y="T7"/>
                </a:cxn>
                <a:cxn ang="0">
                  <a:pos x="T8" y="T9"/>
                </a:cxn>
                <a:cxn ang="0">
                  <a:pos x="T10" y="T11"/>
                </a:cxn>
              </a:cxnLst>
              <a:rect l="0" t="0" r="r" b="b"/>
              <a:pathLst>
                <a:path w="1442" h="941">
                  <a:moveTo>
                    <a:pt x="1350" y="0"/>
                  </a:moveTo>
                  <a:lnTo>
                    <a:pt x="1350" y="0"/>
                  </a:lnTo>
                  <a:lnTo>
                    <a:pt x="1442" y="158"/>
                  </a:lnTo>
                  <a:lnTo>
                    <a:pt x="92" y="941"/>
                  </a:lnTo>
                  <a:lnTo>
                    <a:pt x="0" y="784"/>
                  </a:lnTo>
                  <a:lnTo>
                    <a:pt x="135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Text Placeholder 2">
            <a:extLst>
              <a:ext uri="{FF2B5EF4-FFF2-40B4-BE49-F238E27FC236}">
                <a16:creationId xmlns:a16="http://schemas.microsoft.com/office/drawing/2014/main" id="{003D1149-F528-11A5-661D-88F78B1929E8}"/>
              </a:ext>
            </a:extLst>
          </p:cNvPr>
          <p:cNvSpPr>
            <a:spLocks noGrp="1"/>
          </p:cNvSpPr>
          <p:nvPr>
            <p:ph type="body" sz="quarter" idx="12"/>
          </p:nvPr>
        </p:nvSpPr>
        <p:spPr/>
        <p:txBody>
          <a:bodyPr/>
          <a:lstStyle/>
          <a:p>
            <a:r>
              <a:rPr lang="en-GB"/>
              <a:t>What do we do</a:t>
            </a:r>
          </a:p>
        </p:txBody>
      </p:sp>
      <p:sp>
        <p:nvSpPr>
          <p:cNvPr id="26" name="Google Shape;3922;p5">
            <a:extLst>
              <a:ext uri="{FF2B5EF4-FFF2-40B4-BE49-F238E27FC236}">
                <a16:creationId xmlns:a16="http://schemas.microsoft.com/office/drawing/2014/main" id="{37A8CCE5-DF31-ECE3-83EE-E50E2AFC9B85}"/>
              </a:ext>
            </a:extLst>
          </p:cNvPr>
          <p:cNvSpPr txBox="1"/>
          <p:nvPr/>
        </p:nvSpPr>
        <p:spPr>
          <a:xfrm>
            <a:off x="563766" y="4799051"/>
            <a:ext cx="3562587" cy="1052923"/>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02083C"/>
                </a:solidFill>
                <a:effectLst/>
                <a:uLnTx/>
                <a:uFillTx/>
                <a:latin typeface="Arial"/>
                <a:ea typeface="Arial"/>
                <a:cs typeface="Arial"/>
                <a:sym typeface="Arial"/>
              </a:rPr>
              <a:t>Insight led CX transformation</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Channel optimisation through contact analytics</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Applied data science, </a:t>
            </a:r>
            <a:r>
              <a:rPr kumimoji="0" lang="en-GB" sz="1100" b="0" i="0" u="none" strike="noStrike" kern="0" cap="none" spc="0" normalizeH="0" baseline="0" noProof="0">
                <a:ln>
                  <a:noFill/>
                </a:ln>
                <a:solidFill>
                  <a:srgbClr val="02083C"/>
                </a:solidFill>
                <a:effectLst/>
                <a:uLnTx/>
                <a:uFillTx/>
                <a:latin typeface="Arial"/>
                <a:ea typeface="+mn-ea"/>
                <a:cs typeface="Arial"/>
                <a:sym typeface="Arial"/>
              </a:rPr>
              <a:t>personalisation</a:t>
            </a: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 &amp; </a:t>
            </a:r>
            <a:r>
              <a:rPr kumimoji="0" lang="en-GB" sz="1100" b="0" i="0" u="none" strike="noStrike" kern="0" cap="none" spc="0" normalizeH="0" baseline="0" noProof="0">
                <a:ln>
                  <a:noFill/>
                </a:ln>
                <a:solidFill>
                  <a:srgbClr val="02083C"/>
                </a:solidFill>
                <a:effectLst/>
                <a:uLnTx/>
                <a:uFillTx/>
                <a:latin typeface="Arial"/>
                <a:ea typeface="+mn-ea"/>
                <a:cs typeface="Arial"/>
                <a:sym typeface="Arial"/>
              </a:rPr>
              <a:t>optimisation</a:t>
            </a: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 to drive better customer outcomes</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Partnerships to accelerate insight: Hypercube, McKinsey / Quantum Black</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p:txBody>
      </p:sp>
      <p:sp>
        <p:nvSpPr>
          <p:cNvPr id="27" name="Google Shape;3923;p5">
            <a:extLst>
              <a:ext uri="{FF2B5EF4-FFF2-40B4-BE49-F238E27FC236}">
                <a16:creationId xmlns:a16="http://schemas.microsoft.com/office/drawing/2014/main" id="{296D5C5C-F497-6935-1844-57BAB763DF37}"/>
              </a:ext>
            </a:extLst>
          </p:cNvPr>
          <p:cNvSpPr/>
          <p:nvPr/>
        </p:nvSpPr>
        <p:spPr>
          <a:xfrm>
            <a:off x="7781596" y="5872770"/>
            <a:ext cx="3428948" cy="218300"/>
          </a:xfrm>
          <a:custGeom>
            <a:avLst/>
            <a:gdLst/>
            <a:ahLst/>
            <a:cxnLst/>
            <a:rect l="l" t="t" r="r" b="b"/>
            <a:pathLst>
              <a:path w="3039110" h="230504" extrusionOk="0">
                <a:moveTo>
                  <a:pt x="3038589" y="230276"/>
                </a:moveTo>
                <a:lnTo>
                  <a:pt x="209334" y="230276"/>
                </a:lnTo>
                <a:lnTo>
                  <a:pt x="0"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28" name="Google Shape;3924;p5">
            <a:extLst>
              <a:ext uri="{FF2B5EF4-FFF2-40B4-BE49-F238E27FC236}">
                <a16:creationId xmlns:a16="http://schemas.microsoft.com/office/drawing/2014/main" id="{2EF543B6-2D47-CAC3-A949-BCC670BF06AC}"/>
              </a:ext>
            </a:extLst>
          </p:cNvPr>
          <p:cNvSpPr/>
          <p:nvPr/>
        </p:nvSpPr>
        <p:spPr>
          <a:xfrm flipV="1">
            <a:off x="8299401" y="4239209"/>
            <a:ext cx="3679239" cy="58254"/>
          </a:xfrm>
          <a:custGeom>
            <a:avLst/>
            <a:gdLst/>
            <a:ahLst/>
            <a:cxnLst/>
            <a:rect l="l" t="t" r="r" b="b"/>
            <a:pathLst>
              <a:path w="2393315" h="120000" extrusionOk="0">
                <a:moveTo>
                  <a:pt x="2392946" y="0"/>
                </a:moveTo>
                <a:lnTo>
                  <a:pt x="0"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29" name="Google Shape;3925;p5">
            <a:extLst>
              <a:ext uri="{FF2B5EF4-FFF2-40B4-BE49-F238E27FC236}">
                <a16:creationId xmlns:a16="http://schemas.microsoft.com/office/drawing/2014/main" id="{6CD5761D-AFE4-6520-3E71-3B283A9A2442}"/>
              </a:ext>
            </a:extLst>
          </p:cNvPr>
          <p:cNvSpPr/>
          <p:nvPr/>
        </p:nvSpPr>
        <p:spPr>
          <a:xfrm>
            <a:off x="7409350" y="1752551"/>
            <a:ext cx="3620513" cy="340013"/>
          </a:xfrm>
          <a:custGeom>
            <a:avLst/>
            <a:gdLst/>
            <a:ahLst/>
            <a:cxnLst/>
            <a:rect l="l" t="t" r="r" b="b"/>
            <a:pathLst>
              <a:path w="2964815" h="297180" extrusionOk="0">
                <a:moveTo>
                  <a:pt x="2964256" y="0"/>
                </a:moveTo>
                <a:lnTo>
                  <a:pt x="270002" y="0"/>
                </a:lnTo>
                <a:lnTo>
                  <a:pt x="0" y="297002"/>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0" name="Google Shape;3926;p5">
            <a:extLst>
              <a:ext uri="{FF2B5EF4-FFF2-40B4-BE49-F238E27FC236}">
                <a16:creationId xmlns:a16="http://schemas.microsoft.com/office/drawing/2014/main" id="{B7DE91CB-CB68-9D94-4DB1-2AC232DD8891}"/>
              </a:ext>
            </a:extLst>
          </p:cNvPr>
          <p:cNvSpPr txBox="1"/>
          <p:nvPr/>
        </p:nvSpPr>
        <p:spPr>
          <a:xfrm>
            <a:off x="7940598" y="1849425"/>
            <a:ext cx="3269946" cy="714369"/>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Delighting Customers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More accessible, choice across multi-channel</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Increased ease - right first time, every time </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Increased loyalty and satisfaction (NPS scores)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31" name="Google Shape;3927;p5">
            <a:extLst>
              <a:ext uri="{FF2B5EF4-FFF2-40B4-BE49-F238E27FC236}">
                <a16:creationId xmlns:a16="http://schemas.microsoft.com/office/drawing/2014/main" id="{F6D2E1B4-5E3E-A800-AAE8-D739E6F1D5F9}"/>
              </a:ext>
            </a:extLst>
          </p:cNvPr>
          <p:cNvSpPr txBox="1"/>
          <p:nvPr/>
        </p:nvSpPr>
        <p:spPr>
          <a:xfrm>
            <a:off x="8299401" y="3096573"/>
            <a:ext cx="3892598" cy="104131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Outcome focused</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Making change happen</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Lead in innovating across people &amp; process </a:t>
            </a:r>
            <a:br>
              <a:rPr kumimoji="0" lang="en-GB" sz="1100" b="0" i="0" u="none" strike="noStrike" kern="0" cap="none" spc="0" normalizeH="0" baseline="0" noProof="0">
                <a:ln>
                  <a:noFill/>
                </a:ln>
                <a:solidFill>
                  <a:srgbClr val="E7E6E6"/>
                </a:solidFill>
                <a:effectLst/>
                <a:uLnTx/>
                <a:uFillTx/>
                <a:latin typeface="Arial"/>
                <a:ea typeface="Arial"/>
                <a:cs typeface="Arial"/>
                <a:sym typeface="Arial"/>
              </a:rPr>
            </a:b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with technology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Commit to outcomes contractually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mn-ea"/>
                <a:cs typeface="Arial"/>
                <a:sym typeface="Arial"/>
              </a:rPr>
              <a:t>P</a:t>
            </a: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artnerships create flexibility, evolving with your business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32" name="Google Shape;3928;p5">
            <a:extLst>
              <a:ext uri="{FF2B5EF4-FFF2-40B4-BE49-F238E27FC236}">
                <a16:creationId xmlns:a16="http://schemas.microsoft.com/office/drawing/2014/main" id="{68BB4A76-6C52-6486-2D2B-179BBE194752}"/>
              </a:ext>
            </a:extLst>
          </p:cNvPr>
          <p:cNvSpPr txBox="1"/>
          <p:nvPr/>
        </p:nvSpPr>
        <p:spPr>
          <a:xfrm>
            <a:off x="8299401" y="5037637"/>
            <a:ext cx="3049724" cy="883646"/>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Digitally enabled</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Insight-led optimisation of your digital assets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Building / introducing new assets e.g. integrated channel platforms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Adoption campaigns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33" name="Google Shape;3929;p5">
            <a:extLst>
              <a:ext uri="{FF2B5EF4-FFF2-40B4-BE49-F238E27FC236}">
                <a16:creationId xmlns:a16="http://schemas.microsoft.com/office/drawing/2014/main" id="{37E83FA5-0AE5-80CF-F971-3D3F2206A0E8}"/>
              </a:ext>
            </a:extLst>
          </p:cNvPr>
          <p:cNvSpPr txBox="1"/>
          <p:nvPr/>
        </p:nvSpPr>
        <p:spPr>
          <a:xfrm>
            <a:off x="1050337" y="1928281"/>
            <a:ext cx="3269946" cy="1052923"/>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Solving client business problems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Improved customer experience</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Grow customer revenues &amp; productivity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Lower cost-to-serve by reducing failure &amp; increasing </a:t>
            </a:r>
            <a:r>
              <a:rPr kumimoji="0" lang="en-GB" sz="1100" b="0" i="0" u="none" strike="noStrike" kern="0" cap="none" spc="0" normalizeH="0" baseline="0" noProof="0">
                <a:ln>
                  <a:noFill/>
                </a:ln>
                <a:solidFill>
                  <a:srgbClr val="E7E6E6"/>
                </a:solidFill>
                <a:effectLst/>
                <a:uLnTx/>
                <a:uFillTx/>
                <a:latin typeface="Arial"/>
                <a:ea typeface="+mn-ea"/>
                <a:cs typeface="Arial"/>
                <a:sym typeface="Arial"/>
              </a:rPr>
              <a:t>first call resolution</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End-to-end experience management </a:t>
            </a:r>
            <a:endParaRPr kumimoji="0" sz="1100" b="0" i="0" u="none" strike="noStrike" kern="0" cap="none" spc="0" normalizeH="0" baseline="0" noProof="0">
              <a:ln>
                <a:noFill/>
              </a:ln>
              <a:solidFill>
                <a:srgbClr val="E7E6E6"/>
              </a:solidFill>
              <a:effectLst/>
              <a:uLnTx/>
              <a:uFillTx/>
              <a:latin typeface="Arial"/>
              <a:ea typeface="Arial"/>
              <a:cs typeface="Arial"/>
              <a:sym typeface="Arial"/>
            </a:endParaRPr>
          </a:p>
        </p:txBody>
      </p:sp>
      <p:sp>
        <p:nvSpPr>
          <p:cNvPr id="35" name="Google Shape;3931;p5">
            <a:extLst>
              <a:ext uri="{FF2B5EF4-FFF2-40B4-BE49-F238E27FC236}">
                <a16:creationId xmlns:a16="http://schemas.microsoft.com/office/drawing/2014/main" id="{5DB41CBD-2063-14E2-4573-90950F7A27BA}"/>
              </a:ext>
            </a:extLst>
          </p:cNvPr>
          <p:cNvSpPr/>
          <p:nvPr/>
        </p:nvSpPr>
        <p:spPr>
          <a:xfrm>
            <a:off x="563766" y="5774015"/>
            <a:ext cx="3884781" cy="246181"/>
          </a:xfrm>
          <a:custGeom>
            <a:avLst/>
            <a:gdLst/>
            <a:ahLst/>
            <a:cxnLst/>
            <a:rect l="l" t="t" r="r" b="b"/>
            <a:pathLst>
              <a:path w="3034029" h="225425" extrusionOk="0">
                <a:moveTo>
                  <a:pt x="0" y="225221"/>
                </a:moveTo>
                <a:lnTo>
                  <a:pt x="2829255" y="225221"/>
                </a:lnTo>
                <a:lnTo>
                  <a:pt x="3034004"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6" name="Google Shape;3932;p5">
            <a:extLst>
              <a:ext uri="{FF2B5EF4-FFF2-40B4-BE49-F238E27FC236}">
                <a16:creationId xmlns:a16="http://schemas.microsoft.com/office/drawing/2014/main" id="{B19EF5C4-70E3-F5C4-C0F6-C35C6D0EBA70}"/>
              </a:ext>
            </a:extLst>
          </p:cNvPr>
          <p:cNvSpPr/>
          <p:nvPr/>
        </p:nvSpPr>
        <p:spPr>
          <a:xfrm>
            <a:off x="941832" y="4297464"/>
            <a:ext cx="2818145" cy="104578"/>
          </a:xfrm>
          <a:custGeom>
            <a:avLst/>
            <a:gdLst/>
            <a:ahLst/>
            <a:cxnLst/>
            <a:rect l="l" t="t" r="r" b="b"/>
            <a:pathLst>
              <a:path w="2393315" h="120000" extrusionOk="0">
                <a:moveTo>
                  <a:pt x="0" y="0"/>
                </a:moveTo>
                <a:lnTo>
                  <a:pt x="2392946"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7" name="Google Shape;3933;p5">
            <a:extLst>
              <a:ext uri="{FF2B5EF4-FFF2-40B4-BE49-F238E27FC236}">
                <a16:creationId xmlns:a16="http://schemas.microsoft.com/office/drawing/2014/main" id="{8A88C088-D207-9182-5A2F-848EE7CBD18D}"/>
              </a:ext>
            </a:extLst>
          </p:cNvPr>
          <p:cNvSpPr/>
          <p:nvPr/>
        </p:nvSpPr>
        <p:spPr>
          <a:xfrm>
            <a:off x="1057989" y="1752551"/>
            <a:ext cx="3620513" cy="362904"/>
          </a:xfrm>
          <a:custGeom>
            <a:avLst/>
            <a:gdLst/>
            <a:ahLst/>
            <a:cxnLst/>
            <a:rect l="l" t="t" r="r" b="b"/>
            <a:pathLst>
              <a:path w="2964815" h="297180" extrusionOk="0">
                <a:moveTo>
                  <a:pt x="0" y="0"/>
                </a:moveTo>
                <a:lnTo>
                  <a:pt x="2694254" y="0"/>
                </a:lnTo>
                <a:lnTo>
                  <a:pt x="2964256" y="297002"/>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pic>
        <p:nvPicPr>
          <p:cNvPr id="38" name="Graphic 37">
            <a:extLst>
              <a:ext uri="{FF2B5EF4-FFF2-40B4-BE49-F238E27FC236}">
                <a16:creationId xmlns:a16="http://schemas.microsoft.com/office/drawing/2014/main" id="{70AF15F0-4DEA-2816-BD71-47418271285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96874" y="2737942"/>
            <a:ext cx="486523" cy="486523"/>
          </a:xfrm>
          <a:prstGeom prst="rect">
            <a:avLst/>
          </a:prstGeom>
        </p:spPr>
      </p:pic>
      <p:pic>
        <p:nvPicPr>
          <p:cNvPr id="39" name="Graphic 38">
            <a:extLst>
              <a:ext uri="{FF2B5EF4-FFF2-40B4-BE49-F238E27FC236}">
                <a16:creationId xmlns:a16="http://schemas.microsoft.com/office/drawing/2014/main" id="{65E22959-83B8-D547-E0E2-178B6117F39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14006" y="3911606"/>
            <a:ext cx="395344" cy="364336"/>
          </a:xfrm>
          <a:prstGeom prst="rect">
            <a:avLst/>
          </a:prstGeom>
        </p:spPr>
      </p:pic>
      <p:pic>
        <p:nvPicPr>
          <p:cNvPr id="40" name="Graphic 39">
            <a:extLst>
              <a:ext uri="{FF2B5EF4-FFF2-40B4-BE49-F238E27FC236}">
                <a16:creationId xmlns:a16="http://schemas.microsoft.com/office/drawing/2014/main" id="{53F2F66D-458A-3D9D-82DB-70FF3D8D4E7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396874" y="4831760"/>
            <a:ext cx="486523" cy="486523"/>
          </a:xfrm>
          <a:prstGeom prst="rect">
            <a:avLst/>
          </a:prstGeom>
        </p:spPr>
      </p:pic>
      <p:pic>
        <p:nvPicPr>
          <p:cNvPr id="41" name="Graphic 40">
            <a:extLst>
              <a:ext uri="{FF2B5EF4-FFF2-40B4-BE49-F238E27FC236}">
                <a16:creationId xmlns:a16="http://schemas.microsoft.com/office/drawing/2014/main" id="{2429F5A5-18E9-9F99-417A-49BD31B8B6D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196455" y="4961956"/>
            <a:ext cx="407281" cy="407281"/>
          </a:xfrm>
          <a:prstGeom prst="rect">
            <a:avLst/>
          </a:prstGeom>
        </p:spPr>
      </p:pic>
      <p:pic>
        <p:nvPicPr>
          <p:cNvPr id="42" name="Graphic 41">
            <a:extLst>
              <a:ext uri="{FF2B5EF4-FFF2-40B4-BE49-F238E27FC236}">
                <a16:creationId xmlns:a16="http://schemas.microsoft.com/office/drawing/2014/main" id="{5C406C45-13B3-7234-D45E-F340453F187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618796" y="3872992"/>
            <a:ext cx="395344" cy="395344"/>
          </a:xfrm>
          <a:prstGeom prst="rect">
            <a:avLst/>
          </a:prstGeom>
        </p:spPr>
      </p:pic>
      <p:pic>
        <p:nvPicPr>
          <p:cNvPr id="43" name="Graphic 42">
            <a:extLst>
              <a:ext uri="{FF2B5EF4-FFF2-40B4-BE49-F238E27FC236}">
                <a16:creationId xmlns:a16="http://schemas.microsoft.com/office/drawing/2014/main" id="{23D876BF-D11E-0AD9-A03D-1A69079315FA}"/>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164625" y="2824850"/>
            <a:ext cx="407281" cy="407281"/>
          </a:xfrm>
          <a:prstGeom prst="rect">
            <a:avLst/>
          </a:prstGeom>
        </p:spPr>
      </p:pic>
      <p:pic>
        <p:nvPicPr>
          <p:cNvPr id="2865" name="Picture 2864" descr="A picture containing drawing&#10;&#10;Description automatically generated">
            <a:extLst>
              <a:ext uri="{FF2B5EF4-FFF2-40B4-BE49-F238E27FC236}">
                <a16:creationId xmlns:a16="http://schemas.microsoft.com/office/drawing/2014/main" id="{41C31827-B21E-180C-6A9F-3D1B7A48560F}"/>
              </a:ext>
            </a:extLst>
          </p:cNvPr>
          <p:cNvPicPr>
            <a:picLocks noChangeAspect="1"/>
          </p:cNvPicPr>
          <p:nvPr/>
        </p:nvPicPr>
        <p:blipFill>
          <a:blip r:embed="rId15"/>
          <a:stretch>
            <a:fillRect/>
          </a:stretch>
        </p:blipFill>
        <p:spPr>
          <a:xfrm>
            <a:off x="10398083" y="264562"/>
            <a:ext cx="1458956" cy="425210"/>
          </a:xfrm>
          <a:prstGeom prst="rect">
            <a:avLst/>
          </a:prstGeom>
        </p:spPr>
      </p:pic>
      <p:sp>
        <p:nvSpPr>
          <p:cNvPr id="2" name="Google Shape;3930;p5">
            <a:extLst>
              <a:ext uri="{FF2B5EF4-FFF2-40B4-BE49-F238E27FC236}">
                <a16:creationId xmlns:a16="http://schemas.microsoft.com/office/drawing/2014/main" id="{15A33123-C63A-19BD-047D-366327BF747C}"/>
              </a:ext>
            </a:extLst>
          </p:cNvPr>
          <p:cNvSpPr txBox="1"/>
          <p:nvPr/>
        </p:nvSpPr>
        <p:spPr>
          <a:xfrm>
            <a:off x="989869" y="3303291"/>
            <a:ext cx="2637228" cy="883646"/>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Amazing people</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Developing highly skilled practitioners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Engaging and developing capability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Effective customer service agents with augmented technology</a:t>
            </a:r>
            <a:endParaRPr kumimoji="0" sz="1100" b="0" i="0" u="none" strike="noStrike" kern="0" cap="none" spc="0" normalizeH="0" baseline="0" noProof="0">
              <a:ln>
                <a:noFill/>
              </a:ln>
              <a:solidFill>
                <a:srgbClr val="E7E6E6"/>
              </a:solidFill>
              <a:effectLst/>
              <a:uLnTx/>
              <a:uFillTx/>
              <a:latin typeface="Arial"/>
              <a:ea typeface="Arial"/>
              <a:cs typeface="Arial"/>
              <a:sym typeface="Arial"/>
            </a:endParaRPr>
          </a:p>
        </p:txBody>
      </p:sp>
    </p:spTree>
    <p:extLst>
      <p:ext uri="{BB962C8B-B14F-4D97-AF65-F5344CB8AC3E}">
        <p14:creationId xmlns:p14="http://schemas.microsoft.com/office/powerpoint/2010/main" val="1582967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EA120B-7B0F-06CE-FDDC-0D6EBF16B733}"/>
              </a:ext>
            </a:extLst>
          </p:cNvPr>
          <p:cNvSpPr>
            <a:spLocks noGrp="1"/>
          </p:cNvSpPr>
          <p:nvPr>
            <p:ph type="body" sz="quarter" idx="12"/>
          </p:nvPr>
        </p:nvSpPr>
        <p:spPr>
          <a:xfrm>
            <a:off x="473522" y="399415"/>
            <a:ext cx="9542838" cy="764367"/>
          </a:xfrm>
        </p:spPr>
        <p:txBody>
          <a:bodyPr/>
          <a:lstStyle/>
          <a:p>
            <a:r>
              <a:rPr lang="en-GB" sz="4400"/>
              <a:t>Why is CXT it important?</a:t>
            </a:r>
          </a:p>
        </p:txBody>
      </p:sp>
      <p:sp>
        <p:nvSpPr>
          <p:cNvPr id="3" name="Content Placeholder 2">
            <a:extLst>
              <a:ext uri="{FF2B5EF4-FFF2-40B4-BE49-F238E27FC236}">
                <a16:creationId xmlns:a16="http://schemas.microsoft.com/office/drawing/2014/main" id="{3715CDBD-D952-7508-9362-A0E584918C99}"/>
              </a:ext>
            </a:extLst>
          </p:cNvPr>
          <p:cNvSpPr>
            <a:spLocks noGrp="1"/>
          </p:cNvSpPr>
          <p:nvPr>
            <p:ph sz="quarter" idx="10"/>
          </p:nvPr>
        </p:nvSpPr>
        <p:spPr>
          <a:xfrm>
            <a:off x="473521" y="3771700"/>
            <a:ext cx="4779347" cy="2716580"/>
          </a:xfrm>
        </p:spPr>
        <p:txBody>
          <a:bodyPr/>
          <a:lstStyle/>
          <a:p>
            <a:r>
              <a:rPr lang="en-GB"/>
              <a:t>2019 – 5G, IoT, blockchain, augmented reality</a:t>
            </a:r>
          </a:p>
          <a:p>
            <a:endParaRPr lang="en-GB"/>
          </a:p>
          <a:p>
            <a:r>
              <a:rPr lang="en-GB"/>
              <a:t>2021 – Digital security, cloud computing, workforce augmentation, AI &amp; data</a:t>
            </a:r>
          </a:p>
        </p:txBody>
      </p:sp>
      <p:pic>
        <p:nvPicPr>
          <p:cNvPr id="1026" name="Picture 2" descr="Accenture research reveals how the COVID-19 pandemic has accelerated the rate of tech adoption from Emerging Tech, IT Infrastructure, AI &amp; automation, IOT, Cloud and data in a 2019 versus 2021 survey comparison. Source Accenture Research. ">
            <a:extLst>
              <a:ext uri="{FF2B5EF4-FFF2-40B4-BE49-F238E27FC236}">
                <a16:creationId xmlns:a16="http://schemas.microsoft.com/office/drawing/2014/main" id="{2FEC4E62-F4E8-F419-F6E8-B60F6E977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243" y="1921828"/>
            <a:ext cx="5537052" cy="4298098"/>
          </a:xfrm>
          <a:prstGeom prst="rect">
            <a:avLst/>
          </a:prstGeom>
          <a:noFill/>
          <a:ln>
            <a:solidFill>
              <a:srgbClr val="2D073A"/>
            </a:solidFill>
          </a:ln>
          <a:extLst>
            <a:ext uri="{909E8E84-426E-40DD-AFC4-6F175D3DCCD1}">
              <a14:hiddenFill xmlns:a14="http://schemas.microsoft.com/office/drawing/2010/main">
                <a:solidFill>
                  <a:srgbClr val="FFFFFF"/>
                </a:solidFill>
              </a14:hiddenFill>
            </a:ext>
          </a:extLst>
        </p:spPr>
      </p:pic>
      <p:sp>
        <p:nvSpPr>
          <p:cNvPr id="4" name="Text Placeholder 1">
            <a:extLst>
              <a:ext uri="{FF2B5EF4-FFF2-40B4-BE49-F238E27FC236}">
                <a16:creationId xmlns:a16="http://schemas.microsoft.com/office/drawing/2014/main" id="{F51A5C05-5542-8B1C-3318-F1AAD2BABC44}"/>
              </a:ext>
            </a:extLst>
          </p:cNvPr>
          <p:cNvSpPr txBox="1">
            <a:spLocks/>
          </p:cNvSpPr>
          <p:nvPr/>
        </p:nvSpPr>
        <p:spPr>
          <a:xfrm>
            <a:off x="625922" y="1833964"/>
            <a:ext cx="5069200" cy="159503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a:ln>
                  <a:noFill/>
                </a:ln>
                <a:solidFill>
                  <a:srgbClr val="2D063A"/>
                </a:solidFill>
                <a:effectLst/>
                <a:uLnTx/>
                <a:uFillTx/>
                <a:latin typeface="Gilroy Bold" panose="00000800000000000000" pitchFamily="50" charset="0"/>
                <a:ea typeface="+mn-ea"/>
                <a:cs typeface="+mn-cs"/>
              </a:rPr>
              <a:t>Covid-19 accelerated digital transformation by around seven years</a:t>
            </a:r>
          </a:p>
        </p:txBody>
      </p:sp>
    </p:spTree>
    <p:extLst>
      <p:ext uri="{BB962C8B-B14F-4D97-AF65-F5344CB8AC3E}">
        <p14:creationId xmlns:p14="http://schemas.microsoft.com/office/powerpoint/2010/main" val="2252623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DE58281-A5CD-4506-8BBD-5DC2910D9461}"/>
              </a:ext>
            </a:extLst>
          </p:cNvPr>
          <p:cNvCxnSpPr/>
          <p:nvPr/>
        </p:nvCxnSpPr>
        <p:spPr>
          <a:xfrm>
            <a:off x="1717769" y="4178471"/>
            <a:ext cx="0" cy="648000"/>
          </a:xfrm>
          <a:prstGeom prst="line">
            <a:avLst/>
          </a:prstGeom>
          <a:ln w="25400">
            <a:solidFill>
              <a:srgbClr val="2D073A"/>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396AF2E-2890-4D85-9FF7-246944D593CB}"/>
              </a:ext>
            </a:extLst>
          </p:cNvPr>
          <p:cNvCxnSpPr/>
          <p:nvPr/>
        </p:nvCxnSpPr>
        <p:spPr>
          <a:xfrm flipV="1">
            <a:off x="3905297" y="2889271"/>
            <a:ext cx="0" cy="648000"/>
          </a:xfrm>
          <a:prstGeom prst="line">
            <a:avLst/>
          </a:prstGeom>
          <a:ln w="25400">
            <a:solidFill>
              <a:srgbClr val="2D073A"/>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B1023B4-E98E-4F18-B48F-41B886CDC965}"/>
              </a:ext>
            </a:extLst>
          </p:cNvPr>
          <p:cNvCxnSpPr/>
          <p:nvPr/>
        </p:nvCxnSpPr>
        <p:spPr>
          <a:xfrm>
            <a:off x="6099175" y="4178471"/>
            <a:ext cx="0" cy="648000"/>
          </a:xfrm>
          <a:prstGeom prst="line">
            <a:avLst/>
          </a:prstGeom>
          <a:ln w="25400">
            <a:solidFill>
              <a:srgbClr val="2D073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77168D-ABED-4F77-9D0D-998FD61C9054}"/>
              </a:ext>
            </a:extLst>
          </p:cNvPr>
          <p:cNvCxnSpPr/>
          <p:nvPr/>
        </p:nvCxnSpPr>
        <p:spPr>
          <a:xfrm flipV="1">
            <a:off x="8286703" y="2889271"/>
            <a:ext cx="0" cy="648000"/>
          </a:xfrm>
          <a:prstGeom prst="line">
            <a:avLst/>
          </a:prstGeom>
          <a:ln w="25400">
            <a:solidFill>
              <a:srgbClr val="2D073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9B796-A3A3-4168-8424-9DE0A68DE992}"/>
              </a:ext>
            </a:extLst>
          </p:cNvPr>
          <p:cNvCxnSpPr/>
          <p:nvPr/>
        </p:nvCxnSpPr>
        <p:spPr>
          <a:xfrm>
            <a:off x="10474230" y="4178471"/>
            <a:ext cx="0" cy="648000"/>
          </a:xfrm>
          <a:prstGeom prst="line">
            <a:avLst/>
          </a:prstGeom>
          <a:ln w="25400">
            <a:solidFill>
              <a:srgbClr val="2D073A"/>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3CB01C6A-9AAB-A9BA-A27A-F627C4FB8E1C}"/>
              </a:ext>
            </a:extLst>
          </p:cNvPr>
          <p:cNvSpPr>
            <a:spLocks noGrp="1"/>
          </p:cNvSpPr>
          <p:nvPr>
            <p:ph type="body" sz="quarter" idx="12"/>
          </p:nvPr>
        </p:nvSpPr>
        <p:spPr/>
        <p:txBody>
          <a:bodyPr/>
          <a:lstStyle/>
          <a:p>
            <a:r>
              <a:rPr lang="en-GB"/>
              <a:t>Transforming to your audience</a:t>
            </a:r>
          </a:p>
        </p:txBody>
      </p:sp>
      <p:sp>
        <p:nvSpPr>
          <p:cNvPr id="8" name="Freeform: Shape 7">
            <a:extLst>
              <a:ext uri="{FF2B5EF4-FFF2-40B4-BE49-F238E27FC236}">
                <a16:creationId xmlns:a16="http://schemas.microsoft.com/office/drawing/2014/main" id="{13BAD707-EF2D-48C5-A858-C44105802A59}"/>
              </a:ext>
            </a:extLst>
          </p:cNvPr>
          <p:cNvSpPr/>
          <p:nvPr/>
        </p:nvSpPr>
        <p:spPr>
          <a:xfrm>
            <a:off x="9212760" y="3464001"/>
            <a:ext cx="2576281" cy="787740"/>
          </a:xfrm>
          <a:custGeom>
            <a:avLst/>
            <a:gdLst>
              <a:gd name="connsiteX0" fmla="*/ 2079184 w 2629621"/>
              <a:gd name="connsiteY0" fmla="*/ 0 h 787740"/>
              <a:gd name="connsiteX1" fmla="*/ 2379015 w 2629621"/>
              <a:gd name="connsiteY1" fmla="*/ 0 h 787740"/>
              <a:gd name="connsiteX2" fmla="*/ 2629621 w 2629621"/>
              <a:gd name="connsiteY2" fmla="*/ 275204 h 787740"/>
              <a:gd name="connsiteX3" fmla="*/ 2162895 w 2629621"/>
              <a:gd name="connsiteY3" fmla="*/ 787740 h 787740"/>
              <a:gd name="connsiteX4" fmla="*/ 181901 w 2629621"/>
              <a:gd name="connsiteY4" fmla="*/ 787740 h 787740"/>
              <a:gd name="connsiteX5" fmla="*/ 0 w 2629621"/>
              <a:gd name="connsiteY5" fmla="*/ 515143 h 787740"/>
              <a:gd name="connsiteX6" fmla="*/ 2077238 w 2629621"/>
              <a:gd name="connsiteY6" fmla="*/ 515143 h 787740"/>
              <a:gd name="connsiteX7" fmla="*/ 2254972 w 2629621"/>
              <a:gd name="connsiteY7" fmla="*/ 256154 h 787740"/>
              <a:gd name="connsiteX8" fmla="*/ 2079184 w 2629621"/>
              <a:gd name="connsiteY8" fmla="*/ 0 h 787740"/>
              <a:gd name="connsiteX0" fmla="*/ 2025844 w 2576281"/>
              <a:gd name="connsiteY0" fmla="*/ 0 h 787740"/>
              <a:gd name="connsiteX1" fmla="*/ 2325675 w 2576281"/>
              <a:gd name="connsiteY1" fmla="*/ 0 h 787740"/>
              <a:gd name="connsiteX2" fmla="*/ 2576281 w 2576281"/>
              <a:gd name="connsiteY2" fmla="*/ 275204 h 787740"/>
              <a:gd name="connsiteX3" fmla="*/ 2109555 w 2576281"/>
              <a:gd name="connsiteY3" fmla="*/ 787740 h 787740"/>
              <a:gd name="connsiteX4" fmla="*/ 128561 w 2576281"/>
              <a:gd name="connsiteY4" fmla="*/ 787740 h 787740"/>
              <a:gd name="connsiteX5" fmla="*/ 0 w 2576281"/>
              <a:gd name="connsiteY5" fmla="*/ 515143 h 787740"/>
              <a:gd name="connsiteX6" fmla="*/ 2023898 w 2576281"/>
              <a:gd name="connsiteY6" fmla="*/ 515143 h 787740"/>
              <a:gd name="connsiteX7" fmla="*/ 2201632 w 2576281"/>
              <a:gd name="connsiteY7" fmla="*/ 256154 h 787740"/>
              <a:gd name="connsiteX8" fmla="*/ 2025844 w 2576281"/>
              <a:gd name="connsiteY8" fmla="*/ 0 h 78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6281" h="787740">
                <a:moveTo>
                  <a:pt x="2025844" y="0"/>
                </a:moveTo>
                <a:lnTo>
                  <a:pt x="2325675" y="0"/>
                </a:lnTo>
                <a:lnTo>
                  <a:pt x="2576281" y="275204"/>
                </a:lnTo>
                <a:lnTo>
                  <a:pt x="2109555" y="787740"/>
                </a:lnTo>
                <a:lnTo>
                  <a:pt x="128561" y="787740"/>
                </a:lnTo>
                <a:lnTo>
                  <a:pt x="0" y="515143"/>
                </a:lnTo>
                <a:lnTo>
                  <a:pt x="2023898" y="515143"/>
                </a:lnTo>
                <a:lnTo>
                  <a:pt x="2201632" y="256154"/>
                </a:lnTo>
                <a:lnTo>
                  <a:pt x="2025844" y="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2317D15C-5BF6-45D4-8BD5-D7915EB8C1AD}"/>
              </a:ext>
            </a:extLst>
          </p:cNvPr>
          <p:cNvSpPr/>
          <p:nvPr/>
        </p:nvSpPr>
        <p:spPr>
          <a:xfrm flipV="1">
            <a:off x="7048093" y="3464001"/>
            <a:ext cx="2553421" cy="787740"/>
          </a:xfrm>
          <a:custGeom>
            <a:avLst/>
            <a:gdLst>
              <a:gd name="connsiteX0" fmla="*/ 2079184 w 2629621"/>
              <a:gd name="connsiteY0" fmla="*/ 0 h 787740"/>
              <a:gd name="connsiteX1" fmla="*/ 2379015 w 2629621"/>
              <a:gd name="connsiteY1" fmla="*/ 0 h 787740"/>
              <a:gd name="connsiteX2" fmla="*/ 2629621 w 2629621"/>
              <a:gd name="connsiteY2" fmla="*/ 275204 h 787740"/>
              <a:gd name="connsiteX3" fmla="*/ 2162895 w 2629621"/>
              <a:gd name="connsiteY3" fmla="*/ 787740 h 787740"/>
              <a:gd name="connsiteX4" fmla="*/ 181901 w 2629621"/>
              <a:gd name="connsiteY4" fmla="*/ 787740 h 787740"/>
              <a:gd name="connsiteX5" fmla="*/ 0 w 2629621"/>
              <a:gd name="connsiteY5" fmla="*/ 515143 h 787740"/>
              <a:gd name="connsiteX6" fmla="*/ 2077238 w 2629621"/>
              <a:gd name="connsiteY6" fmla="*/ 515143 h 787740"/>
              <a:gd name="connsiteX7" fmla="*/ 2254972 w 2629621"/>
              <a:gd name="connsiteY7" fmla="*/ 256154 h 787740"/>
              <a:gd name="connsiteX8" fmla="*/ 2079184 w 2629621"/>
              <a:gd name="connsiteY8" fmla="*/ 0 h 787740"/>
              <a:gd name="connsiteX0" fmla="*/ 2002984 w 2553421"/>
              <a:gd name="connsiteY0" fmla="*/ 0 h 787740"/>
              <a:gd name="connsiteX1" fmla="*/ 2302815 w 2553421"/>
              <a:gd name="connsiteY1" fmla="*/ 0 h 787740"/>
              <a:gd name="connsiteX2" fmla="*/ 2553421 w 2553421"/>
              <a:gd name="connsiteY2" fmla="*/ 275204 h 787740"/>
              <a:gd name="connsiteX3" fmla="*/ 2086695 w 2553421"/>
              <a:gd name="connsiteY3" fmla="*/ 787740 h 787740"/>
              <a:gd name="connsiteX4" fmla="*/ 105701 w 2553421"/>
              <a:gd name="connsiteY4" fmla="*/ 787740 h 787740"/>
              <a:gd name="connsiteX5" fmla="*/ 0 w 2553421"/>
              <a:gd name="connsiteY5" fmla="*/ 522763 h 787740"/>
              <a:gd name="connsiteX6" fmla="*/ 2001038 w 2553421"/>
              <a:gd name="connsiteY6" fmla="*/ 515143 h 787740"/>
              <a:gd name="connsiteX7" fmla="*/ 2178772 w 2553421"/>
              <a:gd name="connsiteY7" fmla="*/ 256154 h 787740"/>
              <a:gd name="connsiteX8" fmla="*/ 2002984 w 2553421"/>
              <a:gd name="connsiteY8" fmla="*/ 0 h 78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421" h="787740">
                <a:moveTo>
                  <a:pt x="2002984" y="0"/>
                </a:moveTo>
                <a:lnTo>
                  <a:pt x="2302815" y="0"/>
                </a:lnTo>
                <a:lnTo>
                  <a:pt x="2553421" y="275204"/>
                </a:lnTo>
                <a:lnTo>
                  <a:pt x="2086695" y="787740"/>
                </a:lnTo>
                <a:lnTo>
                  <a:pt x="105701" y="787740"/>
                </a:lnTo>
                <a:lnTo>
                  <a:pt x="0" y="522763"/>
                </a:lnTo>
                <a:lnTo>
                  <a:pt x="2001038" y="515143"/>
                </a:lnTo>
                <a:lnTo>
                  <a:pt x="2178772" y="256154"/>
                </a:lnTo>
                <a:lnTo>
                  <a:pt x="2002984"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CFD6A1C-63C9-4102-85D3-BDCE190F0ABD}"/>
              </a:ext>
            </a:extLst>
          </p:cNvPr>
          <p:cNvSpPr/>
          <p:nvPr/>
        </p:nvSpPr>
        <p:spPr>
          <a:xfrm>
            <a:off x="4852945" y="3464001"/>
            <a:ext cx="2561041" cy="787740"/>
          </a:xfrm>
          <a:custGeom>
            <a:avLst/>
            <a:gdLst>
              <a:gd name="connsiteX0" fmla="*/ 2079184 w 2629621"/>
              <a:gd name="connsiteY0" fmla="*/ 0 h 787740"/>
              <a:gd name="connsiteX1" fmla="*/ 2379015 w 2629621"/>
              <a:gd name="connsiteY1" fmla="*/ 0 h 787740"/>
              <a:gd name="connsiteX2" fmla="*/ 2629621 w 2629621"/>
              <a:gd name="connsiteY2" fmla="*/ 275204 h 787740"/>
              <a:gd name="connsiteX3" fmla="*/ 2162895 w 2629621"/>
              <a:gd name="connsiteY3" fmla="*/ 787740 h 787740"/>
              <a:gd name="connsiteX4" fmla="*/ 181901 w 2629621"/>
              <a:gd name="connsiteY4" fmla="*/ 787740 h 787740"/>
              <a:gd name="connsiteX5" fmla="*/ 0 w 2629621"/>
              <a:gd name="connsiteY5" fmla="*/ 515143 h 787740"/>
              <a:gd name="connsiteX6" fmla="*/ 2077238 w 2629621"/>
              <a:gd name="connsiteY6" fmla="*/ 515143 h 787740"/>
              <a:gd name="connsiteX7" fmla="*/ 2254972 w 2629621"/>
              <a:gd name="connsiteY7" fmla="*/ 256154 h 787740"/>
              <a:gd name="connsiteX8" fmla="*/ 2079184 w 2629621"/>
              <a:gd name="connsiteY8" fmla="*/ 0 h 787740"/>
              <a:gd name="connsiteX0" fmla="*/ 2010604 w 2561041"/>
              <a:gd name="connsiteY0" fmla="*/ 0 h 787740"/>
              <a:gd name="connsiteX1" fmla="*/ 2310435 w 2561041"/>
              <a:gd name="connsiteY1" fmla="*/ 0 h 787740"/>
              <a:gd name="connsiteX2" fmla="*/ 2561041 w 2561041"/>
              <a:gd name="connsiteY2" fmla="*/ 275204 h 787740"/>
              <a:gd name="connsiteX3" fmla="*/ 2094315 w 2561041"/>
              <a:gd name="connsiteY3" fmla="*/ 787740 h 787740"/>
              <a:gd name="connsiteX4" fmla="*/ 113321 w 2561041"/>
              <a:gd name="connsiteY4" fmla="*/ 787740 h 787740"/>
              <a:gd name="connsiteX5" fmla="*/ 0 w 2561041"/>
              <a:gd name="connsiteY5" fmla="*/ 515143 h 787740"/>
              <a:gd name="connsiteX6" fmla="*/ 2008658 w 2561041"/>
              <a:gd name="connsiteY6" fmla="*/ 515143 h 787740"/>
              <a:gd name="connsiteX7" fmla="*/ 2186392 w 2561041"/>
              <a:gd name="connsiteY7" fmla="*/ 256154 h 787740"/>
              <a:gd name="connsiteX8" fmla="*/ 2010604 w 2561041"/>
              <a:gd name="connsiteY8" fmla="*/ 0 h 78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1041" h="787740">
                <a:moveTo>
                  <a:pt x="2010604" y="0"/>
                </a:moveTo>
                <a:lnTo>
                  <a:pt x="2310435" y="0"/>
                </a:lnTo>
                <a:lnTo>
                  <a:pt x="2561041" y="275204"/>
                </a:lnTo>
                <a:lnTo>
                  <a:pt x="2094315" y="787740"/>
                </a:lnTo>
                <a:lnTo>
                  <a:pt x="113321" y="787740"/>
                </a:lnTo>
                <a:lnTo>
                  <a:pt x="0" y="515143"/>
                </a:lnTo>
                <a:lnTo>
                  <a:pt x="2008658" y="515143"/>
                </a:lnTo>
                <a:lnTo>
                  <a:pt x="2186392" y="256154"/>
                </a:lnTo>
                <a:lnTo>
                  <a:pt x="2010604" y="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28FCF2F-51C6-43EA-88FF-C4F757771E80}"/>
              </a:ext>
            </a:extLst>
          </p:cNvPr>
          <p:cNvSpPr/>
          <p:nvPr/>
        </p:nvSpPr>
        <p:spPr>
          <a:xfrm flipV="1">
            <a:off x="2704787" y="3464001"/>
            <a:ext cx="2515321" cy="787740"/>
          </a:xfrm>
          <a:custGeom>
            <a:avLst/>
            <a:gdLst>
              <a:gd name="connsiteX0" fmla="*/ 2079184 w 2629621"/>
              <a:gd name="connsiteY0" fmla="*/ 0 h 787740"/>
              <a:gd name="connsiteX1" fmla="*/ 2379015 w 2629621"/>
              <a:gd name="connsiteY1" fmla="*/ 0 h 787740"/>
              <a:gd name="connsiteX2" fmla="*/ 2629621 w 2629621"/>
              <a:gd name="connsiteY2" fmla="*/ 275204 h 787740"/>
              <a:gd name="connsiteX3" fmla="*/ 2162895 w 2629621"/>
              <a:gd name="connsiteY3" fmla="*/ 787740 h 787740"/>
              <a:gd name="connsiteX4" fmla="*/ 181901 w 2629621"/>
              <a:gd name="connsiteY4" fmla="*/ 787740 h 787740"/>
              <a:gd name="connsiteX5" fmla="*/ 0 w 2629621"/>
              <a:gd name="connsiteY5" fmla="*/ 515143 h 787740"/>
              <a:gd name="connsiteX6" fmla="*/ 2077238 w 2629621"/>
              <a:gd name="connsiteY6" fmla="*/ 515143 h 787740"/>
              <a:gd name="connsiteX7" fmla="*/ 2254972 w 2629621"/>
              <a:gd name="connsiteY7" fmla="*/ 256154 h 787740"/>
              <a:gd name="connsiteX8" fmla="*/ 2079184 w 2629621"/>
              <a:gd name="connsiteY8" fmla="*/ 0 h 787740"/>
              <a:gd name="connsiteX0" fmla="*/ 1964884 w 2515321"/>
              <a:gd name="connsiteY0" fmla="*/ 0 h 787740"/>
              <a:gd name="connsiteX1" fmla="*/ 2264715 w 2515321"/>
              <a:gd name="connsiteY1" fmla="*/ 0 h 787740"/>
              <a:gd name="connsiteX2" fmla="*/ 2515321 w 2515321"/>
              <a:gd name="connsiteY2" fmla="*/ 275204 h 787740"/>
              <a:gd name="connsiteX3" fmla="*/ 2048595 w 2515321"/>
              <a:gd name="connsiteY3" fmla="*/ 787740 h 787740"/>
              <a:gd name="connsiteX4" fmla="*/ 67601 w 2515321"/>
              <a:gd name="connsiteY4" fmla="*/ 787740 h 787740"/>
              <a:gd name="connsiteX5" fmla="*/ 0 w 2515321"/>
              <a:gd name="connsiteY5" fmla="*/ 515143 h 787740"/>
              <a:gd name="connsiteX6" fmla="*/ 1962938 w 2515321"/>
              <a:gd name="connsiteY6" fmla="*/ 515143 h 787740"/>
              <a:gd name="connsiteX7" fmla="*/ 2140672 w 2515321"/>
              <a:gd name="connsiteY7" fmla="*/ 256154 h 787740"/>
              <a:gd name="connsiteX8" fmla="*/ 1964884 w 2515321"/>
              <a:gd name="connsiteY8" fmla="*/ 0 h 78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321" h="787740">
                <a:moveTo>
                  <a:pt x="1964884" y="0"/>
                </a:moveTo>
                <a:lnTo>
                  <a:pt x="2264715" y="0"/>
                </a:lnTo>
                <a:lnTo>
                  <a:pt x="2515321" y="275204"/>
                </a:lnTo>
                <a:lnTo>
                  <a:pt x="2048595" y="787740"/>
                </a:lnTo>
                <a:lnTo>
                  <a:pt x="67601" y="787740"/>
                </a:lnTo>
                <a:lnTo>
                  <a:pt x="0" y="515143"/>
                </a:lnTo>
                <a:lnTo>
                  <a:pt x="1962938" y="515143"/>
                </a:lnTo>
                <a:lnTo>
                  <a:pt x="2140672" y="256154"/>
                </a:lnTo>
                <a:lnTo>
                  <a:pt x="1964884"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6C4656DD-9E28-4464-8319-3CE71F86847B}"/>
              </a:ext>
            </a:extLst>
          </p:cNvPr>
          <p:cNvSpPr/>
          <p:nvPr/>
        </p:nvSpPr>
        <p:spPr>
          <a:xfrm>
            <a:off x="402959" y="3464001"/>
            <a:ext cx="2629621" cy="787740"/>
          </a:xfrm>
          <a:custGeom>
            <a:avLst/>
            <a:gdLst>
              <a:gd name="connsiteX0" fmla="*/ 2079184 w 2629621"/>
              <a:gd name="connsiteY0" fmla="*/ 0 h 787740"/>
              <a:gd name="connsiteX1" fmla="*/ 2379015 w 2629621"/>
              <a:gd name="connsiteY1" fmla="*/ 0 h 787740"/>
              <a:gd name="connsiteX2" fmla="*/ 2629621 w 2629621"/>
              <a:gd name="connsiteY2" fmla="*/ 275204 h 787740"/>
              <a:gd name="connsiteX3" fmla="*/ 2162895 w 2629621"/>
              <a:gd name="connsiteY3" fmla="*/ 787740 h 787740"/>
              <a:gd name="connsiteX4" fmla="*/ 181901 w 2629621"/>
              <a:gd name="connsiteY4" fmla="*/ 787740 h 787740"/>
              <a:gd name="connsiteX5" fmla="*/ 0 w 2629621"/>
              <a:gd name="connsiteY5" fmla="*/ 515143 h 787740"/>
              <a:gd name="connsiteX6" fmla="*/ 2077238 w 2629621"/>
              <a:gd name="connsiteY6" fmla="*/ 515143 h 787740"/>
              <a:gd name="connsiteX7" fmla="*/ 2254972 w 2629621"/>
              <a:gd name="connsiteY7" fmla="*/ 256154 h 787740"/>
              <a:gd name="connsiteX8" fmla="*/ 2079184 w 2629621"/>
              <a:gd name="connsiteY8" fmla="*/ 0 h 78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9621" h="787740">
                <a:moveTo>
                  <a:pt x="2079184" y="0"/>
                </a:moveTo>
                <a:lnTo>
                  <a:pt x="2379015" y="0"/>
                </a:lnTo>
                <a:lnTo>
                  <a:pt x="2629621" y="275204"/>
                </a:lnTo>
                <a:lnTo>
                  <a:pt x="2162895" y="787740"/>
                </a:lnTo>
                <a:lnTo>
                  <a:pt x="181901" y="787740"/>
                </a:lnTo>
                <a:lnTo>
                  <a:pt x="0" y="515143"/>
                </a:lnTo>
                <a:lnTo>
                  <a:pt x="2077238" y="515143"/>
                </a:lnTo>
                <a:lnTo>
                  <a:pt x="2254972" y="256154"/>
                </a:lnTo>
                <a:lnTo>
                  <a:pt x="2079184" y="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4">
            <a:extLst>
              <a:ext uri="{FF2B5EF4-FFF2-40B4-BE49-F238E27FC236}">
                <a16:creationId xmlns:a16="http://schemas.microsoft.com/office/drawing/2014/main" id="{11141C2F-BEFB-4490-BB81-964C9BAEBCF3}"/>
              </a:ext>
            </a:extLst>
          </p:cNvPr>
          <p:cNvSpPr txBox="1"/>
          <p:nvPr/>
        </p:nvSpPr>
        <p:spPr>
          <a:xfrm rot="10800000" flipV="1">
            <a:off x="2889659" y="3635318"/>
            <a:ext cx="187325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a:ln>
                  <a:noFill/>
                </a:ln>
                <a:solidFill>
                  <a:srgbClr val="000000"/>
                </a:solidFill>
                <a:effectLst/>
                <a:uLnTx/>
                <a:uFillTx/>
                <a:latin typeface="Tw Cen MT" panose="020B0602020104020603" pitchFamily="34" charset="0"/>
                <a:ea typeface="+mn-ea"/>
                <a:cs typeface="+mn-cs"/>
              </a:rPr>
              <a:t>2000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rgbClr val="000000"/>
                </a:solidFill>
                <a:effectLst/>
                <a:uLnTx/>
                <a:uFillTx/>
                <a:latin typeface="Tw Cen MT" panose="020B0602020104020603" pitchFamily="34" charset="0"/>
                <a:ea typeface="+mn-ea"/>
                <a:cs typeface="+mn-cs"/>
              </a:rPr>
              <a:t>First UK Broadband Service</a:t>
            </a:r>
          </a:p>
        </p:txBody>
      </p:sp>
      <p:sp>
        <p:nvSpPr>
          <p:cNvPr id="15" name="TextBox 20">
            <a:extLst>
              <a:ext uri="{FF2B5EF4-FFF2-40B4-BE49-F238E27FC236}">
                <a16:creationId xmlns:a16="http://schemas.microsoft.com/office/drawing/2014/main" id="{F14EF0C6-017A-4422-A36A-2A282510EF5B}"/>
              </a:ext>
            </a:extLst>
          </p:cNvPr>
          <p:cNvSpPr txBox="1"/>
          <p:nvPr/>
        </p:nvSpPr>
        <p:spPr>
          <a:xfrm>
            <a:off x="5083537" y="3019194"/>
            <a:ext cx="18732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a:ln>
                  <a:noFill/>
                </a:ln>
                <a:solidFill>
                  <a:srgbClr val="000000"/>
                </a:solidFill>
                <a:effectLst/>
                <a:uLnTx/>
                <a:uFillTx/>
                <a:latin typeface="Tw Cen MT" panose="020B0602020104020603" pitchFamily="34" charset="0"/>
                <a:ea typeface="+mn-ea"/>
                <a:cs typeface="+mn-cs"/>
              </a:rPr>
              <a:t>2007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rgbClr val="000000"/>
                </a:solidFill>
                <a:effectLst/>
                <a:uLnTx/>
                <a:uFillTx/>
                <a:latin typeface="Tw Cen MT" panose="020B0602020104020603" pitchFamily="34" charset="0"/>
                <a:ea typeface="+mn-ea"/>
                <a:cs typeface="+mn-cs"/>
              </a:rPr>
              <a:t>First UK smart phones</a:t>
            </a:r>
          </a:p>
        </p:txBody>
      </p:sp>
      <p:sp>
        <p:nvSpPr>
          <p:cNvPr id="16" name="TextBox 32">
            <a:extLst>
              <a:ext uri="{FF2B5EF4-FFF2-40B4-BE49-F238E27FC236}">
                <a16:creationId xmlns:a16="http://schemas.microsoft.com/office/drawing/2014/main" id="{538E85FD-31A6-4C4A-A9C5-CC98C5E16FA7}"/>
              </a:ext>
            </a:extLst>
          </p:cNvPr>
          <p:cNvSpPr txBox="1"/>
          <p:nvPr/>
        </p:nvSpPr>
        <p:spPr>
          <a:xfrm rot="10800000" flipV="1">
            <a:off x="7271065" y="3727651"/>
            <a:ext cx="18732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a:ln>
                  <a:noFill/>
                </a:ln>
                <a:solidFill>
                  <a:srgbClr val="000000"/>
                </a:solidFill>
                <a:effectLst/>
                <a:uLnTx/>
                <a:uFillTx/>
                <a:latin typeface="Tw Cen MT" panose="020B0602020104020603" pitchFamily="34" charset="0"/>
                <a:ea typeface="+mn-ea"/>
                <a:cs typeface="+mn-cs"/>
              </a:rPr>
              <a:t>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rgbClr val="000000"/>
                </a:solidFill>
                <a:effectLst/>
                <a:uLnTx/>
                <a:uFillTx/>
                <a:latin typeface="Tw Cen MT" panose="020B0602020104020603" pitchFamily="34" charset="0"/>
                <a:ea typeface="+mn-ea"/>
                <a:cs typeface="+mn-cs"/>
              </a:rPr>
              <a:t>First UK 5G service</a:t>
            </a:r>
          </a:p>
        </p:txBody>
      </p:sp>
      <p:sp>
        <p:nvSpPr>
          <p:cNvPr id="19" name="Oval 18">
            <a:extLst>
              <a:ext uri="{FF2B5EF4-FFF2-40B4-BE49-F238E27FC236}">
                <a16:creationId xmlns:a16="http://schemas.microsoft.com/office/drawing/2014/main" id="{775FE10D-D93F-4401-AB54-EC3E67DFED16}"/>
              </a:ext>
            </a:extLst>
          </p:cNvPr>
          <p:cNvSpPr/>
          <p:nvPr/>
        </p:nvSpPr>
        <p:spPr>
          <a:xfrm>
            <a:off x="1063718" y="4730921"/>
            <a:ext cx="1308102" cy="1308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A6A06B0F-407B-4CF8-999D-B606B8C8D687}"/>
              </a:ext>
            </a:extLst>
          </p:cNvPr>
          <p:cNvSpPr/>
          <p:nvPr/>
        </p:nvSpPr>
        <p:spPr>
          <a:xfrm flipV="1">
            <a:off x="3251246" y="1676719"/>
            <a:ext cx="1308102" cy="13081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C6532D6C-317C-42C5-981B-AA0CFB6D7FC5}"/>
              </a:ext>
            </a:extLst>
          </p:cNvPr>
          <p:cNvSpPr/>
          <p:nvPr/>
        </p:nvSpPr>
        <p:spPr>
          <a:xfrm>
            <a:off x="5445124" y="4730921"/>
            <a:ext cx="1308102" cy="13081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1BB3D7D4-72C5-4055-9E96-C4D60071CA0C}"/>
              </a:ext>
            </a:extLst>
          </p:cNvPr>
          <p:cNvSpPr/>
          <p:nvPr/>
        </p:nvSpPr>
        <p:spPr>
          <a:xfrm flipV="1">
            <a:off x="7632652" y="1676719"/>
            <a:ext cx="1308102" cy="13081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D8F7592D-4FF7-4EDB-8D7F-D80CCCA186F7}"/>
              </a:ext>
            </a:extLst>
          </p:cNvPr>
          <p:cNvSpPr/>
          <p:nvPr/>
        </p:nvSpPr>
        <p:spPr>
          <a:xfrm>
            <a:off x="9820179" y="4730921"/>
            <a:ext cx="1308102" cy="13081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A42A5FD5-BB6F-4F27-A0B6-F147CAA16585}"/>
              </a:ext>
            </a:extLst>
          </p:cNvPr>
          <p:cNvGrpSpPr/>
          <p:nvPr/>
        </p:nvGrpSpPr>
        <p:grpSpPr>
          <a:xfrm>
            <a:off x="5844894" y="5100711"/>
            <a:ext cx="565712" cy="568522"/>
            <a:chOff x="1729849" y="1643595"/>
            <a:chExt cx="565712" cy="568522"/>
          </a:xfrm>
        </p:grpSpPr>
        <p:sp>
          <p:nvSpPr>
            <p:cNvPr id="56" name="Freeform 73">
              <a:extLst>
                <a:ext uri="{FF2B5EF4-FFF2-40B4-BE49-F238E27FC236}">
                  <a16:creationId xmlns:a16="http://schemas.microsoft.com/office/drawing/2014/main" id="{F390F4C5-D649-479E-BF59-3B3CE7BBECD8}"/>
                </a:ext>
              </a:extLst>
            </p:cNvPr>
            <p:cNvSpPr>
              <a:spLocks/>
            </p:cNvSpPr>
            <p:nvPr/>
          </p:nvSpPr>
          <p:spPr bwMode="auto">
            <a:xfrm>
              <a:off x="1729849" y="1700953"/>
              <a:ext cx="510603" cy="511164"/>
            </a:xfrm>
            <a:custGeom>
              <a:avLst/>
              <a:gdLst>
                <a:gd name="T0" fmla="*/ 2039 w 3634"/>
                <a:gd name="T1" fmla="*/ 14 h 3636"/>
                <a:gd name="T2" fmla="*/ 2357 w 3634"/>
                <a:gd name="T3" fmla="*/ 83 h 3636"/>
                <a:gd name="T4" fmla="*/ 2652 w 3634"/>
                <a:gd name="T5" fmla="*/ 203 h 3636"/>
                <a:gd name="T6" fmla="*/ 2671 w 3634"/>
                <a:gd name="T7" fmla="*/ 532 h 3636"/>
                <a:gd name="T8" fmla="*/ 2361 w 3634"/>
                <a:gd name="T9" fmla="*/ 597 h 3636"/>
                <a:gd name="T10" fmla="*/ 2099 w 3634"/>
                <a:gd name="T11" fmla="*/ 512 h 3636"/>
                <a:gd name="T12" fmla="*/ 1817 w 3634"/>
                <a:gd name="T13" fmla="*/ 482 h 3636"/>
                <a:gd name="T14" fmla="*/ 1525 w 3634"/>
                <a:gd name="T15" fmla="*/ 514 h 3636"/>
                <a:gd name="T16" fmla="*/ 1253 w 3634"/>
                <a:gd name="T17" fmla="*/ 606 h 3636"/>
                <a:gd name="T18" fmla="*/ 1013 w 3634"/>
                <a:gd name="T19" fmla="*/ 751 h 3636"/>
                <a:gd name="T20" fmla="*/ 809 w 3634"/>
                <a:gd name="T21" fmla="*/ 941 h 3636"/>
                <a:gd name="T22" fmla="*/ 648 w 3634"/>
                <a:gd name="T23" fmla="*/ 1171 h 3636"/>
                <a:gd name="T24" fmla="*/ 538 w 3634"/>
                <a:gd name="T25" fmla="*/ 1432 h 3636"/>
                <a:gd name="T26" fmla="*/ 485 w 3634"/>
                <a:gd name="T27" fmla="*/ 1718 h 3636"/>
                <a:gd name="T28" fmla="*/ 496 w 3634"/>
                <a:gd name="T29" fmla="*/ 2015 h 3636"/>
                <a:gd name="T30" fmla="*/ 568 w 3634"/>
                <a:gd name="T31" fmla="*/ 2294 h 3636"/>
                <a:gd name="T32" fmla="*/ 696 w 3634"/>
                <a:gd name="T33" fmla="*/ 2546 h 3636"/>
                <a:gd name="T34" fmla="*/ 873 w 3634"/>
                <a:gd name="T35" fmla="*/ 2763 h 3636"/>
                <a:gd name="T36" fmla="*/ 1090 w 3634"/>
                <a:gd name="T37" fmla="*/ 2939 h 3636"/>
                <a:gd name="T38" fmla="*/ 1342 w 3634"/>
                <a:gd name="T39" fmla="*/ 3066 h 3636"/>
                <a:gd name="T40" fmla="*/ 1620 w 3634"/>
                <a:gd name="T41" fmla="*/ 3140 h 3636"/>
                <a:gd name="T42" fmla="*/ 1917 w 3634"/>
                <a:gd name="T43" fmla="*/ 3151 h 3636"/>
                <a:gd name="T44" fmla="*/ 2204 w 3634"/>
                <a:gd name="T45" fmla="*/ 3097 h 3636"/>
                <a:gd name="T46" fmla="*/ 2465 w 3634"/>
                <a:gd name="T47" fmla="*/ 2988 h 3636"/>
                <a:gd name="T48" fmla="*/ 2693 w 3634"/>
                <a:gd name="T49" fmla="*/ 2827 h 3636"/>
                <a:gd name="T50" fmla="*/ 2885 w 3634"/>
                <a:gd name="T51" fmla="*/ 2622 h 3636"/>
                <a:gd name="T52" fmla="*/ 3028 w 3634"/>
                <a:gd name="T53" fmla="*/ 2381 h 3636"/>
                <a:gd name="T54" fmla="*/ 3121 w 3634"/>
                <a:gd name="T55" fmla="*/ 2111 h 3636"/>
                <a:gd name="T56" fmla="*/ 3154 w 3634"/>
                <a:gd name="T57" fmla="*/ 1818 h 3636"/>
                <a:gd name="T58" fmla="*/ 3123 w 3634"/>
                <a:gd name="T59" fmla="*/ 1536 h 3636"/>
                <a:gd name="T60" fmla="*/ 3038 w 3634"/>
                <a:gd name="T61" fmla="*/ 1275 h 3636"/>
                <a:gd name="T62" fmla="*/ 3119 w 3634"/>
                <a:gd name="T63" fmla="*/ 948 h 3636"/>
                <a:gd name="T64" fmla="*/ 3399 w 3634"/>
                <a:gd name="T65" fmla="*/ 967 h 3636"/>
                <a:gd name="T66" fmla="*/ 3512 w 3634"/>
                <a:gd name="T67" fmla="*/ 1162 h 3636"/>
                <a:gd name="T68" fmla="*/ 3603 w 3634"/>
                <a:gd name="T69" fmla="*/ 1479 h 3636"/>
                <a:gd name="T70" fmla="*/ 3634 w 3634"/>
                <a:gd name="T71" fmla="*/ 1818 h 3636"/>
                <a:gd name="T72" fmla="*/ 3600 w 3634"/>
                <a:gd name="T73" fmla="*/ 2170 h 3636"/>
                <a:gd name="T74" fmla="*/ 3502 w 3634"/>
                <a:gd name="T75" fmla="*/ 2499 h 3636"/>
                <a:gd name="T76" fmla="*/ 3346 w 3634"/>
                <a:gd name="T77" fmla="*/ 2799 h 3636"/>
                <a:gd name="T78" fmla="*/ 3141 w 3634"/>
                <a:gd name="T79" fmla="*/ 3063 h 3636"/>
                <a:gd name="T80" fmla="*/ 2890 w 3634"/>
                <a:gd name="T81" fmla="*/ 3285 h 3636"/>
                <a:gd name="T82" fmla="*/ 2601 w 3634"/>
                <a:gd name="T83" fmla="*/ 3458 h 3636"/>
                <a:gd name="T84" fmla="*/ 2282 w 3634"/>
                <a:gd name="T85" fmla="*/ 3576 h 3636"/>
                <a:gd name="T86" fmla="*/ 1936 w 3634"/>
                <a:gd name="T87" fmla="*/ 3632 h 3636"/>
                <a:gd name="T88" fmla="*/ 1580 w 3634"/>
                <a:gd name="T89" fmla="*/ 3620 h 3636"/>
                <a:gd name="T90" fmla="*/ 1242 w 3634"/>
                <a:gd name="T91" fmla="*/ 3543 h 3636"/>
                <a:gd name="T92" fmla="*/ 932 w 3634"/>
                <a:gd name="T93" fmla="*/ 3406 h 3636"/>
                <a:gd name="T94" fmla="*/ 656 w 3634"/>
                <a:gd name="T95" fmla="*/ 3216 h 3636"/>
                <a:gd name="T96" fmla="*/ 419 w 3634"/>
                <a:gd name="T97" fmla="*/ 2979 h 3636"/>
                <a:gd name="T98" fmla="*/ 230 w 3634"/>
                <a:gd name="T99" fmla="*/ 2703 h 3636"/>
                <a:gd name="T100" fmla="*/ 92 w 3634"/>
                <a:gd name="T101" fmla="*/ 2392 h 3636"/>
                <a:gd name="T102" fmla="*/ 15 w 3634"/>
                <a:gd name="T103" fmla="*/ 2055 h 3636"/>
                <a:gd name="T104" fmla="*/ 0 w 3634"/>
                <a:gd name="T105" fmla="*/ 1818 h 3636"/>
                <a:gd name="T106" fmla="*/ 34 w 3634"/>
                <a:gd name="T107" fmla="*/ 1466 h 3636"/>
                <a:gd name="T108" fmla="*/ 131 w 3634"/>
                <a:gd name="T109" fmla="*/ 1136 h 3636"/>
                <a:gd name="T110" fmla="*/ 287 w 3634"/>
                <a:gd name="T111" fmla="*/ 837 h 3636"/>
                <a:gd name="T112" fmla="*/ 493 w 3634"/>
                <a:gd name="T113" fmla="*/ 573 h 3636"/>
                <a:gd name="T114" fmla="*/ 744 w 3634"/>
                <a:gd name="T115" fmla="*/ 352 h 3636"/>
                <a:gd name="T116" fmla="*/ 1032 w 3634"/>
                <a:gd name="T117" fmla="*/ 178 h 3636"/>
                <a:gd name="T118" fmla="*/ 1352 w 3634"/>
                <a:gd name="T119" fmla="*/ 61 h 3636"/>
                <a:gd name="T120" fmla="*/ 1697 w 3634"/>
                <a:gd name="T121" fmla="*/ 4 h 3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34" h="3636">
                  <a:moveTo>
                    <a:pt x="1817" y="0"/>
                  </a:moveTo>
                  <a:lnTo>
                    <a:pt x="1929" y="4"/>
                  </a:lnTo>
                  <a:lnTo>
                    <a:pt x="2039" y="14"/>
                  </a:lnTo>
                  <a:lnTo>
                    <a:pt x="2147" y="30"/>
                  </a:lnTo>
                  <a:lnTo>
                    <a:pt x="2253" y="53"/>
                  </a:lnTo>
                  <a:lnTo>
                    <a:pt x="2357" y="83"/>
                  </a:lnTo>
                  <a:lnTo>
                    <a:pt x="2458" y="117"/>
                  </a:lnTo>
                  <a:lnTo>
                    <a:pt x="2556" y="158"/>
                  </a:lnTo>
                  <a:lnTo>
                    <a:pt x="2652" y="203"/>
                  </a:lnTo>
                  <a:lnTo>
                    <a:pt x="2649" y="235"/>
                  </a:lnTo>
                  <a:lnTo>
                    <a:pt x="2650" y="267"/>
                  </a:lnTo>
                  <a:lnTo>
                    <a:pt x="2671" y="532"/>
                  </a:lnTo>
                  <a:lnTo>
                    <a:pt x="2520" y="682"/>
                  </a:lnTo>
                  <a:lnTo>
                    <a:pt x="2442" y="638"/>
                  </a:lnTo>
                  <a:lnTo>
                    <a:pt x="2361" y="597"/>
                  </a:lnTo>
                  <a:lnTo>
                    <a:pt x="2276" y="563"/>
                  </a:lnTo>
                  <a:lnTo>
                    <a:pt x="2189" y="534"/>
                  </a:lnTo>
                  <a:lnTo>
                    <a:pt x="2099" y="512"/>
                  </a:lnTo>
                  <a:lnTo>
                    <a:pt x="2007" y="495"/>
                  </a:lnTo>
                  <a:lnTo>
                    <a:pt x="1913" y="485"/>
                  </a:lnTo>
                  <a:lnTo>
                    <a:pt x="1817" y="482"/>
                  </a:lnTo>
                  <a:lnTo>
                    <a:pt x="1717" y="485"/>
                  </a:lnTo>
                  <a:lnTo>
                    <a:pt x="1619" y="496"/>
                  </a:lnTo>
                  <a:lnTo>
                    <a:pt x="1525" y="514"/>
                  </a:lnTo>
                  <a:lnTo>
                    <a:pt x="1431" y="538"/>
                  </a:lnTo>
                  <a:lnTo>
                    <a:pt x="1341" y="569"/>
                  </a:lnTo>
                  <a:lnTo>
                    <a:pt x="1253" y="606"/>
                  </a:lnTo>
                  <a:lnTo>
                    <a:pt x="1170" y="649"/>
                  </a:lnTo>
                  <a:lnTo>
                    <a:pt x="1090" y="698"/>
                  </a:lnTo>
                  <a:lnTo>
                    <a:pt x="1013" y="751"/>
                  </a:lnTo>
                  <a:lnTo>
                    <a:pt x="940" y="810"/>
                  </a:lnTo>
                  <a:lnTo>
                    <a:pt x="873" y="873"/>
                  </a:lnTo>
                  <a:lnTo>
                    <a:pt x="809" y="941"/>
                  </a:lnTo>
                  <a:lnTo>
                    <a:pt x="750" y="1015"/>
                  </a:lnTo>
                  <a:lnTo>
                    <a:pt x="696" y="1091"/>
                  </a:lnTo>
                  <a:lnTo>
                    <a:pt x="648" y="1171"/>
                  </a:lnTo>
                  <a:lnTo>
                    <a:pt x="605" y="1255"/>
                  </a:lnTo>
                  <a:lnTo>
                    <a:pt x="568" y="1342"/>
                  </a:lnTo>
                  <a:lnTo>
                    <a:pt x="538" y="1432"/>
                  </a:lnTo>
                  <a:lnTo>
                    <a:pt x="513" y="1525"/>
                  </a:lnTo>
                  <a:lnTo>
                    <a:pt x="496" y="1621"/>
                  </a:lnTo>
                  <a:lnTo>
                    <a:pt x="485" y="1718"/>
                  </a:lnTo>
                  <a:lnTo>
                    <a:pt x="481" y="1818"/>
                  </a:lnTo>
                  <a:lnTo>
                    <a:pt x="485" y="1918"/>
                  </a:lnTo>
                  <a:lnTo>
                    <a:pt x="496" y="2015"/>
                  </a:lnTo>
                  <a:lnTo>
                    <a:pt x="513" y="2111"/>
                  </a:lnTo>
                  <a:lnTo>
                    <a:pt x="538" y="2204"/>
                  </a:lnTo>
                  <a:lnTo>
                    <a:pt x="568" y="2294"/>
                  </a:lnTo>
                  <a:lnTo>
                    <a:pt x="605" y="2381"/>
                  </a:lnTo>
                  <a:lnTo>
                    <a:pt x="648" y="2465"/>
                  </a:lnTo>
                  <a:lnTo>
                    <a:pt x="696" y="2546"/>
                  </a:lnTo>
                  <a:lnTo>
                    <a:pt x="750" y="2622"/>
                  </a:lnTo>
                  <a:lnTo>
                    <a:pt x="809" y="2694"/>
                  </a:lnTo>
                  <a:lnTo>
                    <a:pt x="873" y="2763"/>
                  </a:lnTo>
                  <a:lnTo>
                    <a:pt x="940" y="2827"/>
                  </a:lnTo>
                  <a:lnTo>
                    <a:pt x="1014" y="2885"/>
                  </a:lnTo>
                  <a:lnTo>
                    <a:pt x="1090" y="2939"/>
                  </a:lnTo>
                  <a:lnTo>
                    <a:pt x="1170" y="2988"/>
                  </a:lnTo>
                  <a:lnTo>
                    <a:pt x="1255" y="3030"/>
                  </a:lnTo>
                  <a:lnTo>
                    <a:pt x="1342" y="3066"/>
                  </a:lnTo>
                  <a:lnTo>
                    <a:pt x="1431" y="3097"/>
                  </a:lnTo>
                  <a:lnTo>
                    <a:pt x="1525" y="3122"/>
                  </a:lnTo>
                  <a:lnTo>
                    <a:pt x="1620" y="3140"/>
                  </a:lnTo>
                  <a:lnTo>
                    <a:pt x="1717" y="3151"/>
                  </a:lnTo>
                  <a:lnTo>
                    <a:pt x="1817" y="3154"/>
                  </a:lnTo>
                  <a:lnTo>
                    <a:pt x="1917" y="3151"/>
                  </a:lnTo>
                  <a:lnTo>
                    <a:pt x="2014" y="3140"/>
                  </a:lnTo>
                  <a:lnTo>
                    <a:pt x="2110" y="3122"/>
                  </a:lnTo>
                  <a:lnTo>
                    <a:pt x="2204" y="3097"/>
                  </a:lnTo>
                  <a:lnTo>
                    <a:pt x="2293" y="3066"/>
                  </a:lnTo>
                  <a:lnTo>
                    <a:pt x="2380" y="3030"/>
                  </a:lnTo>
                  <a:lnTo>
                    <a:pt x="2465" y="2988"/>
                  </a:lnTo>
                  <a:lnTo>
                    <a:pt x="2545" y="2939"/>
                  </a:lnTo>
                  <a:lnTo>
                    <a:pt x="2621" y="2885"/>
                  </a:lnTo>
                  <a:lnTo>
                    <a:pt x="2693" y="2827"/>
                  </a:lnTo>
                  <a:lnTo>
                    <a:pt x="2762" y="2763"/>
                  </a:lnTo>
                  <a:lnTo>
                    <a:pt x="2826" y="2694"/>
                  </a:lnTo>
                  <a:lnTo>
                    <a:pt x="2885" y="2622"/>
                  </a:lnTo>
                  <a:lnTo>
                    <a:pt x="2938" y="2546"/>
                  </a:lnTo>
                  <a:lnTo>
                    <a:pt x="2987" y="2465"/>
                  </a:lnTo>
                  <a:lnTo>
                    <a:pt x="3028" y="2381"/>
                  </a:lnTo>
                  <a:lnTo>
                    <a:pt x="3065" y="2294"/>
                  </a:lnTo>
                  <a:lnTo>
                    <a:pt x="3097" y="2204"/>
                  </a:lnTo>
                  <a:lnTo>
                    <a:pt x="3121" y="2111"/>
                  </a:lnTo>
                  <a:lnTo>
                    <a:pt x="3139" y="2015"/>
                  </a:lnTo>
                  <a:lnTo>
                    <a:pt x="3150" y="1918"/>
                  </a:lnTo>
                  <a:lnTo>
                    <a:pt x="3154" y="1818"/>
                  </a:lnTo>
                  <a:lnTo>
                    <a:pt x="3150" y="1722"/>
                  </a:lnTo>
                  <a:lnTo>
                    <a:pt x="3140" y="1629"/>
                  </a:lnTo>
                  <a:lnTo>
                    <a:pt x="3123" y="1536"/>
                  </a:lnTo>
                  <a:lnTo>
                    <a:pt x="3101" y="1447"/>
                  </a:lnTo>
                  <a:lnTo>
                    <a:pt x="3073" y="1358"/>
                  </a:lnTo>
                  <a:lnTo>
                    <a:pt x="3038" y="1275"/>
                  </a:lnTo>
                  <a:lnTo>
                    <a:pt x="2998" y="1193"/>
                  </a:lnTo>
                  <a:lnTo>
                    <a:pt x="2954" y="1114"/>
                  </a:lnTo>
                  <a:lnTo>
                    <a:pt x="3119" y="948"/>
                  </a:lnTo>
                  <a:lnTo>
                    <a:pt x="3350" y="965"/>
                  </a:lnTo>
                  <a:lnTo>
                    <a:pt x="3377" y="967"/>
                  </a:lnTo>
                  <a:lnTo>
                    <a:pt x="3399" y="967"/>
                  </a:lnTo>
                  <a:lnTo>
                    <a:pt x="3421" y="964"/>
                  </a:lnTo>
                  <a:lnTo>
                    <a:pt x="3470" y="1061"/>
                  </a:lnTo>
                  <a:lnTo>
                    <a:pt x="3512" y="1162"/>
                  </a:lnTo>
                  <a:lnTo>
                    <a:pt x="3549" y="1265"/>
                  </a:lnTo>
                  <a:lnTo>
                    <a:pt x="3578" y="1371"/>
                  </a:lnTo>
                  <a:lnTo>
                    <a:pt x="3603" y="1479"/>
                  </a:lnTo>
                  <a:lnTo>
                    <a:pt x="3620" y="1590"/>
                  </a:lnTo>
                  <a:lnTo>
                    <a:pt x="3631" y="1703"/>
                  </a:lnTo>
                  <a:lnTo>
                    <a:pt x="3634" y="1818"/>
                  </a:lnTo>
                  <a:lnTo>
                    <a:pt x="3630" y="1938"/>
                  </a:lnTo>
                  <a:lnTo>
                    <a:pt x="3619" y="2055"/>
                  </a:lnTo>
                  <a:lnTo>
                    <a:pt x="3600" y="2170"/>
                  </a:lnTo>
                  <a:lnTo>
                    <a:pt x="3575" y="2283"/>
                  </a:lnTo>
                  <a:lnTo>
                    <a:pt x="3542" y="2392"/>
                  </a:lnTo>
                  <a:lnTo>
                    <a:pt x="3502" y="2499"/>
                  </a:lnTo>
                  <a:lnTo>
                    <a:pt x="3457" y="2603"/>
                  </a:lnTo>
                  <a:lnTo>
                    <a:pt x="3405" y="2703"/>
                  </a:lnTo>
                  <a:lnTo>
                    <a:pt x="3346" y="2799"/>
                  </a:lnTo>
                  <a:lnTo>
                    <a:pt x="3284" y="2892"/>
                  </a:lnTo>
                  <a:lnTo>
                    <a:pt x="3215" y="2979"/>
                  </a:lnTo>
                  <a:lnTo>
                    <a:pt x="3141" y="3063"/>
                  </a:lnTo>
                  <a:lnTo>
                    <a:pt x="3062" y="3142"/>
                  </a:lnTo>
                  <a:lnTo>
                    <a:pt x="2978" y="3216"/>
                  </a:lnTo>
                  <a:lnTo>
                    <a:pt x="2890" y="3285"/>
                  </a:lnTo>
                  <a:lnTo>
                    <a:pt x="2798" y="3349"/>
                  </a:lnTo>
                  <a:lnTo>
                    <a:pt x="2702" y="3406"/>
                  </a:lnTo>
                  <a:lnTo>
                    <a:pt x="2601" y="3458"/>
                  </a:lnTo>
                  <a:lnTo>
                    <a:pt x="2498" y="3503"/>
                  </a:lnTo>
                  <a:lnTo>
                    <a:pt x="2391" y="3543"/>
                  </a:lnTo>
                  <a:lnTo>
                    <a:pt x="2282" y="3576"/>
                  </a:lnTo>
                  <a:lnTo>
                    <a:pt x="2169" y="3602"/>
                  </a:lnTo>
                  <a:lnTo>
                    <a:pt x="2054" y="3620"/>
                  </a:lnTo>
                  <a:lnTo>
                    <a:pt x="1936" y="3632"/>
                  </a:lnTo>
                  <a:lnTo>
                    <a:pt x="1817" y="3636"/>
                  </a:lnTo>
                  <a:lnTo>
                    <a:pt x="1698" y="3632"/>
                  </a:lnTo>
                  <a:lnTo>
                    <a:pt x="1580" y="3620"/>
                  </a:lnTo>
                  <a:lnTo>
                    <a:pt x="1465" y="3602"/>
                  </a:lnTo>
                  <a:lnTo>
                    <a:pt x="1353" y="3576"/>
                  </a:lnTo>
                  <a:lnTo>
                    <a:pt x="1242" y="3543"/>
                  </a:lnTo>
                  <a:lnTo>
                    <a:pt x="1136" y="3503"/>
                  </a:lnTo>
                  <a:lnTo>
                    <a:pt x="1032" y="3458"/>
                  </a:lnTo>
                  <a:lnTo>
                    <a:pt x="932" y="3406"/>
                  </a:lnTo>
                  <a:lnTo>
                    <a:pt x="836" y="3349"/>
                  </a:lnTo>
                  <a:lnTo>
                    <a:pt x="744" y="3285"/>
                  </a:lnTo>
                  <a:lnTo>
                    <a:pt x="656" y="3216"/>
                  </a:lnTo>
                  <a:lnTo>
                    <a:pt x="572" y="3142"/>
                  </a:lnTo>
                  <a:lnTo>
                    <a:pt x="493" y="3063"/>
                  </a:lnTo>
                  <a:lnTo>
                    <a:pt x="419" y="2979"/>
                  </a:lnTo>
                  <a:lnTo>
                    <a:pt x="350" y="2892"/>
                  </a:lnTo>
                  <a:lnTo>
                    <a:pt x="287" y="2799"/>
                  </a:lnTo>
                  <a:lnTo>
                    <a:pt x="230" y="2703"/>
                  </a:lnTo>
                  <a:lnTo>
                    <a:pt x="178" y="2603"/>
                  </a:lnTo>
                  <a:lnTo>
                    <a:pt x="131" y="2499"/>
                  </a:lnTo>
                  <a:lnTo>
                    <a:pt x="92" y="2392"/>
                  </a:lnTo>
                  <a:lnTo>
                    <a:pt x="60" y="2283"/>
                  </a:lnTo>
                  <a:lnTo>
                    <a:pt x="34" y="2170"/>
                  </a:lnTo>
                  <a:lnTo>
                    <a:pt x="15" y="2055"/>
                  </a:lnTo>
                  <a:lnTo>
                    <a:pt x="4" y="1938"/>
                  </a:lnTo>
                  <a:lnTo>
                    <a:pt x="0" y="1818"/>
                  </a:lnTo>
                  <a:lnTo>
                    <a:pt x="0" y="1818"/>
                  </a:lnTo>
                  <a:lnTo>
                    <a:pt x="4" y="1698"/>
                  </a:lnTo>
                  <a:lnTo>
                    <a:pt x="15" y="1581"/>
                  </a:lnTo>
                  <a:lnTo>
                    <a:pt x="34" y="1466"/>
                  </a:lnTo>
                  <a:lnTo>
                    <a:pt x="60" y="1353"/>
                  </a:lnTo>
                  <a:lnTo>
                    <a:pt x="92" y="1243"/>
                  </a:lnTo>
                  <a:lnTo>
                    <a:pt x="131" y="1136"/>
                  </a:lnTo>
                  <a:lnTo>
                    <a:pt x="178" y="1033"/>
                  </a:lnTo>
                  <a:lnTo>
                    <a:pt x="230" y="934"/>
                  </a:lnTo>
                  <a:lnTo>
                    <a:pt x="287" y="837"/>
                  </a:lnTo>
                  <a:lnTo>
                    <a:pt x="350" y="744"/>
                  </a:lnTo>
                  <a:lnTo>
                    <a:pt x="419" y="656"/>
                  </a:lnTo>
                  <a:lnTo>
                    <a:pt x="493" y="573"/>
                  </a:lnTo>
                  <a:lnTo>
                    <a:pt x="572" y="494"/>
                  </a:lnTo>
                  <a:lnTo>
                    <a:pt x="656" y="420"/>
                  </a:lnTo>
                  <a:lnTo>
                    <a:pt x="744" y="352"/>
                  </a:lnTo>
                  <a:lnTo>
                    <a:pt x="836" y="288"/>
                  </a:lnTo>
                  <a:lnTo>
                    <a:pt x="932" y="230"/>
                  </a:lnTo>
                  <a:lnTo>
                    <a:pt x="1032" y="178"/>
                  </a:lnTo>
                  <a:lnTo>
                    <a:pt x="1136" y="133"/>
                  </a:lnTo>
                  <a:lnTo>
                    <a:pt x="1242" y="92"/>
                  </a:lnTo>
                  <a:lnTo>
                    <a:pt x="1352" y="61"/>
                  </a:lnTo>
                  <a:lnTo>
                    <a:pt x="1465" y="35"/>
                  </a:lnTo>
                  <a:lnTo>
                    <a:pt x="1580" y="15"/>
                  </a:lnTo>
                  <a:lnTo>
                    <a:pt x="1697" y="4"/>
                  </a:lnTo>
                  <a:lnTo>
                    <a:pt x="181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74">
              <a:extLst>
                <a:ext uri="{FF2B5EF4-FFF2-40B4-BE49-F238E27FC236}">
                  <a16:creationId xmlns:a16="http://schemas.microsoft.com/office/drawing/2014/main" id="{8BCD82F5-E290-4933-A704-4873D0946C70}"/>
                </a:ext>
              </a:extLst>
            </p:cNvPr>
            <p:cNvSpPr>
              <a:spLocks/>
            </p:cNvSpPr>
            <p:nvPr/>
          </p:nvSpPr>
          <p:spPr bwMode="auto">
            <a:xfrm>
              <a:off x="1859187" y="1830291"/>
              <a:ext cx="251927" cy="251927"/>
            </a:xfrm>
            <a:custGeom>
              <a:avLst/>
              <a:gdLst>
                <a:gd name="T0" fmla="*/ 976 w 1790"/>
                <a:gd name="T1" fmla="*/ 4 h 1791"/>
                <a:gd name="T2" fmla="*/ 1129 w 1790"/>
                <a:gd name="T3" fmla="*/ 32 h 1791"/>
                <a:gd name="T4" fmla="*/ 1273 w 1790"/>
                <a:gd name="T5" fmla="*/ 85 h 1791"/>
                <a:gd name="T6" fmla="*/ 930 w 1790"/>
                <a:gd name="T7" fmla="*/ 428 h 1791"/>
                <a:gd name="T8" fmla="*/ 836 w 1790"/>
                <a:gd name="T9" fmla="*/ 430 h 1791"/>
                <a:gd name="T10" fmla="*/ 725 w 1790"/>
                <a:gd name="T11" fmla="*/ 458 h 1791"/>
                <a:gd name="T12" fmla="*/ 627 w 1790"/>
                <a:gd name="T13" fmla="*/ 510 h 1791"/>
                <a:gd name="T14" fmla="*/ 544 w 1790"/>
                <a:gd name="T15" fmla="*/ 584 h 1791"/>
                <a:gd name="T16" fmla="*/ 480 w 1790"/>
                <a:gd name="T17" fmla="*/ 676 h 1791"/>
                <a:gd name="T18" fmla="*/ 439 w 1790"/>
                <a:gd name="T19" fmla="*/ 780 h 1791"/>
                <a:gd name="T20" fmla="*/ 426 w 1790"/>
                <a:gd name="T21" fmla="*/ 896 h 1791"/>
                <a:gd name="T22" fmla="*/ 439 w 1790"/>
                <a:gd name="T23" fmla="*/ 1011 h 1791"/>
                <a:gd name="T24" fmla="*/ 480 w 1790"/>
                <a:gd name="T25" fmla="*/ 1117 h 1791"/>
                <a:gd name="T26" fmla="*/ 544 w 1790"/>
                <a:gd name="T27" fmla="*/ 1207 h 1791"/>
                <a:gd name="T28" fmla="*/ 626 w 1790"/>
                <a:gd name="T29" fmla="*/ 1281 h 1791"/>
                <a:gd name="T30" fmla="*/ 724 w 1790"/>
                <a:gd name="T31" fmla="*/ 1334 h 1791"/>
                <a:gd name="T32" fmla="*/ 836 w 1790"/>
                <a:gd name="T33" fmla="*/ 1362 h 1791"/>
                <a:gd name="T34" fmla="*/ 954 w 1790"/>
                <a:gd name="T35" fmla="*/ 1362 h 1791"/>
                <a:gd name="T36" fmla="*/ 1064 w 1790"/>
                <a:gd name="T37" fmla="*/ 1334 h 1791"/>
                <a:gd name="T38" fmla="*/ 1162 w 1790"/>
                <a:gd name="T39" fmla="*/ 1281 h 1791"/>
                <a:gd name="T40" fmla="*/ 1246 w 1790"/>
                <a:gd name="T41" fmla="*/ 1207 h 1791"/>
                <a:gd name="T42" fmla="*/ 1310 w 1790"/>
                <a:gd name="T43" fmla="*/ 1117 h 1791"/>
                <a:gd name="T44" fmla="*/ 1350 w 1790"/>
                <a:gd name="T45" fmla="*/ 1011 h 1791"/>
                <a:gd name="T46" fmla="*/ 1364 w 1790"/>
                <a:gd name="T47" fmla="*/ 896 h 1791"/>
                <a:gd name="T48" fmla="*/ 1699 w 1790"/>
                <a:gd name="T49" fmla="*/ 525 h 1791"/>
                <a:gd name="T50" fmla="*/ 1734 w 1790"/>
                <a:gd name="T51" fmla="*/ 589 h 1791"/>
                <a:gd name="T52" fmla="*/ 1775 w 1790"/>
                <a:gd name="T53" fmla="*/ 737 h 1791"/>
                <a:gd name="T54" fmla="*/ 1790 w 1790"/>
                <a:gd name="T55" fmla="*/ 896 h 1791"/>
                <a:gd name="T56" fmla="*/ 1775 w 1790"/>
                <a:gd name="T57" fmla="*/ 1056 h 1791"/>
                <a:gd name="T58" fmla="*/ 1733 w 1790"/>
                <a:gd name="T59" fmla="*/ 1209 h 1791"/>
                <a:gd name="T60" fmla="*/ 1667 w 1790"/>
                <a:gd name="T61" fmla="*/ 1347 h 1791"/>
                <a:gd name="T62" fmla="*/ 1580 w 1790"/>
                <a:gd name="T63" fmla="*/ 1473 h 1791"/>
                <a:gd name="T64" fmla="*/ 1472 w 1790"/>
                <a:gd name="T65" fmla="*/ 1581 h 1791"/>
                <a:gd name="T66" fmla="*/ 1347 w 1790"/>
                <a:gd name="T67" fmla="*/ 1669 h 1791"/>
                <a:gd name="T68" fmla="*/ 1207 w 1790"/>
                <a:gd name="T69" fmla="*/ 1735 h 1791"/>
                <a:gd name="T70" fmla="*/ 1056 w 1790"/>
                <a:gd name="T71" fmla="*/ 1776 h 1791"/>
                <a:gd name="T72" fmla="*/ 895 w 1790"/>
                <a:gd name="T73" fmla="*/ 1791 h 1791"/>
                <a:gd name="T74" fmla="*/ 734 w 1790"/>
                <a:gd name="T75" fmla="*/ 1776 h 1791"/>
                <a:gd name="T76" fmla="*/ 583 w 1790"/>
                <a:gd name="T77" fmla="*/ 1734 h 1791"/>
                <a:gd name="T78" fmla="*/ 443 w 1790"/>
                <a:gd name="T79" fmla="*/ 1669 h 1791"/>
                <a:gd name="T80" fmla="*/ 319 w 1790"/>
                <a:gd name="T81" fmla="*/ 1581 h 1791"/>
                <a:gd name="T82" fmla="*/ 211 w 1790"/>
                <a:gd name="T83" fmla="*/ 1473 h 1791"/>
                <a:gd name="T84" fmla="*/ 123 w 1790"/>
                <a:gd name="T85" fmla="*/ 1347 h 1791"/>
                <a:gd name="T86" fmla="*/ 56 w 1790"/>
                <a:gd name="T87" fmla="*/ 1207 h 1791"/>
                <a:gd name="T88" fmla="*/ 15 w 1790"/>
                <a:gd name="T89" fmla="*/ 1056 h 1791"/>
                <a:gd name="T90" fmla="*/ 0 w 1790"/>
                <a:gd name="T91" fmla="*/ 896 h 1791"/>
                <a:gd name="T92" fmla="*/ 15 w 1790"/>
                <a:gd name="T93" fmla="*/ 735 h 1791"/>
                <a:gd name="T94" fmla="*/ 56 w 1790"/>
                <a:gd name="T95" fmla="*/ 584 h 1791"/>
                <a:gd name="T96" fmla="*/ 123 w 1790"/>
                <a:gd name="T97" fmla="*/ 444 h 1791"/>
                <a:gd name="T98" fmla="*/ 211 w 1790"/>
                <a:gd name="T99" fmla="*/ 318 h 1791"/>
                <a:gd name="T100" fmla="*/ 319 w 1790"/>
                <a:gd name="T101" fmla="*/ 212 h 1791"/>
                <a:gd name="T102" fmla="*/ 443 w 1790"/>
                <a:gd name="T103" fmla="*/ 123 h 1791"/>
                <a:gd name="T104" fmla="*/ 583 w 1790"/>
                <a:gd name="T105" fmla="*/ 57 h 1791"/>
                <a:gd name="T106" fmla="*/ 734 w 1790"/>
                <a:gd name="T107" fmla="*/ 15 h 1791"/>
                <a:gd name="T108" fmla="*/ 895 w 1790"/>
                <a:gd name="T109" fmla="*/ 0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0" h="1791">
                  <a:moveTo>
                    <a:pt x="895" y="0"/>
                  </a:moveTo>
                  <a:lnTo>
                    <a:pt x="976" y="4"/>
                  </a:lnTo>
                  <a:lnTo>
                    <a:pt x="1053" y="15"/>
                  </a:lnTo>
                  <a:lnTo>
                    <a:pt x="1129" y="32"/>
                  </a:lnTo>
                  <a:lnTo>
                    <a:pt x="1203" y="56"/>
                  </a:lnTo>
                  <a:lnTo>
                    <a:pt x="1273" y="85"/>
                  </a:lnTo>
                  <a:lnTo>
                    <a:pt x="1266" y="93"/>
                  </a:lnTo>
                  <a:lnTo>
                    <a:pt x="930" y="428"/>
                  </a:lnTo>
                  <a:lnTo>
                    <a:pt x="895" y="427"/>
                  </a:lnTo>
                  <a:lnTo>
                    <a:pt x="836" y="430"/>
                  </a:lnTo>
                  <a:lnTo>
                    <a:pt x="779" y="441"/>
                  </a:lnTo>
                  <a:lnTo>
                    <a:pt x="725" y="458"/>
                  </a:lnTo>
                  <a:lnTo>
                    <a:pt x="674" y="482"/>
                  </a:lnTo>
                  <a:lnTo>
                    <a:pt x="627" y="510"/>
                  </a:lnTo>
                  <a:lnTo>
                    <a:pt x="583" y="544"/>
                  </a:lnTo>
                  <a:lnTo>
                    <a:pt x="544" y="584"/>
                  </a:lnTo>
                  <a:lnTo>
                    <a:pt x="509" y="628"/>
                  </a:lnTo>
                  <a:lnTo>
                    <a:pt x="480" y="676"/>
                  </a:lnTo>
                  <a:lnTo>
                    <a:pt x="457" y="726"/>
                  </a:lnTo>
                  <a:lnTo>
                    <a:pt x="439" y="780"/>
                  </a:lnTo>
                  <a:lnTo>
                    <a:pt x="430" y="837"/>
                  </a:lnTo>
                  <a:lnTo>
                    <a:pt x="426" y="896"/>
                  </a:lnTo>
                  <a:lnTo>
                    <a:pt x="430" y="955"/>
                  </a:lnTo>
                  <a:lnTo>
                    <a:pt x="439" y="1011"/>
                  </a:lnTo>
                  <a:lnTo>
                    <a:pt x="457" y="1066"/>
                  </a:lnTo>
                  <a:lnTo>
                    <a:pt x="480" y="1117"/>
                  </a:lnTo>
                  <a:lnTo>
                    <a:pt x="509" y="1165"/>
                  </a:lnTo>
                  <a:lnTo>
                    <a:pt x="544" y="1207"/>
                  </a:lnTo>
                  <a:lnTo>
                    <a:pt x="583" y="1247"/>
                  </a:lnTo>
                  <a:lnTo>
                    <a:pt x="626" y="1281"/>
                  </a:lnTo>
                  <a:lnTo>
                    <a:pt x="674" y="1311"/>
                  </a:lnTo>
                  <a:lnTo>
                    <a:pt x="724" y="1334"/>
                  </a:lnTo>
                  <a:lnTo>
                    <a:pt x="779" y="1351"/>
                  </a:lnTo>
                  <a:lnTo>
                    <a:pt x="836" y="1362"/>
                  </a:lnTo>
                  <a:lnTo>
                    <a:pt x="895" y="1366"/>
                  </a:lnTo>
                  <a:lnTo>
                    <a:pt x="954" y="1362"/>
                  </a:lnTo>
                  <a:lnTo>
                    <a:pt x="1010" y="1351"/>
                  </a:lnTo>
                  <a:lnTo>
                    <a:pt x="1064" y="1334"/>
                  </a:lnTo>
                  <a:lnTo>
                    <a:pt x="1116" y="1311"/>
                  </a:lnTo>
                  <a:lnTo>
                    <a:pt x="1162" y="1281"/>
                  </a:lnTo>
                  <a:lnTo>
                    <a:pt x="1207" y="1247"/>
                  </a:lnTo>
                  <a:lnTo>
                    <a:pt x="1246" y="1207"/>
                  </a:lnTo>
                  <a:lnTo>
                    <a:pt x="1280" y="1165"/>
                  </a:lnTo>
                  <a:lnTo>
                    <a:pt x="1310" y="1117"/>
                  </a:lnTo>
                  <a:lnTo>
                    <a:pt x="1333" y="1066"/>
                  </a:lnTo>
                  <a:lnTo>
                    <a:pt x="1350" y="1011"/>
                  </a:lnTo>
                  <a:lnTo>
                    <a:pt x="1360" y="955"/>
                  </a:lnTo>
                  <a:lnTo>
                    <a:pt x="1364" y="896"/>
                  </a:lnTo>
                  <a:lnTo>
                    <a:pt x="1363" y="860"/>
                  </a:lnTo>
                  <a:lnTo>
                    <a:pt x="1699" y="525"/>
                  </a:lnTo>
                  <a:lnTo>
                    <a:pt x="1705" y="517"/>
                  </a:lnTo>
                  <a:lnTo>
                    <a:pt x="1734" y="589"/>
                  </a:lnTo>
                  <a:lnTo>
                    <a:pt x="1759" y="661"/>
                  </a:lnTo>
                  <a:lnTo>
                    <a:pt x="1775" y="737"/>
                  </a:lnTo>
                  <a:lnTo>
                    <a:pt x="1786" y="816"/>
                  </a:lnTo>
                  <a:lnTo>
                    <a:pt x="1790" y="896"/>
                  </a:lnTo>
                  <a:lnTo>
                    <a:pt x="1786" y="978"/>
                  </a:lnTo>
                  <a:lnTo>
                    <a:pt x="1775" y="1056"/>
                  </a:lnTo>
                  <a:lnTo>
                    <a:pt x="1758" y="1134"/>
                  </a:lnTo>
                  <a:lnTo>
                    <a:pt x="1733" y="1209"/>
                  </a:lnTo>
                  <a:lnTo>
                    <a:pt x="1704" y="1280"/>
                  </a:lnTo>
                  <a:lnTo>
                    <a:pt x="1667" y="1347"/>
                  </a:lnTo>
                  <a:lnTo>
                    <a:pt x="1626" y="1413"/>
                  </a:lnTo>
                  <a:lnTo>
                    <a:pt x="1580" y="1473"/>
                  </a:lnTo>
                  <a:lnTo>
                    <a:pt x="1527" y="1529"/>
                  </a:lnTo>
                  <a:lnTo>
                    <a:pt x="1472" y="1581"/>
                  </a:lnTo>
                  <a:lnTo>
                    <a:pt x="1410" y="1627"/>
                  </a:lnTo>
                  <a:lnTo>
                    <a:pt x="1347" y="1669"/>
                  </a:lnTo>
                  <a:lnTo>
                    <a:pt x="1279" y="1705"/>
                  </a:lnTo>
                  <a:lnTo>
                    <a:pt x="1207" y="1735"/>
                  </a:lnTo>
                  <a:lnTo>
                    <a:pt x="1133" y="1759"/>
                  </a:lnTo>
                  <a:lnTo>
                    <a:pt x="1056" y="1776"/>
                  </a:lnTo>
                  <a:lnTo>
                    <a:pt x="976" y="1787"/>
                  </a:lnTo>
                  <a:lnTo>
                    <a:pt x="895" y="1791"/>
                  </a:lnTo>
                  <a:lnTo>
                    <a:pt x="814" y="1787"/>
                  </a:lnTo>
                  <a:lnTo>
                    <a:pt x="734" y="1776"/>
                  </a:lnTo>
                  <a:lnTo>
                    <a:pt x="657" y="1759"/>
                  </a:lnTo>
                  <a:lnTo>
                    <a:pt x="583" y="1734"/>
                  </a:lnTo>
                  <a:lnTo>
                    <a:pt x="512" y="1705"/>
                  </a:lnTo>
                  <a:lnTo>
                    <a:pt x="443" y="1669"/>
                  </a:lnTo>
                  <a:lnTo>
                    <a:pt x="379" y="1627"/>
                  </a:lnTo>
                  <a:lnTo>
                    <a:pt x="319" y="1581"/>
                  </a:lnTo>
                  <a:lnTo>
                    <a:pt x="263" y="1529"/>
                  </a:lnTo>
                  <a:lnTo>
                    <a:pt x="211" y="1473"/>
                  </a:lnTo>
                  <a:lnTo>
                    <a:pt x="164" y="1411"/>
                  </a:lnTo>
                  <a:lnTo>
                    <a:pt x="123" y="1347"/>
                  </a:lnTo>
                  <a:lnTo>
                    <a:pt x="87" y="1280"/>
                  </a:lnTo>
                  <a:lnTo>
                    <a:pt x="56" y="1207"/>
                  </a:lnTo>
                  <a:lnTo>
                    <a:pt x="32" y="1134"/>
                  </a:lnTo>
                  <a:lnTo>
                    <a:pt x="15" y="1056"/>
                  </a:lnTo>
                  <a:lnTo>
                    <a:pt x="4" y="977"/>
                  </a:lnTo>
                  <a:lnTo>
                    <a:pt x="0" y="896"/>
                  </a:lnTo>
                  <a:lnTo>
                    <a:pt x="4" y="815"/>
                  </a:lnTo>
                  <a:lnTo>
                    <a:pt x="15" y="735"/>
                  </a:lnTo>
                  <a:lnTo>
                    <a:pt x="32" y="657"/>
                  </a:lnTo>
                  <a:lnTo>
                    <a:pt x="56" y="584"/>
                  </a:lnTo>
                  <a:lnTo>
                    <a:pt x="87" y="513"/>
                  </a:lnTo>
                  <a:lnTo>
                    <a:pt x="123" y="444"/>
                  </a:lnTo>
                  <a:lnTo>
                    <a:pt x="164" y="380"/>
                  </a:lnTo>
                  <a:lnTo>
                    <a:pt x="211" y="318"/>
                  </a:lnTo>
                  <a:lnTo>
                    <a:pt x="263" y="263"/>
                  </a:lnTo>
                  <a:lnTo>
                    <a:pt x="319" y="212"/>
                  </a:lnTo>
                  <a:lnTo>
                    <a:pt x="379" y="165"/>
                  </a:lnTo>
                  <a:lnTo>
                    <a:pt x="443" y="123"/>
                  </a:lnTo>
                  <a:lnTo>
                    <a:pt x="512" y="86"/>
                  </a:lnTo>
                  <a:lnTo>
                    <a:pt x="583" y="57"/>
                  </a:lnTo>
                  <a:lnTo>
                    <a:pt x="657" y="32"/>
                  </a:lnTo>
                  <a:lnTo>
                    <a:pt x="734" y="15"/>
                  </a:lnTo>
                  <a:lnTo>
                    <a:pt x="814" y="4"/>
                  </a:lnTo>
                  <a:lnTo>
                    <a:pt x="89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75">
              <a:extLst>
                <a:ext uri="{FF2B5EF4-FFF2-40B4-BE49-F238E27FC236}">
                  <a16:creationId xmlns:a16="http://schemas.microsoft.com/office/drawing/2014/main" id="{DD0EEC74-44CF-4388-925F-7CB3B1DD2352}"/>
                </a:ext>
              </a:extLst>
            </p:cNvPr>
            <p:cNvSpPr>
              <a:spLocks/>
            </p:cNvSpPr>
            <p:nvPr/>
          </p:nvSpPr>
          <p:spPr bwMode="auto">
            <a:xfrm>
              <a:off x="1986275" y="1643595"/>
              <a:ext cx="309286" cy="311534"/>
            </a:xfrm>
            <a:custGeom>
              <a:avLst/>
              <a:gdLst>
                <a:gd name="T0" fmla="*/ 1543 w 2201"/>
                <a:gd name="T1" fmla="*/ 1 h 2215"/>
                <a:gd name="T2" fmla="*/ 1564 w 2201"/>
                <a:gd name="T3" fmla="*/ 14 h 2215"/>
                <a:gd name="T4" fmla="*/ 1574 w 2201"/>
                <a:gd name="T5" fmla="*/ 38 h 2215"/>
                <a:gd name="T6" fmla="*/ 1722 w 2201"/>
                <a:gd name="T7" fmla="*/ 244 h 2215"/>
                <a:gd name="T8" fmla="*/ 1764 w 2201"/>
                <a:gd name="T9" fmla="*/ 216 h 2215"/>
                <a:gd name="T10" fmla="*/ 1811 w 2201"/>
                <a:gd name="T11" fmla="*/ 207 h 2215"/>
                <a:gd name="T12" fmla="*/ 1859 w 2201"/>
                <a:gd name="T13" fmla="*/ 216 h 2215"/>
                <a:gd name="T14" fmla="*/ 1900 w 2201"/>
                <a:gd name="T15" fmla="*/ 244 h 2215"/>
                <a:gd name="T16" fmla="*/ 1992 w 2201"/>
                <a:gd name="T17" fmla="*/ 341 h 2215"/>
                <a:gd name="T18" fmla="*/ 2011 w 2201"/>
                <a:gd name="T19" fmla="*/ 394 h 2215"/>
                <a:gd name="T20" fmla="*/ 2005 w 2201"/>
                <a:gd name="T21" fmla="*/ 448 h 2215"/>
                <a:gd name="T22" fmla="*/ 1974 w 2201"/>
                <a:gd name="T23" fmla="*/ 497 h 2215"/>
                <a:gd name="T24" fmla="*/ 2162 w 2201"/>
                <a:gd name="T25" fmla="*/ 627 h 2215"/>
                <a:gd name="T26" fmla="*/ 2187 w 2201"/>
                <a:gd name="T27" fmla="*/ 638 h 2215"/>
                <a:gd name="T28" fmla="*/ 2200 w 2201"/>
                <a:gd name="T29" fmla="*/ 662 h 2215"/>
                <a:gd name="T30" fmla="*/ 2197 w 2201"/>
                <a:gd name="T31" fmla="*/ 687 h 2215"/>
                <a:gd name="T32" fmla="*/ 1703 w 2201"/>
                <a:gd name="T33" fmla="*/ 1185 h 2215"/>
                <a:gd name="T34" fmla="*/ 1649 w 2201"/>
                <a:gd name="T35" fmla="*/ 1224 h 2215"/>
                <a:gd name="T36" fmla="*/ 1586 w 2201"/>
                <a:gd name="T37" fmla="*/ 1244 h 2215"/>
                <a:gd name="T38" fmla="*/ 1545 w 2201"/>
                <a:gd name="T39" fmla="*/ 1246 h 2215"/>
                <a:gd name="T40" fmla="*/ 1525 w 2201"/>
                <a:gd name="T41" fmla="*/ 1245 h 2215"/>
                <a:gd name="T42" fmla="*/ 292 w 2201"/>
                <a:gd name="T43" fmla="*/ 2179 h 2215"/>
                <a:gd name="T44" fmla="*/ 249 w 2201"/>
                <a:gd name="T45" fmla="*/ 2205 h 2215"/>
                <a:gd name="T46" fmla="*/ 110 w 2201"/>
                <a:gd name="T47" fmla="*/ 2215 h 2215"/>
                <a:gd name="T48" fmla="*/ 80 w 2201"/>
                <a:gd name="T49" fmla="*/ 2212 h 2215"/>
                <a:gd name="T50" fmla="*/ 36 w 2201"/>
                <a:gd name="T51" fmla="*/ 2190 h 2215"/>
                <a:gd name="T52" fmla="*/ 7 w 2201"/>
                <a:gd name="T53" fmla="*/ 2151 h 2215"/>
                <a:gd name="T54" fmla="*/ 0 w 2201"/>
                <a:gd name="T55" fmla="*/ 2101 h 2215"/>
                <a:gd name="T56" fmla="*/ 12 w 2201"/>
                <a:gd name="T57" fmla="*/ 1969 h 2215"/>
                <a:gd name="T58" fmla="*/ 38 w 2201"/>
                <a:gd name="T59" fmla="*/ 1927 h 2215"/>
                <a:gd name="T60" fmla="*/ 480 w 2201"/>
                <a:gd name="T61" fmla="*/ 1485 h 2215"/>
                <a:gd name="T62" fmla="*/ 803 w 2201"/>
                <a:gd name="T63" fmla="*/ 1162 h 2215"/>
                <a:gd name="T64" fmla="*/ 955 w 2201"/>
                <a:gd name="T65" fmla="*/ 682 h 2215"/>
                <a:gd name="T66" fmla="*/ 955 w 2201"/>
                <a:gd name="T67" fmla="*/ 627 h 2215"/>
                <a:gd name="T68" fmla="*/ 973 w 2201"/>
                <a:gd name="T69" fmla="*/ 557 h 2215"/>
                <a:gd name="T70" fmla="*/ 1016 w 2201"/>
                <a:gd name="T71" fmla="*/ 497 h 2215"/>
                <a:gd name="T72" fmla="*/ 1511 w 2201"/>
                <a:gd name="T73" fmla="*/ 5 h 2215"/>
                <a:gd name="T74" fmla="*/ 1531 w 2201"/>
                <a:gd name="T75" fmla="*/ 0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1" h="2215">
                  <a:moveTo>
                    <a:pt x="1531" y="0"/>
                  </a:moveTo>
                  <a:lnTo>
                    <a:pt x="1543" y="1"/>
                  </a:lnTo>
                  <a:lnTo>
                    <a:pt x="1554" y="6"/>
                  </a:lnTo>
                  <a:lnTo>
                    <a:pt x="1564" y="14"/>
                  </a:lnTo>
                  <a:lnTo>
                    <a:pt x="1570" y="25"/>
                  </a:lnTo>
                  <a:lnTo>
                    <a:pt x="1574" y="38"/>
                  </a:lnTo>
                  <a:lnTo>
                    <a:pt x="1599" y="367"/>
                  </a:lnTo>
                  <a:lnTo>
                    <a:pt x="1722" y="244"/>
                  </a:lnTo>
                  <a:lnTo>
                    <a:pt x="1742" y="227"/>
                  </a:lnTo>
                  <a:lnTo>
                    <a:pt x="1764" y="216"/>
                  </a:lnTo>
                  <a:lnTo>
                    <a:pt x="1787" y="208"/>
                  </a:lnTo>
                  <a:lnTo>
                    <a:pt x="1811" y="207"/>
                  </a:lnTo>
                  <a:lnTo>
                    <a:pt x="1835" y="208"/>
                  </a:lnTo>
                  <a:lnTo>
                    <a:pt x="1859" y="216"/>
                  </a:lnTo>
                  <a:lnTo>
                    <a:pt x="1881" y="227"/>
                  </a:lnTo>
                  <a:lnTo>
                    <a:pt x="1900" y="244"/>
                  </a:lnTo>
                  <a:lnTo>
                    <a:pt x="1974" y="319"/>
                  </a:lnTo>
                  <a:lnTo>
                    <a:pt x="1992" y="341"/>
                  </a:lnTo>
                  <a:lnTo>
                    <a:pt x="2005" y="367"/>
                  </a:lnTo>
                  <a:lnTo>
                    <a:pt x="2011" y="394"/>
                  </a:lnTo>
                  <a:lnTo>
                    <a:pt x="2011" y="421"/>
                  </a:lnTo>
                  <a:lnTo>
                    <a:pt x="2005" y="448"/>
                  </a:lnTo>
                  <a:lnTo>
                    <a:pt x="1992" y="474"/>
                  </a:lnTo>
                  <a:lnTo>
                    <a:pt x="1974" y="497"/>
                  </a:lnTo>
                  <a:lnTo>
                    <a:pt x="1867" y="604"/>
                  </a:lnTo>
                  <a:lnTo>
                    <a:pt x="2162" y="627"/>
                  </a:lnTo>
                  <a:lnTo>
                    <a:pt x="2175" y="631"/>
                  </a:lnTo>
                  <a:lnTo>
                    <a:pt x="2187" y="638"/>
                  </a:lnTo>
                  <a:lnTo>
                    <a:pt x="2195" y="648"/>
                  </a:lnTo>
                  <a:lnTo>
                    <a:pt x="2200" y="662"/>
                  </a:lnTo>
                  <a:lnTo>
                    <a:pt x="2201" y="674"/>
                  </a:lnTo>
                  <a:lnTo>
                    <a:pt x="2197" y="687"/>
                  </a:lnTo>
                  <a:lnTo>
                    <a:pt x="2189" y="700"/>
                  </a:lnTo>
                  <a:lnTo>
                    <a:pt x="1703" y="1185"/>
                  </a:lnTo>
                  <a:lnTo>
                    <a:pt x="1677" y="1207"/>
                  </a:lnTo>
                  <a:lnTo>
                    <a:pt x="1649" y="1224"/>
                  </a:lnTo>
                  <a:lnTo>
                    <a:pt x="1618" y="1236"/>
                  </a:lnTo>
                  <a:lnTo>
                    <a:pt x="1586" y="1244"/>
                  </a:lnTo>
                  <a:lnTo>
                    <a:pt x="1553" y="1247"/>
                  </a:lnTo>
                  <a:lnTo>
                    <a:pt x="1545" y="1246"/>
                  </a:lnTo>
                  <a:lnTo>
                    <a:pt x="1537" y="1246"/>
                  </a:lnTo>
                  <a:lnTo>
                    <a:pt x="1525" y="1245"/>
                  </a:lnTo>
                  <a:lnTo>
                    <a:pt x="1247" y="1224"/>
                  </a:lnTo>
                  <a:lnTo>
                    <a:pt x="292" y="2179"/>
                  </a:lnTo>
                  <a:lnTo>
                    <a:pt x="272" y="2195"/>
                  </a:lnTo>
                  <a:lnTo>
                    <a:pt x="249" y="2205"/>
                  </a:lnTo>
                  <a:lnTo>
                    <a:pt x="223" y="2210"/>
                  </a:lnTo>
                  <a:lnTo>
                    <a:pt x="110" y="2215"/>
                  </a:lnTo>
                  <a:lnTo>
                    <a:pt x="106" y="2215"/>
                  </a:lnTo>
                  <a:lnTo>
                    <a:pt x="80" y="2212"/>
                  </a:lnTo>
                  <a:lnTo>
                    <a:pt x="56" y="2204"/>
                  </a:lnTo>
                  <a:lnTo>
                    <a:pt x="36" y="2190"/>
                  </a:lnTo>
                  <a:lnTo>
                    <a:pt x="20" y="2172"/>
                  </a:lnTo>
                  <a:lnTo>
                    <a:pt x="7" y="2151"/>
                  </a:lnTo>
                  <a:lnTo>
                    <a:pt x="0" y="2126"/>
                  </a:lnTo>
                  <a:lnTo>
                    <a:pt x="0" y="2101"/>
                  </a:lnTo>
                  <a:lnTo>
                    <a:pt x="9" y="1994"/>
                  </a:lnTo>
                  <a:lnTo>
                    <a:pt x="12" y="1969"/>
                  </a:lnTo>
                  <a:lnTo>
                    <a:pt x="23" y="1947"/>
                  </a:lnTo>
                  <a:lnTo>
                    <a:pt x="38" y="1927"/>
                  </a:lnTo>
                  <a:lnTo>
                    <a:pt x="174" y="1792"/>
                  </a:lnTo>
                  <a:lnTo>
                    <a:pt x="480" y="1485"/>
                  </a:lnTo>
                  <a:lnTo>
                    <a:pt x="487" y="1479"/>
                  </a:lnTo>
                  <a:lnTo>
                    <a:pt x="803" y="1162"/>
                  </a:lnTo>
                  <a:lnTo>
                    <a:pt x="978" y="987"/>
                  </a:lnTo>
                  <a:lnTo>
                    <a:pt x="955" y="682"/>
                  </a:lnTo>
                  <a:lnTo>
                    <a:pt x="954" y="664"/>
                  </a:lnTo>
                  <a:lnTo>
                    <a:pt x="955" y="627"/>
                  </a:lnTo>
                  <a:lnTo>
                    <a:pt x="961" y="592"/>
                  </a:lnTo>
                  <a:lnTo>
                    <a:pt x="973" y="557"/>
                  </a:lnTo>
                  <a:lnTo>
                    <a:pt x="992" y="525"/>
                  </a:lnTo>
                  <a:lnTo>
                    <a:pt x="1016" y="497"/>
                  </a:lnTo>
                  <a:lnTo>
                    <a:pt x="1501" y="12"/>
                  </a:lnTo>
                  <a:lnTo>
                    <a:pt x="1511" y="5"/>
                  </a:lnTo>
                  <a:lnTo>
                    <a:pt x="1521" y="1"/>
                  </a:lnTo>
                  <a:lnTo>
                    <a:pt x="15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219B529C-C6FD-4F92-BA79-7F6488F6E39D}"/>
              </a:ext>
            </a:extLst>
          </p:cNvPr>
          <p:cNvGrpSpPr>
            <a:grpSpLocks noChangeAspect="1"/>
          </p:cNvGrpSpPr>
          <p:nvPr/>
        </p:nvGrpSpPr>
        <p:grpSpPr bwMode="auto">
          <a:xfrm>
            <a:off x="3547498" y="1855027"/>
            <a:ext cx="715595" cy="951488"/>
            <a:chOff x="1192" y="1587"/>
            <a:chExt cx="1268" cy="1686"/>
          </a:xfrm>
          <a:solidFill>
            <a:schemeClr val="bg2"/>
          </a:solidFill>
        </p:grpSpPr>
        <p:sp>
          <p:nvSpPr>
            <p:cNvPr id="51" name="Freeform 32">
              <a:extLst>
                <a:ext uri="{FF2B5EF4-FFF2-40B4-BE49-F238E27FC236}">
                  <a16:creationId xmlns:a16="http://schemas.microsoft.com/office/drawing/2014/main" id="{127876E0-02EB-49E6-9446-175FEC13D776}"/>
                </a:ext>
              </a:extLst>
            </p:cNvPr>
            <p:cNvSpPr>
              <a:spLocks/>
            </p:cNvSpPr>
            <p:nvPr/>
          </p:nvSpPr>
          <p:spPr bwMode="auto">
            <a:xfrm>
              <a:off x="1515" y="1847"/>
              <a:ext cx="621" cy="1145"/>
            </a:xfrm>
            <a:custGeom>
              <a:avLst/>
              <a:gdLst>
                <a:gd name="T0" fmla="*/ 335 w 787"/>
                <a:gd name="T1" fmla="*/ 0 h 1456"/>
                <a:gd name="T2" fmla="*/ 335 w 787"/>
                <a:gd name="T3" fmla="*/ 354 h 1456"/>
                <a:gd name="T4" fmla="*/ 335 w 787"/>
                <a:gd name="T5" fmla="*/ 354 h 1456"/>
                <a:gd name="T6" fmla="*/ 335 w 787"/>
                <a:gd name="T7" fmla="*/ 568 h 1456"/>
                <a:gd name="T8" fmla="*/ 270 w 787"/>
                <a:gd name="T9" fmla="*/ 483 h 1456"/>
                <a:gd name="T10" fmla="*/ 0 w 787"/>
                <a:gd name="T11" fmla="*/ 374 h 1456"/>
                <a:gd name="T12" fmla="*/ 0 w 787"/>
                <a:gd name="T13" fmla="*/ 492 h 1456"/>
                <a:gd name="T14" fmla="*/ 186 w 787"/>
                <a:gd name="T15" fmla="*/ 566 h 1456"/>
                <a:gd name="T16" fmla="*/ 289 w 787"/>
                <a:gd name="T17" fmla="*/ 746 h 1456"/>
                <a:gd name="T18" fmla="*/ 335 w 787"/>
                <a:gd name="T19" fmla="*/ 1023 h 1456"/>
                <a:gd name="T20" fmla="*/ 335 w 787"/>
                <a:gd name="T21" fmla="*/ 1456 h 1456"/>
                <a:gd name="T22" fmla="*/ 453 w 787"/>
                <a:gd name="T23" fmla="*/ 1456 h 1456"/>
                <a:gd name="T24" fmla="*/ 453 w 787"/>
                <a:gd name="T25" fmla="*/ 1023 h 1456"/>
                <a:gd name="T26" fmla="*/ 499 w 787"/>
                <a:gd name="T27" fmla="*/ 746 h 1456"/>
                <a:gd name="T28" fmla="*/ 602 w 787"/>
                <a:gd name="T29" fmla="*/ 566 h 1456"/>
                <a:gd name="T30" fmla="*/ 787 w 787"/>
                <a:gd name="T31" fmla="*/ 492 h 1456"/>
                <a:gd name="T32" fmla="*/ 787 w 787"/>
                <a:gd name="T33" fmla="*/ 374 h 1456"/>
                <a:gd name="T34" fmla="*/ 518 w 787"/>
                <a:gd name="T35" fmla="*/ 483 h 1456"/>
                <a:gd name="T36" fmla="*/ 453 w 787"/>
                <a:gd name="T37" fmla="*/ 568 h 1456"/>
                <a:gd name="T38" fmla="*/ 453 w 787"/>
                <a:gd name="T39" fmla="*/ 236 h 1456"/>
                <a:gd name="T40" fmla="*/ 453 w 787"/>
                <a:gd name="T41" fmla="*/ 236 h 1456"/>
                <a:gd name="T42" fmla="*/ 453 w 787"/>
                <a:gd name="T43" fmla="*/ 0 h 1456"/>
                <a:gd name="T44" fmla="*/ 335 w 787"/>
                <a:gd name="T45"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7" h="1456">
                  <a:moveTo>
                    <a:pt x="335" y="0"/>
                  </a:moveTo>
                  <a:cubicBezTo>
                    <a:pt x="335" y="354"/>
                    <a:pt x="335" y="354"/>
                    <a:pt x="335" y="354"/>
                  </a:cubicBezTo>
                  <a:cubicBezTo>
                    <a:pt x="335" y="354"/>
                    <a:pt x="335" y="354"/>
                    <a:pt x="335" y="354"/>
                  </a:cubicBezTo>
                  <a:cubicBezTo>
                    <a:pt x="335" y="568"/>
                    <a:pt x="335" y="568"/>
                    <a:pt x="335" y="568"/>
                  </a:cubicBezTo>
                  <a:cubicBezTo>
                    <a:pt x="316" y="538"/>
                    <a:pt x="295" y="509"/>
                    <a:pt x="270" y="483"/>
                  </a:cubicBezTo>
                  <a:cubicBezTo>
                    <a:pt x="205" y="419"/>
                    <a:pt x="114" y="374"/>
                    <a:pt x="0" y="374"/>
                  </a:cubicBezTo>
                  <a:cubicBezTo>
                    <a:pt x="0" y="492"/>
                    <a:pt x="0" y="492"/>
                    <a:pt x="0" y="492"/>
                  </a:cubicBezTo>
                  <a:cubicBezTo>
                    <a:pt x="84" y="492"/>
                    <a:pt x="140" y="521"/>
                    <a:pt x="186" y="566"/>
                  </a:cubicBezTo>
                  <a:cubicBezTo>
                    <a:pt x="232" y="613"/>
                    <a:pt x="266" y="678"/>
                    <a:pt x="289" y="746"/>
                  </a:cubicBezTo>
                  <a:cubicBezTo>
                    <a:pt x="334" y="883"/>
                    <a:pt x="335" y="1023"/>
                    <a:pt x="335" y="1023"/>
                  </a:cubicBezTo>
                  <a:cubicBezTo>
                    <a:pt x="335" y="1456"/>
                    <a:pt x="335" y="1456"/>
                    <a:pt x="335" y="1456"/>
                  </a:cubicBezTo>
                  <a:cubicBezTo>
                    <a:pt x="453" y="1456"/>
                    <a:pt x="453" y="1456"/>
                    <a:pt x="453" y="1456"/>
                  </a:cubicBezTo>
                  <a:cubicBezTo>
                    <a:pt x="453" y="1023"/>
                    <a:pt x="453" y="1023"/>
                    <a:pt x="453" y="1023"/>
                  </a:cubicBezTo>
                  <a:cubicBezTo>
                    <a:pt x="453" y="1023"/>
                    <a:pt x="453" y="883"/>
                    <a:pt x="499" y="746"/>
                  </a:cubicBezTo>
                  <a:cubicBezTo>
                    <a:pt x="522" y="678"/>
                    <a:pt x="556" y="613"/>
                    <a:pt x="602" y="566"/>
                  </a:cubicBezTo>
                  <a:cubicBezTo>
                    <a:pt x="648" y="521"/>
                    <a:pt x="704" y="492"/>
                    <a:pt x="787" y="492"/>
                  </a:cubicBezTo>
                  <a:cubicBezTo>
                    <a:pt x="787" y="374"/>
                    <a:pt x="787" y="374"/>
                    <a:pt x="787" y="374"/>
                  </a:cubicBezTo>
                  <a:cubicBezTo>
                    <a:pt x="674" y="374"/>
                    <a:pt x="583" y="419"/>
                    <a:pt x="518" y="483"/>
                  </a:cubicBezTo>
                  <a:cubicBezTo>
                    <a:pt x="492" y="509"/>
                    <a:pt x="471" y="538"/>
                    <a:pt x="453" y="568"/>
                  </a:cubicBezTo>
                  <a:cubicBezTo>
                    <a:pt x="453" y="236"/>
                    <a:pt x="453" y="236"/>
                    <a:pt x="453" y="236"/>
                  </a:cubicBezTo>
                  <a:cubicBezTo>
                    <a:pt x="453" y="236"/>
                    <a:pt x="453" y="236"/>
                    <a:pt x="453" y="236"/>
                  </a:cubicBezTo>
                  <a:cubicBezTo>
                    <a:pt x="453" y="0"/>
                    <a:pt x="453" y="0"/>
                    <a:pt x="453" y="0"/>
                  </a:cubicBezTo>
                  <a:lnTo>
                    <a:pt x="3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33">
              <a:extLst>
                <a:ext uri="{FF2B5EF4-FFF2-40B4-BE49-F238E27FC236}">
                  <a16:creationId xmlns:a16="http://schemas.microsoft.com/office/drawing/2014/main" id="{F395820A-194B-4BD0-86F0-310BA1C5DFC2}"/>
                </a:ext>
              </a:extLst>
            </p:cNvPr>
            <p:cNvSpPr>
              <a:spLocks/>
            </p:cNvSpPr>
            <p:nvPr/>
          </p:nvSpPr>
          <p:spPr bwMode="auto">
            <a:xfrm>
              <a:off x="1192" y="2037"/>
              <a:ext cx="398" cy="297"/>
            </a:xfrm>
            <a:custGeom>
              <a:avLst/>
              <a:gdLst>
                <a:gd name="T0" fmla="*/ 488 w 504"/>
                <a:gd name="T1" fmla="*/ 1 h 377"/>
                <a:gd name="T2" fmla="*/ 488 w 504"/>
                <a:gd name="T3" fmla="*/ 1 h 377"/>
                <a:gd name="T4" fmla="*/ 484 w 504"/>
                <a:gd name="T5" fmla="*/ 1 h 377"/>
                <a:gd name="T6" fmla="*/ 10 w 504"/>
                <a:gd name="T7" fmla="*/ 175 h 377"/>
                <a:gd name="T8" fmla="*/ 2 w 504"/>
                <a:gd name="T9" fmla="*/ 192 h 377"/>
                <a:gd name="T10" fmla="*/ 10 w 504"/>
                <a:gd name="T11" fmla="*/ 201 h 377"/>
                <a:gd name="T12" fmla="*/ 484 w 504"/>
                <a:gd name="T13" fmla="*/ 375 h 377"/>
                <a:gd name="T14" fmla="*/ 501 w 504"/>
                <a:gd name="T15" fmla="*/ 366 h 377"/>
                <a:gd name="T16" fmla="*/ 499 w 504"/>
                <a:gd name="T17" fmla="*/ 354 h 377"/>
                <a:gd name="T18" fmla="*/ 499 w 504"/>
                <a:gd name="T19" fmla="*/ 22 h 377"/>
                <a:gd name="T20" fmla="*/ 497 w 504"/>
                <a:gd name="T21" fmla="*/ 3 h 377"/>
                <a:gd name="T22" fmla="*/ 488 w 504"/>
                <a:gd name="T23" fmla="*/ 0 h 377"/>
                <a:gd name="T24" fmla="*/ 488 w 504"/>
                <a:gd name="T25" fmla="*/ 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377">
                  <a:moveTo>
                    <a:pt x="488" y="1"/>
                  </a:moveTo>
                  <a:cubicBezTo>
                    <a:pt x="488" y="1"/>
                    <a:pt x="488" y="1"/>
                    <a:pt x="488" y="1"/>
                  </a:cubicBezTo>
                  <a:cubicBezTo>
                    <a:pt x="487" y="1"/>
                    <a:pt x="485" y="1"/>
                    <a:pt x="484" y="1"/>
                  </a:cubicBezTo>
                  <a:cubicBezTo>
                    <a:pt x="10" y="175"/>
                    <a:pt x="10" y="175"/>
                    <a:pt x="10" y="175"/>
                  </a:cubicBezTo>
                  <a:cubicBezTo>
                    <a:pt x="3" y="178"/>
                    <a:pt x="0" y="185"/>
                    <a:pt x="2" y="192"/>
                  </a:cubicBezTo>
                  <a:cubicBezTo>
                    <a:pt x="3" y="196"/>
                    <a:pt x="6" y="199"/>
                    <a:pt x="10" y="201"/>
                  </a:cubicBezTo>
                  <a:cubicBezTo>
                    <a:pt x="484" y="375"/>
                    <a:pt x="484" y="375"/>
                    <a:pt x="484" y="375"/>
                  </a:cubicBezTo>
                  <a:cubicBezTo>
                    <a:pt x="491" y="377"/>
                    <a:pt x="498" y="373"/>
                    <a:pt x="501" y="366"/>
                  </a:cubicBezTo>
                  <a:cubicBezTo>
                    <a:pt x="502" y="362"/>
                    <a:pt x="502" y="357"/>
                    <a:pt x="499" y="354"/>
                  </a:cubicBezTo>
                  <a:cubicBezTo>
                    <a:pt x="427" y="254"/>
                    <a:pt x="427" y="120"/>
                    <a:pt x="499" y="22"/>
                  </a:cubicBezTo>
                  <a:cubicBezTo>
                    <a:pt x="504" y="16"/>
                    <a:pt x="503" y="8"/>
                    <a:pt x="497" y="3"/>
                  </a:cubicBezTo>
                  <a:cubicBezTo>
                    <a:pt x="494" y="1"/>
                    <a:pt x="491" y="0"/>
                    <a:pt x="488" y="0"/>
                  </a:cubicBezTo>
                  <a:lnTo>
                    <a:pt x="488"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34">
              <a:extLst>
                <a:ext uri="{FF2B5EF4-FFF2-40B4-BE49-F238E27FC236}">
                  <a16:creationId xmlns:a16="http://schemas.microsoft.com/office/drawing/2014/main" id="{FEA99BFC-EB08-4CEA-83DD-248B4EAC95DE}"/>
                </a:ext>
              </a:extLst>
            </p:cNvPr>
            <p:cNvSpPr>
              <a:spLocks/>
            </p:cNvSpPr>
            <p:nvPr/>
          </p:nvSpPr>
          <p:spPr bwMode="auto">
            <a:xfrm>
              <a:off x="2063" y="2039"/>
              <a:ext cx="397" cy="295"/>
            </a:xfrm>
            <a:custGeom>
              <a:avLst/>
              <a:gdLst>
                <a:gd name="T0" fmla="*/ 14 w 503"/>
                <a:gd name="T1" fmla="*/ 0 h 376"/>
                <a:gd name="T2" fmla="*/ 1 w 503"/>
                <a:gd name="T3" fmla="*/ 14 h 376"/>
                <a:gd name="T4" fmla="*/ 4 w 503"/>
                <a:gd name="T5" fmla="*/ 22 h 376"/>
                <a:gd name="T6" fmla="*/ 4 w 503"/>
                <a:gd name="T7" fmla="*/ 354 h 376"/>
                <a:gd name="T8" fmla="*/ 7 w 503"/>
                <a:gd name="T9" fmla="*/ 373 h 376"/>
                <a:gd name="T10" fmla="*/ 20 w 503"/>
                <a:gd name="T11" fmla="*/ 374 h 376"/>
                <a:gd name="T12" fmla="*/ 493 w 503"/>
                <a:gd name="T13" fmla="*/ 201 h 376"/>
                <a:gd name="T14" fmla="*/ 501 w 503"/>
                <a:gd name="T15" fmla="*/ 184 h 376"/>
                <a:gd name="T16" fmla="*/ 493 w 503"/>
                <a:gd name="T17" fmla="*/ 175 h 376"/>
                <a:gd name="T18" fmla="*/ 20 w 503"/>
                <a:gd name="T19" fmla="*/ 1 h 376"/>
                <a:gd name="T20" fmla="*/ 14 w 503"/>
                <a:gd name="T21" fmla="*/ 1 h 376"/>
                <a:gd name="T22" fmla="*/ 14 w 503"/>
                <a:gd name="T2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3" h="376">
                  <a:moveTo>
                    <a:pt x="14" y="0"/>
                  </a:moveTo>
                  <a:cubicBezTo>
                    <a:pt x="7" y="0"/>
                    <a:pt x="1" y="7"/>
                    <a:pt x="1" y="14"/>
                  </a:cubicBezTo>
                  <a:cubicBezTo>
                    <a:pt x="1" y="17"/>
                    <a:pt x="2" y="20"/>
                    <a:pt x="4" y="22"/>
                  </a:cubicBezTo>
                  <a:cubicBezTo>
                    <a:pt x="76" y="120"/>
                    <a:pt x="76" y="254"/>
                    <a:pt x="4" y="354"/>
                  </a:cubicBezTo>
                  <a:cubicBezTo>
                    <a:pt x="0" y="360"/>
                    <a:pt x="1" y="368"/>
                    <a:pt x="7" y="373"/>
                  </a:cubicBezTo>
                  <a:cubicBezTo>
                    <a:pt x="11" y="375"/>
                    <a:pt x="15" y="376"/>
                    <a:pt x="20" y="374"/>
                  </a:cubicBezTo>
                  <a:cubicBezTo>
                    <a:pt x="493" y="201"/>
                    <a:pt x="493" y="201"/>
                    <a:pt x="493" y="201"/>
                  </a:cubicBezTo>
                  <a:cubicBezTo>
                    <a:pt x="500" y="198"/>
                    <a:pt x="503" y="191"/>
                    <a:pt x="501" y="184"/>
                  </a:cubicBezTo>
                  <a:cubicBezTo>
                    <a:pt x="500" y="179"/>
                    <a:pt x="497" y="176"/>
                    <a:pt x="493" y="175"/>
                  </a:cubicBezTo>
                  <a:cubicBezTo>
                    <a:pt x="20" y="1"/>
                    <a:pt x="20" y="1"/>
                    <a:pt x="20" y="1"/>
                  </a:cubicBezTo>
                  <a:cubicBezTo>
                    <a:pt x="18" y="1"/>
                    <a:pt x="16" y="1"/>
                    <a:pt x="14" y="1"/>
                  </a:cubicBez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35">
              <a:extLst>
                <a:ext uri="{FF2B5EF4-FFF2-40B4-BE49-F238E27FC236}">
                  <a16:creationId xmlns:a16="http://schemas.microsoft.com/office/drawing/2014/main" id="{525E2293-590A-4A25-8B97-7986696B66F5}"/>
                </a:ext>
              </a:extLst>
            </p:cNvPr>
            <p:cNvSpPr>
              <a:spLocks/>
            </p:cNvSpPr>
            <p:nvPr/>
          </p:nvSpPr>
          <p:spPr bwMode="auto">
            <a:xfrm>
              <a:off x="1677" y="1587"/>
              <a:ext cx="297" cy="395"/>
            </a:xfrm>
            <a:custGeom>
              <a:avLst/>
              <a:gdLst>
                <a:gd name="T0" fmla="*/ 188 w 377"/>
                <a:gd name="T1" fmla="*/ 0 h 502"/>
                <a:gd name="T2" fmla="*/ 176 w 377"/>
                <a:gd name="T3" fmla="*/ 9 h 502"/>
                <a:gd name="T4" fmla="*/ 2 w 377"/>
                <a:gd name="T5" fmla="*/ 482 h 502"/>
                <a:gd name="T6" fmla="*/ 10 w 377"/>
                <a:gd name="T7" fmla="*/ 499 h 502"/>
                <a:gd name="T8" fmla="*/ 23 w 377"/>
                <a:gd name="T9" fmla="*/ 498 h 502"/>
                <a:gd name="T10" fmla="*/ 355 w 377"/>
                <a:gd name="T11" fmla="*/ 498 h 502"/>
                <a:gd name="T12" fmla="*/ 374 w 377"/>
                <a:gd name="T13" fmla="*/ 494 h 502"/>
                <a:gd name="T14" fmla="*/ 376 w 377"/>
                <a:gd name="T15" fmla="*/ 482 h 502"/>
                <a:gd name="T16" fmla="*/ 202 w 377"/>
                <a:gd name="T17" fmla="*/ 9 h 502"/>
                <a:gd name="T18" fmla="*/ 188 w 377"/>
                <a:gd name="T19"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 h="502">
                  <a:moveTo>
                    <a:pt x="188" y="0"/>
                  </a:moveTo>
                  <a:cubicBezTo>
                    <a:pt x="182" y="0"/>
                    <a:pt x="178" y="4"/>
                    <a:pt x="176" y="9"/>
                  </a:cubicBezTo>
                  <a:cubicBezTo>
                    <a:pt x="2" y="482"/>
                    <a:pt x="2" y="482"/>
                    <a:pt x="2" y="482"/>
                  </a:cubicBezTo>
                  <a:cubicBezTo>
                    <a:pt x="0" y="489"/>
                    <a:pt x="3" y="497"/>
                    <a:pt x="10" y="499"/>
                  </a:cubicBezTo>
                  <a:cubicBezTo>
                    <a:pt x="14" y="501"/>
                    <a:pt x="19" y="500"/>
                    <a:pt x="23" y="498"/>
                  </a:cubicBezTo>
                  <a:cubicBezTo>
                    <a:pt x="123" y="426"/>
                    <a:pt x="257" y="425"/>
                    <a:pt x="355" y="498"/>
                  </a:cubicBezTo>
                  <a:cubicBezTo>
                    <a:pt x="361" y="502"/>
                    <a:pt x="370" y="501"/>
                    <a:pt x="374" y="494"/>
                  </a:cubicBezTo>
                  <a:cubicBezTo>
                    <a:pt x="376" y="491"/>
                    <a:pt x="377" y="486"/>
                    <a:pt x="376" y="482"/>
                  </a:cubicBezTo>
                  <a:cubicBezTo>
                    <a:pt x="202" y="9"/>
                    <a:pt x="202" y="9"/>
                    <a:pt x="202" y="9"/>
                  </a:cubicBezTo>
                  <a:cubicBezTo>
                    <a:pt x="200" y="3"/>
                    <a:pt x="194" y="0"/>
                    <a:pt x="18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E21F97A3-CBA2-41EB-BD63-2EDAF673AEA7}"/>
                </a:ext>
              </a:extLst>
            </p:cNvPr>
            <p:cNvSpPr>
              <a:spLocks noChangeArrowheads="1"/>
            </p:cNvSpPr>
            <p:nvPr/>
          </p:nvSpPr>
          <p:spPr bwMode="auto">
            <a:xfrm>
              <a:off x="1638" y="2898"/>
              <a:ext cx="376" cy="3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 name="Freeform 28">
            <a:extLst>
              <a:ext uri="{FF2B5EF4-FFF2-40B4-BE49-F238E27FC236}">
                <a16:creationId xmlns:a16="http://schemas.microsoft.com/office/drawing/2014/main" id="{686EC33A-4866-457D-AF36-137F185937CD}"/>
              </a:ext>
            </a:extLst>
          </p:cNvPr>
          <p:cNvSpPr>
            <a:spLocks noEditPoints="1"/>
          </p:cNvSpPr>
          <p:nvPr/>
        </p:nvSpPr>
        <p:spPr bwMode="auto">
          <a:xfrm>
            <a:off x="1396445" y="4980936"/>
            <a:ext cx="642648" cy="808072"/>
          </a:xfrm>
          <a:custGeom>
            <a:avLst/>
            <a:gdLst>
              <a:gd name="T0" fmla="*/ 787 w 1677"/>
              <a:gd name="T1" fmla="*/ 139 h 2327"/>
              <a:gd name="T2" fmla="*/ 835 w 1677"/>
              <a:gd name="T3" fmla="*/ 0 h 2327"/>
              <a:gd name="T4" fmla="*/ 883 w 1677"/>
              <a:gd name="T5" fmla="*/ 139 h 2327"/>
              <a:gd name="T6" fmla="*/ 359 w 1677"/>
              <a:gd name="T7" fmla="*/ 476 h 2327"/>
              <a:gd name="T8" fmla="*/ 499 w 1677"/>
              <a:gd name="T9" fmla="*/ 523 h 2327"/>
              <a:gd name="T10" fmla="*/ 499 w 1677"/>
              <a:gd name="T11" fmla="*/ 428 h 2327"/>
              <a:gd name="T12" fmla="*/ 359 w 1677"/>
              <a:gd name="T13" fmla="*/ 476 h 2327"/>
              <a:gd name="T14" fmla="*/ 1170 w 1677"/>
              <a:gd name="T15" fmla="*/ 428 h 2327"/>
              <a:gd name="T16" fmla="*/ 1170 w 1677"/>
              <a:gd name="T17" fmla="*/ 523 h 2327"/>
              <a:gd name="T18" fmla="*/ 1297 w 1677"/>
              <a:gd name="T19" fmla="*/ 509 h 2327"/>
              <a:gd name="T20" fmla="*/ 1299 w 1677"/>
              <a:gd name="T21" fmla="*/ 443 h 2327"/>
              <a:gd name="T22" fmla="*/ 1262 w 1677"/>
              <a:gd name="T23" fmla="*/ 428 h 2327"/>
              <a:gd name="T24" fmla="*/ 1104 w 1677"/>
              <a:gd name="T25" fmla="*/ 139 h 2327"/>
              <a:gd name="T26" fmla="*/ 1037 w 1677"/>
              <a:gd name="T27" fmla="*/ 272 h 2327"/>
              <a:gd name="T28" fmla="*/ 1072 w 1677"/>
              <a:gd name="T29" fmla="*/ 286 h 2327"/>
              <a:gd name="T30" fmla="*/ 1171 w 1677"/>
              <a:gd name="T31" fmla="*/ 207 h 2327"/>
              <a:gd name="T32" fmla="*/ 1137 w 1677"/>
              <a:gd name="T33" fmla="*/ 125 h 2327"/>
              <a:gd name="T34" fmla="*/ 565 w 1677"/>
              <a:gd name="T35" fmla="*/ 139 h 2327"/>
              <a:gd name="T36" fmla="*/ 497 w 1677"/>
              <a:gd name="T37" fmla="*/ 207 h 2327"/>
              <a:gd name="T38" fmla="*/ 563 w 1677"/>
              <a:gd name="T39" fmla="*/ 272 h 2327"/>
              <a:gd name="T40" fmla="*/ 630 w 1677"/>
              <a:gd name="T41" fmla="*/ 204 h 2327"/>
              <a:gd name="T42" fmla="*/ 631 w 1677"/>
              <a:gd name="T43" fmla="*/ 483 h 2327"/>
              <a:gd name="T44" fmla="*/ 1039 w 1677"/>
              <a:gd name="T45" fmla="*/ 482 h 2327"/>
              <a:gd name="T46" fmla="*/ 631 w 1677"/>
              <a:gd name="T47" fmla="*/ 483 h 2327"/>
              <a:gd name="T48" fmla="*/ 44 w 1677"/>
              <a:gd name="T49" fmla="*/ 1527 h 2327"/>
              <a:gd name="T50" fmla="*/ 195 w 1677"/>
              <a:gd name="T51" fmla="*/ 2277 h 2327"/>
              <a:gd name="T52" fmla="*/ 363 w 1677"/>
              <a:gd name="T53" fmla="*/ 2326 h 2327"/>
              <a:gd name="T54" fmla="*/ 490 w 1677"/>
              <a:gd name="T55" fmla="*/ 1629 h 2327"/>
              <a:gd name="T56" fmla="*/ 529 w 1677"/>
              <a:gd name="T57" fmla="*/ 1554 h 2327"/>
              <a:gd name="T58" fmla="*/ 388 w 1677"/>
              <a:gd name="T59" fmla="*/ 1027 h 2327"/>
              <a:gd name="T60" fmla="*/ 297 w 1677"/>
              <a:gd name="T61" fmla="*/ 1113 h 2327"/>
              <a:gd name="T62" fmla="*/ 206 w 1677"/>
              <a:gd name="T63" fmla="*/ 1000 h 2327"/>
              <a:gd name="T64" fmla="*/ 144 w 1677"/>
              <a:gd name="T65" fmla="*/ 997 h 2327"/>
              <a:gd name="T66" fmla="*/ 2 w 1677"/>
              <a:gd name="T67" fmla="*/ 1157 h 2327"/>
              <a:gd name="T68" fmla="*/ 307 w 1677"/>
              <a:gd name="T69" fmla="*/ 937 h 2327"/>
              <a:gd name="T70" fmla="*/ 468 w 1677"/>
              <a:gd name="T71" fmla="*/ 710 h 2327"/>
              <a:gd name="T72" fmla="*/ 136 w 1677"/>
              <a:gd name="T73" fmla="*/ 766 h 2327"/>
              <a:gd name="T74" fmla="*/ 1470 w 1677"/>
              <a:gd name="T75" fmla="*/ 997 h 2327"/>
              <a:gd name="T76" fmla="*/ 1376 w 1677"/>
              <a:gd name="T77" fmla="*/ 1110 h 2327"/>
              <a:gd name="T78" fmla="*/ 1349 w 1677"/>
              <a:gd name="T79" fmla="*/ 1110 h 2327"/>
              <a:gd name="T80" fmla="*/ 1244 w 1677"/>
              <a:gd name="T81" fmla="*/ 1384 h 2327"/>
              <a:gd name="T82" fmla="*/ 1135 w 1677"/>
              <a:gd name="T83" fmla="*/ 1599 h 2327"/>
              <a:gd name="T84" fmla="*/ 1251 w 1677"/>
              <a:gd name="T85" fmla="*/ 2277 h 2327"/>
              <a:gd name="T86" fmla="*/ 1418 w 1677"/>
              <a:gd name="T87" fmla="*/ 2327 h 2327"/>
              <a:gd name="T88" fmla="*/ 1546 w 1677"/>
              <a:gd name="T89" fmla="*/ 1630 h 2327"/>
              <a:gd name="T90" fmla="*/ 1668 w 1677"/>
              <a:gd name="T91" fmla="*/ 1157 h 2327"/>
              <a:gd name="T92" fmla="*/ 1526 w 1677"/>
              <a:gd name="T93" fmla="*/ 997 h 2327"/>
              <a:gd name="T94" fmla="*/ 1203 w 1677"/>
              <a:gd name="T95" fmla="*/ 710 h 2327"/>
              <a:gd name="T96" fmla="*/ 1364 w 1677"/>
              <a:gd name="T97" fmla="*/ 937 h 2327"/>
              <a:gd name="T98" fmla="*/ 1364 w 1677"/>
              <a:gd name="T99" fmla="*/ 595 h 2327"/>
              <a:gd name="T100" fmla="*/ 1199 w 1677"/>
              <a:gd name="T101" fmla="*/ 931 h 2327"/>
              <a:gd name="T102" fmla="*/ 1028 w 1677"/>
              <a:gd name="T103" fmla="*/ 741 h 2327"/>
              <a:gd name="T104" fmla="*/ 955 w 1677"/>
              <a:gd name="T105" fmla="*/ 744 h 2327"/>
              <a:gd name="T106" fmla="*/ 820 w 1677"/>
              <a:gd name="T107" fmla="*/ 879 h 2327"/>
              <a:gd name="T108" fmla="*/ 712 w 1677"/>
              <a:gd name="T109" fmla="*/ 744 h 2327"/>
              <a:gd name="T110" fmla="*/ 642 w 1677"/>
              <a:gd name="T111" fmla="*/ 741 h 2327"/>
              <a:gd name="T112" fmla="*/ 470 w 1677"/>
              <a:gd name="T113" fmla="*/ 931 h 2327"/>
              <a:gd name="T114" fmla="*/ 616 w 1677"/>
              <a:gd name="T115" fmla="*/ 1494 h 2327"/>
              <a:gd name="T116" fmla="*/ 767 w 1677"/>
              <a:gd name="T117" fmla="*/ 2327 h 2327"/>
              <a:gd name="T118" fmla="*/ 967 w 1677"/>
              <a:gd name="T119" fmla="*/ 2267 h 2327"/>
              <a:gd name="T120" fmla="*/ 1149 w 1677"/>
              <a:gd name="T121" fmla="*/ 1373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7" h="2327">
                <a:moveTo>
                  <a:pt x="835" y="187"/>
                </a:moveTo>
                <a:cubicBezTo>
                  <a:pt x="809" y="187"/>
                  <a:pt x="787" y="166"/>
                  <a:pt x="787" y="139"/>
                </a:cubicBezTo>
                <a:cubicBezTo>
                  <a:pt x="787" y="48"/>
                  <a:pt x="787" y="48"/>
                  <a:pt x="787" y="48"/>
                </a:cubicBezTo>
                <a:cubicBezTo>
                  <a:pt x="787" y="22"/>
                  <a:pt x="809" y="0"/>
                  <a:pt x="835" y="0"/>
                </a:cubicBezTo>
                <a:cubicBezTo>
                  <a:pt x="861" y="0"/>
                  <a:pt x="883" y="22"/>
                  <a:pt x="883" y="48"/>
                </a:cubicBezTo>
                <a:cubicBezTo>
                  <a:pt x="883" y="139"/>
                  <a:pt x="883" y="139"/>
                  <a:pt x="883" y="139"/>
                </a:cubicBezTo>
                <a:cubicBezTo>
                  <a:pt x="883" y="166"/>
                  <a:pt x="861" y="187"/>
                  <a:pt x="835" y="187"/>
                </a:cubicBezTo>
                <a:close/>
                <a:moveTo>
                  <a:pt x="359" y="476"/>
                </a:moveTo>
                <a:cubicBezTo>
                  <a:pt x="359" y="502"/>
                  <a:pt x="380" y="523"/>
                  <a:pt x="406" y="523"/>
                </a:cubicBezTo>
                <a:cubicBezTo>
                  <a:pt x="499" y="523"/>
                  <a:pt x="499" y="523"/>
                  <a:pt x="499" y="523"/>
                </a:cubicBezTo>
                <a:cubicBezTo>
                  <a:pt x="525" y="523"/>
                  <a:pt x="547" y="502"/>
                  <a:pt x="547" y="476"/>
                </a:cubicBezTo>
                <a:cubicBezTo>
                  <a:pt x="547" y="449"/>
                  <a:pt x="525" y="428"/>
                  <a:pt x="499" y="428"/>
                </a:cubicBezTo>
                <a:cubicBezTo>
                  <a:pt x="406" y="428"/>
                  <a:pt x="406" y="428"/>
                  <a:pt x="406" y="428"/>
                </a:cubicBezTo>
                <a:cubicBezTo>
                  <a:pt x="380" y="428"/>
                  <a:pt x="359" y="449"/>
                  <a:pt x="359" y="476"/>
                </a:cubicBezTo>
                <a:close/>
                <a:moveTo>
                  <a:pt x="1262" y="428"/>
                </a:moveTo>
                <a:cubicBezTo>
                  <a:pt x="1170" y="428"/>
                  <a:pt x="1170" y="428"/>
                  <a:pt x="1170" y="428"/>
                </a:cubicBezTo>
                <a:cubicBezTo>
                  <a:pt x="1144" y="428"/>
                  <a:pt x="1123" y="449"/>
                  <a:pt x="1123" y="476"/>
                </a:cubicBezTo>
                <a:cubicBezTo>
                  <a:pt x="1123" y="502"/>
                  <a:pt x="1144" y="523"/>
                  <a:pt x="1170" y="523"/>
                </a:cubicBezTo>
                <a:cubicBezTo>
                  <a:pt x="1264" y="523"/>
                  <a:pt x="1264" y="523"/>
                  <a:pt x="1264" y="523"/>
                </a:cubicBezTo>
                <a:cubicBezTo>
                  <a:pt x="1276" y="523"/>
                  <a:pt x="1288" y="518"/>
                  <a:pt x="1297" y="509"/>
                </a:cubicBezTo>
                <a:cubicBezTo>
                  <a:pt x="1306" y="501"/>
                  <a:pt x="1311" y="489"/>
                  <a:pt x="1311" y="476"/>
                </a:cubicBezTo>
                <a:cubicBezTo>
                  <a:pt x="1312" y="464"/>
                  <a:pt x="1308" y="452"/>
                  <a:pt x="1299" y="443"/>
                </a:cubicBezTo>
                <a:cubicBezTo>
                  <a:pt x="1290" y="433"/>
                  <a:pt x="1277" y="428"/>
                  <a:pt x="1264" y="428"/>
                </a:cubicBezTo>
                <a:lnTo>
                  <a:pt x="1262" y="428"/>
                </a:lnTo>
                <a:close/>
                <a:moveTo>
                  <a:pt x="1138" y="125"/>
                </a:moveTo>
                <a:cubicBezTo>
                  <a:pt x="1125" y="125"/>
                  <a:pt x="1113" y="130"/>
                  <a:pt x="1104" y="139"/>
                </a:cubicBezTo>
                <a:cubicBezTo>
                  <a:pt x="1038" y="204"/>
                  <a:pt x="1038" y="204"/>
                  <a:pt x="1038" y="204"/>
                </a:cubicBezTo>
                <a:cubicBezTo>
                  <a:pt x="1019" y="222"/>
                  <a:pt x="1019" y="253"/>
                  <a:pt x="1037" y="272"/>
                </a:cubicBezTo>
                <a:cubicBezTo>
                  <a:pt x="1037" y="272"/>
                  <a:pt x="1038" y="273"/>
                  <a:pt x="1038" y="273"/>
                </a:cubicBezTo>
                <a:cubicBezTo>
                  <a:pt x="1048" y="281"/>
                  <a:pt x="1060" y="286"/>
                  <a:pt x="1072" y="286"/>
                </a:cubicBezTo>
                <a:cubicBezTo>
                  <a:pt x="1085" y="286"/>
                  <a:pt x="1097" y="281"/>
                  <a:pt x="1106" y="272"/>
                </a:cubicBezTo>
                <a:cubicBezTo>
                  <a:pt x="1171" y="207"/>
                  <a:pt x="1171" y="207"/>
                  <a:pt x="1171" y="207"/>
                </a:cubicBezTo>
                <a:cubicBezTo>
                  <a:pt x="1190" y="189"/>
                  <a:pt x="1191" y="159"/>
                  <a:pt x="1173" y="140"/>
                </a:cubicBezTo>
                <a:cubicBezTo>
                  <a:pt x="1164" y="130"/>
                  <a:pt x="1151" y="124"/>
                  <a:pt x="1137" y="125"/>
                </a:cubicBezTo>
                <a:lnTo>
                  <a:pt x="1138" y="125"/>
                </a:lnTo>
                <a:close/>
                <a:moveTo>
                  <a:pt x="565" y="139"/>
                </a:moveTo>
                <a:cubicBezTo>
                  <a:pt x="546" y="121"/>
                  <a:pt x="516" y="121"/>
                  <a:pt x="497" y="139"/>
                </a:cubicBezTo>
                <a:cubicBezTo>
                  <a:pt x="478" y="158"/>
                  <a:pt x="478" y="188"/>
                  <a:pt x="497" y="207"/>
                </a:cubicBezTo>
                <a:cubicBezTo>
                  <a:pt x="497" y="207"/>
                  <a:pt x="497" y="207"/>
                  <a:pt x="497" y="207"/>
                </a:cubicBezTo>
                <a:cubicBezTo>
                  <a:pt x="563" y="272"/>
                  <a:pt x="563" y="272"/>
                  <a:pt x="563" y="272"/>
                </a:cubicBezTo>
                <a:cubicBezTo>
                  <a:pt x="582" y="291"/>
                  <a:pt x="613" y="291"/>
                  <a:pt x="631" y="272"/>
                </a:cubicBezTo>
                <a:cubicBezTo>
                  <a:pt x="650" y="253"/>
                  <a:pt x="649" y="223"/>
                  <a:pt x="630" y="204"/>
                </a:cubicBezTo>
                <a:lnTo>
                  <a:pt x="565" y="139"/>
                </a:lnTo>
                <a:close/>
                <a:moveTo>
                  <a:pt x="631" y="483"/>
                </a:moveTo>
                <a:cubicBezTo>
                  <a:pt x="632" y="596"/>
                  <a:pt x="723" y="687"/>
                  <a:pt x="836" y="686"/>
                </a:cubicBezTo>
                <a:cubicBezTo>
                  <a:pt x="948" y="686"/>
                  <a:pt x="1039" y="594"/>
                  <a:pt x="1039" y="482"/>
                </a:cubicBezTo>
                <a:cubicBezTo>
                  <a:pt x="1038" y="370"/>
                  <a:pt x="947" y="279"/>
                  <a:pt x="835" y="279"/>
                </a:cubicBezTo>
                <a:cubicBezTo>
                  <a:pt x="723" y="279"/>
                  <a:pt x="631" y="370"/>
                  <a:pt x="631" y="483"/>
                </a:cubicBezTo>
                <a:close/>
                <a:moveTo>
                  <a:pt x="2" y="1157"/>
                </a:moveTo>
                <a:cubicBezTo>
                  <a:pt x="44" y="1527"/>
                  <a:pt x="44" y="1527"/>
                  <a:pt x="44" y="1527"/>
                </a:cubicBezTo>
                <a:cubicBezTo>
                  <a:pt x="49" y="1573"/>
                  <a:pt x="80" y="1612"/>
                  <a:pt x="123" y="1628"/>
                </a:cubicBezTo>
                <a:cubicBezTo>
                  <a:pt x="195" y="2277"/>
                  <a:pt x="195" y="2277"/>
                  <a:pt x="195" y="2277"/>
                </a:cubicBezTo>
                <a:cubicBezTo>
                  <a:pt x="198" y="2305"/>
                  <a:pt x="222" y="2326"/>
                  <a:pt x="250" y="2326"/>
                </a:cubicBezTo>
                <a:cubicBezTo>
                  <a:pt x="363" y="2326"/>
                  <a:pt x="363" y="2326"/>
                  <a:pt x="363" y="2326"/>
                </a:cubicBezTo>
                <a:cubicBezTo>
                  <a:pt x="391" y="2326"/>
                  <a:pt x="415" y="2305"/>
                  <a:pt x="418" y="2277"/>
                </a:cubicBezTo>
                <a:cubicBezTo>
                  <a:pt x="490" y="1629"/>
                  <a:pt x="490" y="1629"/>
                  <a:pt x="490" y="1629"/>
                </a:cubicBezTo>
                <a:cubicBezTo>
                  <a:pt x="506" y="1624"/>
                  <a:pt x="522" y="1614"/>
                  <a:pt x="534" y="1602"/>
                </a:cubicBezTo>
                <a:cubicBezTo>
                  <a:pt x="529" y="1554"/>
                  <a:pt x="529" y="1554"/>
                  <a:pt x="529" y="1554"/>
                </a:cubicBezTo>
                <a:cubicBezTo>
                  <a:pt x="473" y="1515"/>
                  <a:pt x="436" y="1453"/>
                  <a:pt x="429" y="1384"/>
                </a:cubicBezTo>
                <a:cubicBezTo>
                  <a:pt x="388" y="1027"/>
                  <a:pt x="388" y="1027"/>
                  <a:pt x="388" y="1027"/>
                </a:cubicBezTo>
                <a:cubicBezTo>
                  <a:pt x="321" y="1110"/>
                  <a:pt x="321" y="1110"/>
                  <a:pt x="321" y="1110"/>
                </a:cubicBezTo>
                <a:cubicBezTo>
                  <a:pt x="315" y="1118"/>
                  <a:pt x="304" y="1119"/>
                  <a:pt x="297" y="1113"/>
                </a:cubicBezTo>
                <a:cubicBezTo>
                  <a:pt x="296" y="1112"/>
                  <a:pt x="295" y="1111"/>
                  <a:pt x="294" y="1110"/>
                </a:cubicBezTo>
                <a:cubicBezTo>
                  <a:pt x="206" y="1000"/>
                  <a:pt x="206" y="1000"/>
                  <a:pt x="206" y="1000"/>
                </a:cubicBezTo>
                <a:cubicBezTo>
                  <a:pt x="204" y="998"/>
                  <a:pt x="202" y="997"/>
                  <a:pt x="200" y="997"/>
                </a:cubicBezTo>
                <a:cubicBezTo>
                  <a:pt x="144" y="997"/>
                  <a:pt x="144" y="997"/>
                  <a:pt x="144" y="997"/>
                </a:cubicBezTo>
                <a:cubicBezTo>
                  <a:pt x="65" y="998"/>
                  <a:pt x="0" y="1063"/>
                  <a:pt x="1" y="1142"/>
                </a:cubicBezTo>
                <a:cubicBezTo>
                  <a:pt x="1" y="1147"/>
                  <a:pt x="1" y="1152"/>
                  <a:pt x="2" y="1157"/>
                </a:cubicBezTo>
                <a:close/>
                <a:moveTo>
                  <a:pt x="136" y="766"/>
                </a:moveTo>
                <a:cubicBezTo>
                  <a:pt x="136" y="860"/>
                  <a:pt x="213" y="937"/>
                  <a:pt x="307" y="937"/>
                </a:cubicBezTo>
                <a:cubicBezTo>
                  <a:pt x="331" y="937"/>
                  <a:pt x="354" y="932"/>
                  <a:pt x="375" y="922"/>
                </a:cubicBezTo>
                <a:cubicBezTo>
                  <a:pt x="372" y="841"/>
                  <a:pt x="406" y="762"/>
                  <a:pt x="468" y="710"/>
                </a:cubicBezTo>
                <a:cubicBezTo>
                  <a:pt x="437" y="620"/>
                  <a:pt x="340" y="573"/>
                  <a:pt x="251" y="604"/>
                </a:cubicBezTo>
                <a:cubicBezTo>
                  <a:pt x="182" y="628"/>
                  <a:pt x="136" y="693"/>
                  <a:pt x="136" y="766"/>
                </a:cubicBezTo>
                <a:close/>
                <a:moveTo>
                  <a:pt x="1526" y="997"/>
                </a:moveTo>
                <a:cubicBezTo>
                  <a:pt x="1470" y="997"/>
                  <a:pt x="1470" y="997"/>
                  <a:pt x="1470" y="997"/>
                </a:cubicBezTo>
                <a:cubicBezTo>
                  <a:pt x="1468" y="997"/>
                  <a:pt x="1466" y="998"/>
                  <a:pt x="1465" y="999"/>
                </a:cubicBezTo>
                <a:cubicBezTo>
                  <a:pt x="1376" y="1110"/>
                  <a:pt x="1376" y="1110"/>
                  <a:pt x="1376" y="1110"/>
                </a:cubicBezTo>
                <a:cubicBezTo>
                  <a:pt x="1370" y="1117"/>
                  <a:pt x="1359" y="1119"/>
                  <a:pt x="1351" y="1112"/>
                </a:cubicBezTo>
                <a:cubicBezTo>
                  <a:pt x="1350" y="1112"/>
                  <a:pt x="1350" y="1111"/>
                  <a:pt x="1349" y="1110"/>
                </a:cubicBezTo>
                <a:cubicBezTo>
                  <a:pt x="1284" y="1029"/>
                  <a:pt x="1284" y="1029"/>
                  <a:pt x="1284" y="1029"/>
                </a:cubicBezTo>
                <a:cubicBezTo>
                  <a:pt x="1244" y="1384"/>
                  <a:pt x="1244" y="1384"/>
                  <a:pt x="1244" y="1384"/>
                </a:cubicBezTo>
                <a:cubicBezTo>
                  <a:pt x="1236" y="1453"/>
                  <a:pt x="1198" y="1516"/>
                  <a:pt x="1140" y="1556"/>
                </a:cubicBezTo>
                <a:cubicBezTo>
                  <a:pt x="1135" y="1599"/>
                  <a:pt x="1135" y="1599"/>
                  <a:pt x="1135" y="1599"/>
                </a:cubicBezTo>
                <a:cubicBezTo>
                  <a:pt x="1148" y="1612"/>
                  <a:pt x="1163" y="1622"/>
                  <a:pt x="1180" y="1629"/>
                </a:cubicBezTo>
                <a:cubicBezTo>
                  <a:pt x="1251" y="2277"/>
                  <a:pt x="1251" y="2277"/>
                  <a:pt x="1251" y="2277"/>
                </a:cubicBezTo>
                <a:cubicBezTo>
                  <a:pt x="1255" y="2305"/>
                  <a:pt x="1279" y="2327"/>
                  <a:pt x="1307" y="2327"/>
                </a:cubicBezTo>
                <a:cubicBezTo>
                  <a:pt x="1418" y="2327"/>
                  <a:pt x="1418" y="2327"/>
                  <a:pt x="1418" y="2327"/>
                </a:cubicBezTo>
                <a:cubicBezTo>
                  <a:pt x="1447" y="2327"/>
                  <a:pt x="1471" y="2305"/>
                  <a:pt x="1474" y="2277"/>
                </a:cubicBezTo>
                <a:cubicBezTo>
                  <a:pt x="1546" y="1630"/>
                  <a:pt x="1546" y="1630"/>
                  <a:pt x="1546" y="1630"/>
                </a:cubicBezTo>
                <a:cubicBezTo>
                  <a:pt x="1591" y="1614"/>
                  <a:pt x="1623" y="1575"/>
                  <a:pt x="1628" y="1527"/>
                </a:cubicBezTo>
                <a:cubicBezTo>
                  <a:pt x="1668" y="1157"/>
                  <a:pt x="1668" y="1157"/>
                  <a:pt x="1668" y="1157"/>
                </a:cubicBezTo>
                <a:cubicBezTo>
                  <a:pt x="1677" y="1078"/>
                  <a:pt x="1621" y="1007"/>
                  <a:pt x="1541" y="998"/>
                </a:cubicBezTo>
                <a:cubicBezTo>
                  <a:pt x="1536" y="997"/>
                  <a:pt x="1531" y="997"/>
                  <a:pt x="1526" y="997"/>
                </a:cubicBezTo>
                <a:close/>
                <a:moveTo>
                  <a:pt x="1364" y="595"/>
                </a:moveTo>
                <a:cubicBezTo>
                  <a:pt x="1291" y="595"/>
                  <a:pt x="1227" y="641"/>
                  <a:pt x="1203" y="710"/>
                </a:cubicBezTo>
                <a:cubicBezTo>
                  <a:pt x="1265" y="762"/>
                  <a:pt x="1299" y="841"/>
                  <a:pt x="1295" y="922"/>
                </a:cubicBezTo>
                <a:cubicBezTo>
                  <a:pt x="1317" y="932"/>
                  <a:pt x="1340" y="937"/>
                  <a:pt x="1364" y="937"/>
                </a:cubicBezTo>
                <a:cubicBezTo>
                  <a:pt x="1458" y="937"/>
                  <a:pt x="1534" y="860"/>
                  <a:pt x="1534" y="766"/>
                </a:cubicBezTo>
                <a:cubicBezTo>
                  <a:pt x="1534" y="672"/>
                  <a:pt x="1458" y="595"/>
                  <a:pt x="1364" y="595"/>
                </a:cubicBezTo>
                <a:close/>
                <a:moveTo>
                  <a:pt x="1149" y="1373"/>
                </a:moveTo>
                <a:cubicBezTo>
                  <a:pt x="1199" y="931"/>
                  <a:pt x="1199" y="931"/>
                  <a:pt x="1199" y="931"/>
                </a:cubicBezTo>
                <a:cubicBezTo>
                  <a:pt x="1209" y="837"/>
                  <a:pt x="1141" y="752"/>
                  <a:pt x="1046" y="742"/>
                </a:cubicBezTo>
                <a:cubicBezTo>
                  <a:pt x="1040" y="741"/>
                  <a:pt x="1034" y="741"/>
                  <a:pt x="1028" y="741"/>
                </a:cubicBezTo>
                <a:cubicBezTo>
                  <a:pt x="962" y="741"/>
                  <a:pt x="962" y="741"/>
                  <a:pt x="962" y="741"/>
                </a:cubicBezTo>
                <a:cubicBezTo>
                  <a:pt x="959" y="741"/>
                  <a:pt x="957" y="742"/>
                  <a:pt x="955" y="744"/>
                </a:cubicBezTo>
                <a:cubicBezTo>
                  <a:pt x="850" y="876"/>
                  <a:pt x="850" y="876"/>
                  <a:pt x="850" y="876"/>
                </a:cubicBezTo>
                <a:cubicBezTo>
                  <a:pt x="843" y="885"/>
                  <a:pt x="829" y="886"/>
                  <a:pt x="820" y="879"/>
                </a:cubicBezTo>
                <a:cubicBezTo>
                  <a:pt x="819" y="878"/>
                  <a:pt x="818" y="877"/>
                  <a:pt x="817" y="876"/>
                </a:cubicBezTo>
                <a:cubicBezTo>
                  <a:pt x="712" y="744"/>
                  <a:pt x="712" y="744"/>
                  <a:pt x="712" y="744"/>
                </a:cubicBezTo>
                <a:cubicBezTo>
                  <a:pt x="710" y="742"/>
                  <a:pt x="708" y="741"/>
                  <a:pt x="705" y="741"/>
                </a:cubicBezTo>
                <a:cubicBezTo>
                  <a:pt x="642" y="741"/>
                  <a:pt x="642" y="741"/>
                  <a:pt x="642" y="741"/>
                </a:cubicBezTo>
                <a:cubicBezTo>
                  <a:pt x="547" y="741"/>
                  <a:pt x="469" y="818"/>
                  <a:pt x="469" y="913"/>
                </a:cubicBezTo>
                <a:cubicBezTo>
                  <a:pt x="469" y="919"/>
                  <a:pt x="470" y="925"/>
                  <a:pt x="470" y="931"/>
                </a:cubicBezTo>
                <a:cubicBezTo>
                  <a:pt x="521" y="1373"/>
                  <a:pt x="521" y="1373"/>
                  <a:pt x="521" y="1373"/>
                </a:cubicBezTo>
                <a:cubicBezTo>
                  <a:pt x="527" y="1428"/>
                  <a:pt x="564" y="1475"/>
                  <a:pt x="616" y="1494"/>
                </a:cubicBezTo>
                <a:cubicBezTo>
                  <a:pt x="700" y="2267"/>
                  <a:pt x="700" y="2267"/>
                  <a:pt x="700" y="2267"/>
                </a:cubicBezTo>
                <a:cubicBezTo>
                  <a:pt x="704" y="2301"/>
                  <a:pt x="733" y="2327"/>
                  <a:pt x="767" y="2327"/>
                </a:cubicBezTo>
                <a:cubicBezTo>
                  <a:pt x="900" y="2327"/>
                  <a:pt x="900" y="2327"/>
                  <a:pt x="900" y="2327"/>
                </a:cubicBezTo>
                <a:cubicBezTo>
                  <a:pt x="934" y="2327"/>
                  <a:pt x="963" y="2301"/>
                  <a:pt x="967" y="2267"/>
                </a:cubicBezTo>
                <a:cubicBezTo>
                  <a:pt x="1051" y="1495"/>
                  <a:pt x="1051" y="1495"/>
                  <a:pt x="1051" y="1495"/>
                </a:cubicBezTo>
                <a:cubicBezTo>
                  <a:pt x="1105" y="1477"/>
                  <a:pt x="1143" y="1429"/>
                  <a:pt x="1149" y="137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67C63C01-BD63-47B1-B8C4-B9EB51310D84}"/>
              </a:ext>
            </a:extLst>
          </p:cNvPr>
          <p:cNvGrpSpPr>
            <a:grpSpLocks noChangeAspect="1"/>
          </p:cNvGrpSpPr>
          <p:nvPr/>
        </p:nvGrpSpPr>
        <p:grpSpPr bwMode="auto">
          <a:xfrm>
            <a:off x="7983374" y="2054566"/>
            <a:ext cx="606668" cy="552409"/>
            <a:chOff x="1822" y="1664"/>
            <a:chExt cx="1666" cy="1517"/>
          </a:xfrm>
          <a:solidFill>
            <a:schemeClr val="bg2"/>
          </a:solidFill>
        </p:grpSpPr>
        <p:sp>
          <p:nvSpPr>
            <p:cNvPr id="44" name="Oval 43">
              <a:extLst>
                <a:ext uri="{FF2B5EF4-FFF2-40B4-BE49-F238E27FC236}">
                  <a16:creationId xmlns:a16="http://schemas.microsoft.com/office/drawing/2014/main" id="{A7A14887-32A4-45A0-AEF1-C337CFEB57F5}"/>
                </a:ext>
              </a:extLst>
            </p:cNvPr>
            <p:cNvSpPr>
              <a:spLocks noChangeArrowheads="1"/>
            </p:cNvSpPr>
            <p:nvPr/>
          </p:nvSpPr>
          <p:spPr bwMode="auto">
            <a:xfrm>
              <a:off x="2531" y="1664"/>
              <a:ext cx="260" cy="26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19">
              <a:extLst>
                <a:ext uri="{FF2B5EF4-FFF2-40B4-BE49-F238E27FC236}">
                  <a16:creationId xmlns:a16="http://schemas.microsoft.com/office/drawing/2014/main" id="{610BF3EE-8F35-48A5-8AE5-F51C0796EB9D}"/>
                </a:ext>
              </a:extLst>
            </p:cNvPr>
            <p:cNvSpPr>
              <a:spLocks/>
            </p:cNvSpPr>
            <p:nvPr/>
          </p:nvSpPr>
          <p:spPr bwMode="auto">
            <a:xfrm>
              <a:off x="2436" y="1933"/>
              <a:ext cx="446" cy="365"/>
            </a:xfrm>
            <a:custGeom>
              <a:avLst/>
              <a:gdLst>
                <a:gd name="T0" fmla="*/ 89 w 629"/>
                <a:gd name="T1" fmla="*/ 478 h 514"/>
                <a:gd name="T2" fmla="*/ 317 w 629"/>
                <a:gd name="T3" fmla="*/ 514 h 514"/>
                <a:gd name="T4" fmla="*/ 546 w 629"/>
                <a:gd name="T5" fmla="*/ 478 h 514"/>
                <a:gd name="T6" fmla="*/ 610 w 629"/>
                <a:gd name="T7" fmla="*/ 393 h 514"/>
                <a:gd name="T8" fmla="*/ 624 w 629"/>
                <a:gd name="T9" fmla="*/ 88 h 514"/>
                <a:gd name="T10" fmla="*/ 546 w 629"/>
                <a:gd name="T11" fmla="*/ 0 h 514"/>
                <a:gd name="T12" fmla="*/ 462 w 629"/>
                <a:gd name="T13" fmla="*/ 0 h 514"/>
                <a:gd name="T14" fmla="*/ 431 w 629"/>
                <a:gd name="T15" fmla="*/ 24 h 514"/>
                <a:gd name="T16" fmla="*/ 350 w 629"/>
                <a:gd name="T17" fmla="*/ 381 h 514"/>
                <a:gd name="T18" fmla="*/ 339 w 629"/>
                <a:gd name="T19" fmla="*/ 88 h 514"/>
                <a:gd name="T20" fmla="*/ 360 w 629"/>
                <a:gd name="T21" fmla="*/ 59 h 514"/>
                <a:gd name="T22" fmla="*/ 360 w 629"/>
                <a:gd name="T23" fmla="*/ 45 h 514"/>
                <a:gd name="T24" fmla="*/ 329 w 629"/>
                <a:gd name="T25" fmla="*/ 14 h 514"/>
                <a:gd name="T26" fmla="*/ 300 w 629"/>
                <a:gd name="T27" fmla="*/ 14 h 514"/>
                <a:gd name="T28" fmla="*/ 270 w 629"/>
                <a:gd name="T29" fmla="*/ 45 h 514"/>
                <a:gd name="T30" fmla="*/ 270 w 629"/>
                <a:gd name="T31" fmla="*/ 59 h 514"/>
                <a:gd name="T32" fmla="*/ 291 w 629"/>
                <a:gd name="T33" fmla="*/ 88 h 514"/>
                <a:gd name="T34" fmla="*/ 279 w 629"/>
                <a:gd name="T35" fmla="*/ 381 h 514"/>
                <a:gd name="T36" fmla="*/ 198 w 629"/>
                <a:gd name="T37" fmla="*/ 24 h 514"/>
                <a:gd name="T38" fmla="*/ 167 w 629"/>
                <a:gd name="T39" fmla="*/ 0 h 514"/>
                <a:gd name="T40" fmla="*/ 84 w 629"/>
                <a:gd name="T41" fmla="*/ 0 h 514"/>
                <a:gd name="T42" fmla="*/ 5 w 629"/>
                <a:gd name="T43" fmla="*/ 88 h 514"/>
                <a:gd name="T44" fmla="*/ 20 w 629"/>
                <a:gd name="T45" fmla="*/ 393 h 514"/>
                <a:gd name="T46" fmla="*/ 89 w 629"/>
                <a:gd name="T47" fmla="*/ 478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9" h="514">
                  <a:moveTo>
                    <a:pt x="89" y="478"/>
                  </a:moveTo>
                  <a:cubicBezTo>
                    <a:pt x="160" y="502"/>
                    <a:pt x="236" y="514"/>
                    <a:pt x="317" y="514"/>
                  </a:cubicBezTo>
                  <a:cubicBezTo>
                    <a:pt x="398" y="514"/>
                    <a:pt x="474" y="502"/>
                    <a:pt x="546" y="478"/>
                  </a:cubicBezTo>
                  <a:cubicBezTo>
                    <a:pt x="584" y="467"/>
                    <a:pt x="610" y="433"/>
                    <a:pt x="610" y="393"/>
                  </a:cubicBezTo>
                  <a:cubicBezTo>
                    <a:pt x="624" y="88"/>
                    <a:pt x="624" y="88"/>
                    <a:pt x="624" y="88"/>
                  </a:cubicBezTo>
                  <a:cubicBezTo>
                    <a:pt x="629" y="40"/>
                    <a:pt x="591" y="0"/>
                    <a:pt x="546" y="0"/>
                  </a:cubicBezTo>
                  <a:cubicBezTo>
                    <a:pt x="462" y="0"/>
                    <a:pt x="462" y="0"/>
                    <a:pt x="462" y="0"/>
                  </a:cubicBezTo>
                  <a:cubicBezTo>
                    <a:pt x="448" y="0"/>
                    <a:pt x="436" y="9"/>
                    <a:pt x="431" y="24"/>
                  </a:cubicBezTo>
                  <a:cubicBezTo>
                    <a:pt x="350" y="381"/>
                    <a:pt x="350" y="381"/>
                    <a:pt x="350" y="381"/>
                  </a:cubicBezTo>
                  <a:cubicBezTo>
                    <a:pt x="339" y="88"/>
                    <a:pt x="339" y="88"/>
                    <a:pt x="339" y="88"/>
                  </a:cubicBezTo>
                  <a:cubicBezTo>
                    <a:pt x="350" y="83"/>
                    <a:pt x="360" y="74"/>
                    <a:pt x="360" y="59"/>
                  </a:cubicBezTo>
                  <a:cubicBezTo>
                    <a:pt x="360" y="45"/>
                    <a:pt x="360" y="45"/>
                    <a:pt x="360" y="45"/>
                  </a:cubicBezTo>
                  <a:cubicBezTo>
                    <a:pt x="360" y="28"/>
                    <a:pt x="346" y="14"/>
                    <a:pt x="329" y="14"/>
                  </a:cubicBezTo>
                  <a:cubicBezTo>
                    <a:pt x="300" y="14"/>
                    <a:pt x="300" y="14"/>
                    <a:pt x="300" y="14"/>
                  </a:cubicBezTo>
                  <a:cubicBezTo>
                    <a:pt x="284" y="14"/>
                    <a:pt x="270" y="28"/>
                    <a:pt x="270" y="45"/>
                  </a:cubicBezTo>
                  <a:cubicBezTo>
                    <a:pt x="270" y="59"/>
                    <a:pt x="270" y="59"/>
                    <a:pt x="270" y="59"/>
                  </a:cubicBezTo>
                  <a:cubicBezTo>
                    <a:pt x="270" y="74"/>
                    <a:pt x="279" y="83"/>
                    <a:pt x="291" y="88"/>
                  </a:cubicBezTo>
                  <a:cubicBezTo>
                    <a:pt x="279" y="381"/>
                    <a:pt x="279" y="381"/>
                    <a:pt x="279" y="381"/>
                  </a:cubicBezTo>
                  <a:cubicBezTo>
                    <a:pt x="198" y="24"/>
                    <a:pt x="198" y="24"/>
                    <a:pt x="198" y="24"/>
                  </a:cubicBezTo>
                  <a:cubicBezTo>
                    <a:pt x="196" y="9"/>
                    <a:pt x="181" y="0"/>
                    <a:pt x="167" y="0"/>
                  </a:cubicBezTo>
                  <a:cubicBezTo>
                    <a:pt x="84" y="0"/>
                    <a:pt x="84" y="0"/>
                    <a:pt x="84" y="0"/>
                  </a:cubicBezTo>
                  <a:cubicBezTo>
                    <a:pt x="36" y="0"/>
                    <a:pt x="0" y="40"/>
                    <a:pt x="5" y="88"/>
                  </a:cubicBezTo>
                  <a:cubicBezTo>
                    <a:pt x="20" y="393"/>
                    <a:pt x="20" y="393"/>
                    <a:pt x="20" y="393"/>
                  </a:cubicBezTo>
                  <a:cubicBezTo>
                    <a:pt x="24" y="433"/>
                    <a:pt x="50" y="467"/>
                    <a:pt x="89" y="4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8F04F3B3-B7DF-4737-8D39-0A5DF4950073}"/>
                </a:ext>
              </a:extLst>
            </p:cNvPr>
            <p:cNvSpPr>
              <a:spLocks noChangeArrowheads="1"/>
            </p:cNvSpPr>
            <p:nvPr/>
          </p:nvSpPr>
          <p:spPr bwMode="auto">
            <a:xfrm>
              <a:off x="1916" y="2546"/>
              <a:ext cx="261" cy="26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21">
              <a:extLst>
                <a:ext uri="{FF2B5EF4-FFF2-40B4-BE49-F238E27FC236}">
                  <a16:creationId xmlns:a16="http://schemas.microsoft.com/office/drawing/2014/main" id="{31CE3E9B-1E57-4287-8E3E-456BD8C909D8}"/>
                </a:ext>
              </a:extLst>
            </p:cNvPr>
            <p:cNvSpPr>
              <a:spLocks/>
            </p:cNvSpPr>
            <p:nvPr/>
          </p:nvSpPr>
          <p:spPr bwMode="auto">
            <a:xfrm>
              <a:off x="1822" y="2816"/>
              <a:ext cx="447" cy="365"/>
            </a:xfrm>
            <a:custGeom>
              <a:avLst/>
              <a:gdLst>
                <a:gd name="T0" fmla="*/ 545 w 629"/>
                <a:gd name="T1" fmla="*/ 0 h 514"/>
                <a:gd name="T2" fmla="*/ 462 w 629"/>
                <a:gd name="T3" fmla="*/ 0 h 514"/>
                <a:gd name="T4" fmla="*/ 431 w 629"/>
                <a:gd name="T5" fmla="*/ 24 h 514"/>
                <a:gd name="T6" fmla="*/ 350 w 629"/>
                <a:gd name="T7" fmla="*/ 381 h 514"/>
                <a:gd name="T8" fmla="*/ 338 w 629"/>
                <a:gd name="T9" fmla="*/ 88 h 514"/>
                <a:gd name="T10" fmla="*/ 360 w 629"/>
                <a:gd name="T11" fmla="*/ 60 h 514"/>
                <a:gd name="T12" fmla="*/ 360 w 629"/>
                <a:gd name="T13" fmla="*/ 45 h 514"/>
                <a:gd name="T14" fmla="*/ 329 w 629"/>
                <a:gd name="T15" fmla="*/ 14 h 514"/>
                <a:gd name="T16" fmla="*/ 300 w 629"/>
                <a:gd name="T17" fmla="*/ 14 h 514"/>
                <a:gd name="T18" fmla="*/ 269 w 629"/>
                <a:gd name="T19" fmla="*/ 45 h 514"/>
                <a:gd name="T20" fmla="*/ 269 w 629"/>
                <a:gd name="T21" fmla="*/ 60 h 514"/>
                <a:gd name="T22" fmla="*/ 291 w 629"/>
                <a:gd name="T23" fmla="*/ 88 h 514"/>
                <a:gd name="T24" fmla="*/ 279 w 629"/>
                <a:gd name="T25" fmla="*/ 381 h 514"/>
                <a:gd name="T26" fmla="*/ 198 w 629"/>
                <a:gd name="T27" fmla="*/ 24 h 514"/>
                <a:gd name="T28" fmla="*/ 167 w 629"/>
                <a:gd name="T29" fmla="*/ 0 h 514"/>
                <a:gd name="T30" fmla="*/ 83 w 629"/>
                <a:gd name="T31" fmla="*/ 0 h 514"/>
                <a:gd name="T32" fmla="*/ 5 w 629"/>
                <a:gd name="T33" fmla="*/ 88 h 514"/>
                <a:gd name="T34" fmla="*/ 19 w 629"/>
                <a:gd name="T35" fmla="*/ 393 h 514"/>
                <a:gd name="T36" fmla="*/ 83 w 629"/>
                <a:gd name="T37" fmla="*/ 479 h 514"/>
                <a:gd name="T38" fmla="*/ 312 w 629"/>
                <a:gd name="T39" fmla="*/ 514 h 514"/>
                <a:gd name="T40" fmla="*/ 541 w 629"/>
                <a:gd name="T41" fmla="*/ 479 h 514"/>
                <a:gd name="T42" fmla="*/ 605 w 629"/>
                <a:gd name="T43" fmla="*/ 393 h 514"/>
                <a:gd name="T44" fmla="*/ 619 w 629"/>
                <a:gd name="T45" fmla="*/ 88 h 514"/>
                <a:gd name="T46" fmla="*/ 545 w 629"/>
                <a:gd name="T47"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9" h="514">
                  <a:moveTo>
                    <a:pt x="545" y="0"/>
                  </a:moveTo>
                  <a:cubicBezTo>
                    <a:pt x="462" y="0"/>
                    <a:pt x="462" y="0"/>
                    <a:pt x="462" y="0"/>
                  </a:cubicBezTo>
                  <a:cubicBezTo>
                    <a:pt x="448" y="0"/>
                    <a:pt x="436" y="10"/>
                    <a:pt x="431" y="24"/>
                  </a:cubicBezTo>
                  <a:cubicBezTo>
                    <a:pt x="350" y="381"/>
                    <a:pt x="350" y="381"/>
                    <a:pt x="350" y="381"/>
                  </a:cubicBezTo>
                  <a:cubicBezTo>
                    <a:pt x="338" y="88"/>
                    <a:pt x="338" y="88"/>
                    <a:pt x="338" y="88"/>
                  </a:cubicBezTo>
                  <a:cubicBezTo>
                    <a:pt x="350" y="84"/>
                    <a:pt x="360" y="74"/>
                    <a:pt x="360" y="60"/>
                  </a:cubicBezTo>
                  <a:cubicBezTo>
                    <a:pt x="360" y="45"/>
                    <a:pt x="360" y="45"/>
                    <a:pt x="360" y="45"/>
                  </a:cubicBezTo>
                  <a:cubicBezTo>
                    <a:pt x="360" y="29"/>
                    <a:pt x="345" y="14"/>
                    <a:pt x="329" y="14"/>
                  </a:cubicBezTo>
                  <a:cubicBezTo>
                    <a:pt x="300" y="14"/>
                    <a:pt x="300" y="14"/>
                    <a:pt x="300" y="14"/>
                  </a:cubicBezTo>
                  <a:cubicBezTo>
                    <a:pt x="283" y="14"/>
                    <a:pt x="269" y="29"/>
                    <a:pt x="269" y="45"/>
                  </a:cubicBezTo>
                  <a:cubicBezTo>
                    <a:pt x="269" y="60"/>
                    <a:pt x="269" y="60"/>
                    <a:pt x="269" y="60"/>
                  </a:cubicBezTo>
                  <a:cubicBezTo>
                    <a:pt x="269" y="74"/>
                    <a:pt x="279" y="84"/>
                    <a:pt x="291" y="88"/>
                  </a:cubicBezTo>
                  <a:cubicBezTo>
                    <a:pt x="279" y="381"/>
                    <a:pt x="279" y="381"/>
                    <a:pt x="279" y="381"/>
                  </a:cubicBezTo>
                  <a:cubicBezTo>
                    <a:pt x="198" y="24"/>
                    <a:pt x="198" y="24"/>
                    <a:pt x="198" y="24"/>
                  </a:cubicBezTo>
                  <a:cubicBezTo>
                    <a:pt x="195" y="10"/>
                    <a:pt x="181" y="0"/>
                    <a:pt x="167" y="0"/>
                  </a:cubicBezTo>
                  <a:cubicBezTo>
                    <a:pt x="83" y="0"/>
                    <a:pt x="83" y="0"/>
                    <a:pt x="83" y="0"/>
                  </a:cubicBezTo>
                  <a:cubicBezTo>
                    <a:pt x="36" y="0"/>
                    <a:pt x="0" y="41"/>
                    <a:pt x="5" y="88"/>
                  </a:cubicBezTo>
                  <a:cubicBezTo>
                    <a:pt x="19" y="393"/>
                    <a:pt x="19" y="393"/>
                    <a:pt x="19" y="393"/>
                  </a:cubicBezTo>
                  <a:cubicBezTo>
                    <a:pt x="22" y="434"/>
                    <a:pt x="48" y="467"/>
                    <a:pt x="83" y="479"/>
                  </a:cubicBezTo>
                  <a:cubicBezTo>
                    <a:pt x="155" y="503"/>
                    <a:pt x="231" y="514"/>
                    <a:pt x="312" y="514"/>
                  </a:cubicBezTo>
                  <a:cubicBezTo>
                    <a:pt x="393" y="514"/>
                    <a:pt x="469" y="503"/>
                    <a:pt x="541" y="479"/>
                  </a:cubicBezTo>
                  <a:cubicBezTo>
                    <a:pt x="579" y="467"/>
                    <a:pt x="605" y="434"/>
                    <a:pt x="605" y="393"/>
                  </a:cubicBezTo>
                  <a:cubicBezTo>
                    <a:pt x="619" y="88"/>
                    <a:pt x="619" y="88"/>
                    <a:pt x="619" y="88"/>
                  </a:cubicBezTo>
                  <a:cubicBezTo>
                    <a:pt x="629" y="43"/>
                    <a:pt x="593" y="0"/>
                    <a:pt x="54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53DEE21D-A5B4-4C88-95C6-514AC0102DD2}"/>
                </a:ext>
              </a:extLst>
            </p:cNvPr>
            <p:cNvSpPr>
              <a:spLocks noChangeArrowheads="1"/>
            </p:cNvSpPr>
            <p:nvPr/>
          </p:nvSpPr>
          <p:spPr bwMode="auto">
            <a:xfrm>
              <a:off x="3135" y="2546"/>
              <a:ext cx="260" cy="26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23">
              <a:extLst>
                <a:ext uri="{FF2B5EF4-FFF2-40B4-BE49-F238E27FC236}">
                  <a16:creationId xmlns:a16="http://schemas.microsoft.com/office/drawing/2014/main" id="{551C60DE-BBF7-4376-9DC2-B731FFA9F6CE}"/>
                </a:ext>
              </a:extLst>
            </p:cNvPr>
            <p:cNvSpPr>
              <a:spLocks/>
            </p:cNvSpPr>
            <p:nvPr/>
          </p:nvSpPr>
          <p:spPr bwMode="auto">
            <a:xfrm>
              <a:off x="3040" y="2816"/>
              <a:ext cx="448" cy="365"/>
            </a:xfrm>
            <a:custGeom>
              <a:avLst/>
              <a:gdLst>
                <a:gd name="T0" fmla="*/ 545 w 631"/>
                <a:gd name="T1" fmla="*/ 0 h 514"/>
                <a:gd name="T2" fmla="*/ 461 w 631"/>
                <a:gd name="T3" fmla="*/ 0 h 514"/>
                <a:gd name="T4" fmla="*/ 430 w 631"/>
                <a:gd name="T5" fmla="*/ 24 h 514"/>
                <a:gd name="T6" fmla="*/ 350 w 631"/>
                <a:gd name="T7" fmla="*/ 381 h 514"/>
                <a:gd name="T8" fmla="*/ 338 w 631"/>
                <a:gd name="T9" fmla="*/ 88 h 514"/>
                <a:gd name="T10" fmla="*/ 359 w 631"/>
                <a:gd name="T11" fmla="*/ 60 h 514"/>
                <a:gd name="T12" fmla="*/ 359 w 631"/>
                <a:gd name="T13" fmla="*/ 45 h 514"/>
                <a:gd name="T14" fmla="*/ 328 w 631"/>
                <a:gd name="T15" fmla="*/ 14 h 514"/>
                <a:gd name="T16" fmla="*/ 300 w 631"/>
                <a:gd name="T17" fmla="*/ 14 h 514"/>
                <a:gd name="T18" fmla="*/ 269 w 631"/>
                <a:gd name="T19" fmla="*/ 45 h 514"/>
                <a:gd name="T20" fmla="*/ 269 w 631"/>
                <a:gd name="T21" fmla="*/ 60 h 514"/>
                <a:gd name="T22" fmla="*/ 290 w 631"/>
                <a:gd name="T23" fmla="*/ 88 h 514"/>
                <a:gd name="T24" fmla="*/ 278 w 631"/>
                <a:gd name="T25" fmla="*/ 381 h 514"/>
                <a:gd name="T26" fmla="*/ 197 w 631"/>
                <a:gd name="T27" fmla="*/ 24 h 514"/>
                <a:gd name="T28" fmla="*/ 166 w 631"/>
                <a:gd name="T29" fmla="*/ 0 h 514"/>
                <a:gd name="T30" fmla="*/ 83 w 631"/>
                <a:gd name="T31" fmla="*/ 0 h 514"/>
                <a:gd name="T32" fmla="*/ 4 w 631"/>
                <a:gd name="T33" fmla="*/ 88 h 514"/>
                <a:gd name="T34" fmla="*/ 19 w 631"/>
                <a:gd name="T35" fmla="*/ 393 h 514"/>
                <a:gd name="T36" fmla="*/ 83 w 631"/>
                <a:gd name="T37" fmla="*/ 479 h 514"/>
                <a:gd name="T38" fmla="*/ 311 w 631"/>
                <a:gd name="T39" fmla="*/ 514 h 514"/>
                <a:gd name="T40" fmla="*/ 540 w 631"/>
                <a:gd name="T41" fmla="*/ 479 h 514"/>
                <a:gd name="T42" fmla="*/ 604 w 631"/>
                <a:gd name="T43" fmla="*/ 393 h 514"/>
                <a:gd name="T44" fmla="*/ 619 w 631"/>
                <a:gd name="T45" fmla="*/ 88 h 514"/>
                <a:gd name="T46" fmla="*/ 545 w 631"/>
                <a:gd name="T47"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1" h="514">
                  <a:moveTo>
                    <a:pt x="545" y="0"/>
                  </a:moveTo>
                  <a:cubicBezTo>
                    <a:pt x="461" y="0"/>
                    <a:pt x="461" y="0"/>
                    <a:pt x="461" y="0"/>
                  </a:cubicBezTo>
                  <a:cubicBezTo>
                    <a:pt x="447" y="0"/>
                    <a:pt x="435" y="10"/>
                    <a:pt x="430" y="24"/>
                  </a:cubicBezTo>
                  <a:cubicBezTo>
                    <a:pt x="350" y="381"/>
                    <a:pt x="350" y="381"/>
                    <a:pt x="350" y="381"/>
                  </a:cubicBezTo>
                  <a:cubicBezTo>
                    <a:pt x="338" y="88"/>
                    <a:pt x="338" y="88"/>
                    <a:pt x="338" y="88"/>
                  </a:cubicBezTo>
                  <a:cubicBezTo>
                    <a:pt x="350" y="84"/>
                    <a:pt x="359" y="74"/>
                    <a:pt x="359" y="60"/>
                  </a:cubicBezTo>
                  <a:cubicBezTo>
                    <a:pt x="359" y="45"/>
                    <a:pt x="359" y="45"/>
                    <a:pt x="359" y="45"/>
                  </a:cubicBezTo>
                  <a:cubicBezTo>
                    <a:pt x="359" y="29"/>
                    <a:pt x="345" y="14"/>
                    <a:pt x="328" y="14"/>
                  </a:cubicBezTo>
                  <a:cubicBezTo>
                    <a:pt x="300" y="14"/>
                    <a:pt x="300" y="14"/>
                    <a:pt x="300" y="14"/>
                  </a:cubicBezTo>
                  <a:cubicBezTo>
                    <a:pt x="283" y="14"/>
                    <a:pt x="269" y="29"/>
                    <a:pt x="269" y="45"/>
                  </a:cubicBezTo>
                  <a:cubicBezTo>
                    <a:pt x="269" y="60"/>
                    <a:pt x="269" y="60"/>
                    <a:pt x="269" y="60"/>
                  </a:cubicBezTo>
                  <a:cubicBezTo>
                    <a:pt x="269" y="74"/>
                    <a:pt x="278" y="84"/>
                    <a:pt x="290" y="88"/>
                  </a:cubicBezTo>
                  <a:cubicBezTo>
                    <a:pt x="278" y="381"/>
                    <a:pt x="278" y="381"/>
                    <a:pt x="278" y="381"/>
                  </a:cubicBezTo>
                  <a:cubicBezTo>
                    <a:pt x="197" y="24"/>
                    <a:pt x="197" y="24"/>
                    <a:pt x="197" y="24"/>
                  </a:cubicBezTo>
                  <a:cubicBezTo>
                    <a:pt x="195" y="10"/>
                    <a:pt x="180" y="0"/>
                    <a:pt x="166" y="0"/>
                  </a:cubicBezTo>
                  <a:cubicBezTo>
                    <a:pt x="83" y="0"/>
                    <a:pt x="83" y="0"/>
                    <a:pt x="83" y="0"/>
                  </a:cubicBezTo>
                  <a:cubicBezTo>
                    <a:pt x="35" y="0"/>
                    <a:pt x="0" y="41"/>
                    <a:pt x="4" y="88"/>
                  </a:cubicBezTo>
                  <a:cubicBezTo>
                    <a:pt x="19" y="393"/>
                    <a:pt x="19" y="393"/>
                    <a:pt x="19" y="393"/>
                  </a:cubicBezTo>
                  <a:cubicBezTo>
                    <a:pt x="21" y="434"/>
                    <a:pt x="47" y="467"/>
                    <a:pt x="83" y="479"/>
                  </a:cubicBezTo>
                  <a:cubicBezTo>
                    <a:pt x="154" y="503"/>
                    <a:pt x="230" y="514"/>
                    <a:pt x="311" y="514"/>
                  </a:cubicBezTo>
                  <a:cubicBezTo>
                    <a:pt x="392" y="514"/>
                    <a:pt x="469" y="503"/>
                    <a:pt x="540" y="479"/>
                  </a:cubicBezTo>
                  <a:cubicBezTo>
                    <a:pt x="578" y="467"/>
                    <a:pt x="604" y="434"/>
                    <a:pt x="604" y="393"/>
                  </a:cubicBezTo>
                  <a:cubicBezTo>
                    <a:pt x="619" y="88"/>
                    <a:pt x="619" y="88"/>
                    <a:pt x="619" y="88"/>
                  </a:cubicBezTo>
                  <a:cubicBezTo>
                    <a:pt x="631" y="43"/>
                    <a:pt x="592" y="0"/>
                    <a:pt x="54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24">
              <a:extLst>
                <a:ext uri="{FF2B5EF4-FFF2-40B4-BE49-F238E27FC236}">
                  <a16:creationId xmlns:a16="http://schemas.microsoft.com/office/drawing/2014/main" id="{E8441E27-26C8-4F9A-886F-1DB7F55BCC1A}"/>
                </a:ext>
              </a:extLst>
            </p:cNvPr>
            <p:cNvSpPr>
              <a:spLocks/>
            </p:cNvSpPr>
            <p:nvPr/>
          </p:nvSpPr>
          <p:spPr bwMode="auto">
            <a:xfrm>
              <a:off x="2350" y="2371"/>
              <a:ext cx="622" cy="538"/>
            </a:xfrm>
            <a:custGeom>
              <a:avLst/>
              <a:gdLst>
                <a:gd name="T0" fmla="*/ 836 w 876"/>
                <a:gd name="T1" fmla="*/ 642 h 759"/>
                <a:gd name="T2" fmla="*/ 500 w 876"/>
                <a:gd name="T3" fmla="*/ 450 h 759"/>
                <a:gd name="T4" fmla="*/ 500 w 876"/>
                <a:gd name="T5" fmla="*/ 61 h 759"/>
                <a:gd name="T6" fmla="*/ 438 w 876"/>
                <a:gd name="T7" fmla="*/ 0 h 759"/>
                <a:gd name="T8" fmla="*/ 376 w 876"/>
                <a:gd name="T9" fmla="*/ 61 h 759"/>
                <a:gd name="T10" fmla="*/ 376 w 876"/>
                <a:gd name="T11" fmla="*/ 450 h 759"/>
                <a:gd name="T12" fmla="*/ 40 w 876"/>
                <a:gd name="T13" fmla="*/ 642 h 759"/>
                <a:gd name="T14" fmla="*/ 17 w 876"/>
                <a:gd name="T15" fmla="*/ 728 h 759"/>
                <a:gd name="T16" fmla="*/ 71 w 876"/>
                <a:gd name="T17" fmla="*/ 759 h 759"/>
                <a:gd name="T18" fmla="*/ 102 w 876"/>
                <a:gd name="T19" fmla="*/ 750 h 759"/>
                <a:gd name="T20" fmla="*/ 438 w 876"/>
                <a:gd name="T21" fmla="*/ 557 h 759"/>
                <a:gd name="T22" fmla="*/ 774 w 876"/>
                <a:gd name="T23" fmla="*/ 750 h 759"/>
                <a:gd name="T24" fmla="*/ 805 w 876"/>
                <a:gd name="T25" fmla="*/ 759 h 759"/>
                <a:gd name="T26" fmla="*/ 860 w 876"/>
                <a:gd name="T27" fmla="*/ 728 h 759"/>
                <a:gd name="T28" fmla="*/ 836 w 876"/>
                <a:gd name="T29" fmla="*/ 642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759">
                  <a:moveTo>
                    <a:pt x="836" y="642"/>
                  </a:moveTo>
                  <a:cubicBezTo>
                    <a:pt x="500" y="450"/>
                    <a:pt x="500" y="450"/>
                    <a:pt x="500" y="450"/>
                  </a:cubicBezTo>
                  <a:cubicBezTo>
                    <a:pt x="500" y="61"/>
                    <a:pt x="500" y="61"/>
                    <a:pt x="500" y="61"/>
                  </a:cubicBezTo>
                  <a:cubicBezTo>
                    <a:pt x="500" y="28"/>
                    <a:pt x="471" y="0"/>
                    <a:pt x="438" y="0"/>
                  </a:cubicBezTo>
                  <a:cubicBezTo>
                    <a:pt x="405" y="0"/>
                    <a:pt x="376" y="28"/>
                    <a:pt x="376" y="61"/>
                  </a:cubicBezTo>
                  <a:cubicBezTo>
                    <a:pt x="376" y="450"/>
                    <a:pt x="376" y="450"/>
                    <a:pt x="376" y="450"/>
                  </a:cubicBezTo>
                  <a:cubicBezTo>
                    <a:pt x="40" y="642"/>
                    <a:pt x="40" y="642"/>
                    <a:pt x="40" y="642"/>
                  </a:cubicBezTo>
                  <a:cubicBezTo>
                    <a:pt x="12" y="659"/>
                    <a:pt x="0" y="697"/>
                    <a:pt x="17" y="728"/>
                  </a:cubicBezTo>
                  <a:cubicBezTo>
                    <a:pt x="29" y="747"/>
                    <a:pt x="50" y="759"/>
                    <a:pt x="71" y="759"/>
                  </a:cubicBezTo>
                  <a:cubicBezTo>
                    <a:pt x="81" y="759"/>
                    <a:pt x="93" y="757"/>
                    <a:pt x="102" y="750"/>
                  </a:cubicBezTo>
                  <a:cubicBezTo>
                    <a:pt x="438" y="557"/>
                    <a:pt x="438" y="557"/>
                    <a:pt x="438" y="557"/>
                  </a:cubicBezTo>
                  <a:cubicBezTo>
                    <a:pt x="774" y="750"/>
                    <a:pt x="774" y="750"/>
                    <a:pt x="774" y="750"/>
                  </a:cubicBezTo>
                  <a:cubicBezTo>
                    <a:pt x="783" y="754"/>
                    <a:pt x="795" y="759"/>
                    <a:pt x="805" y="759"/>
                  </a:cubicBezTo>
                  <a:cubicBezTo>
                    <a:pt x="826" y="759"/>
                    <a:pt x="848" y="747"/>
                    <a:pt x="860" y="728"/>
                  </a:cubicBezTo>
                  <a:cubicBezTo>
                    <a:pt x="876" y="697"/>
                    <a:pt x="867" y="659"/>
                    <a:pt x="836" y="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5C3E778A-818D-43DE-9BD4-0A1F480EED6D}"/>
              </a:ext>
            </a:extLst>
          </p:cNvPr>
          <p:cNvGrpSpPr>
            <a:grpSpLocks noChangeAspect="1"/>
          </p:cNvGrpSpPr>
          <p:nvPr/>
        </p:nvGrpSpPr>
        <p:grpSpPr bwMode="auto">
          <a:xfrm>
            <a:off x="10057427" y="4969300"/>
            <a:ext cx="833611" cy="831329"/>
            <a:chOff x="1606" y="1604"/>
            <a:chExt cx="2201" cy="2195"/>
          </a:xfrm>
          <a:solidFill>
            <a:schemeClr val="bg2"/>
          </a:solidFill>
        </p:grpSpPr>
        <p:sp>
          <p:nvSpPr>
            <p:cNvPr id="34" name="Freeform 5">
              <a:extLst>
                <a:ext uri="{FF2B5EF4-FFF2-40B4-BE49-F238E27FC236}">
                  <a16:creationId xmlns:a16="http://schemas.microsoft.com/office/drawing/2014/main" id="{7527BB7B-9DF8-417C-9182-1267DCD44071}"/>
                </a:ext>
              </a:extLst>
            </p:cNvPr>
            <p:cNvSpPr>
              <a:spLocks/>
            </p:cNvSpPr>
            <p:nvPr/>
          </p:nvSpPr>
          <p:spPr bwMode="auto">
            <a:xfrm>
              <a:off x="2569" y="3662"/>
              <a:ext cx="275" cy="137"/>
            </a:xfrm>
            <a:custGeom>
              <a:avLst/>
              <a:gdLst>
                <a:gd name="T0" fmla="*/ 149 w 298"/>
                <a:gd name="T1" fmla="*/ 149 h 149"/>
                <a:gd name="T2" fmla="*/ 298 w 298"/>
                <a:gd name="T3" fmla="*/ 0 h 149"/>
                <a:gd name="T4" fmla="*/ 0 w 298"/>
                <a:gd name="T5" fmla="*/ 0 h 149"/>
                <a:gd name="T6" fmla="*/ 149 w 298"/>
                <a:gd name="T7" fmla="*/ 149 h 149"/>
              </a:gdLst>
              <a:ahLst/>
              <a:cxnLst>
                <a:cxn ang="0">
                  <a:pos x="T0" y="T1"/>
                </a:cxn>
                <a:cxn ang="0">
                  <a:pos x="T2" y="T3"/>
                </a:cxn>
                <a:cxn ang="0">
                  <a:pos x="T4" y="T5"/>
                </a:cxn>
                <a:cxn ang="0">
                  <a:pos x="T6" y="T7"/>
                </a:cxn>
              </a:cxnLst>
              <a:rect l="0" t="0" r="r" b="b"/>
              <a:pathLst>
                <a:path w="298" h="149">
                  <a:moveTo>
                    <a:pt x="149" y="149"/>
                  </a:moveTo>
                  <a:cubicBezTo>
                    <a:pt x="213" y="149"/>
                    <a:pt x="269" y="89"/>
                    <a:pt x="298" y="0"/>
                  </a:cubicBezTo>
                  <a:cubicBezTo>
                    <a:pt x="0" y="0"/>
                    <a:pt x="0" y="0"/>
                    <a:pt x="0" y="0"/>
                  </a:cubicBezTo>
                  <a:cubicBezTo>
                    <a:pt x="29" y="89"/>
                    <a:pt x="85" y="149"/>
                    <a:pt x="149"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CA818FE5-698C-4D2B-B37C-FBBF226D18E7}"/>
                </a:ext>
              </a:extLst>
            </p:cNvPr>
            <p:cNvSpPr>
              <a:spLocks noChangeArrowheads="1"/>
            </p:cNvSpPr>
            <p:nvPr/>
          </p:nvSpPr>
          <p:spPr bwMode="auto">
            <a:xfrm>
              <a:off x="2517" y="2512"/>
              <a:ext cx="379" cy="37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7">
              <a:extLst>
                <a:ext uri="{FF2B5EF4-FFF2-40B4-BE49-F238E27FC236}">
                  <a16:creationId xmlns:a16="http://schemas.microsoft.com/office/drawing/2014/main" id="{5E745C68-60D0-4E73-8BD5-87B469DE3B7F}"/>
                </a:ext>
              </a:extLst>
            </p:cNvPr>
            <p:cNvSpPr>
              <a:spLocks noEditPoints="1"/>
            </p:cNvSpPr>
            <p:nvPr/>
          </p:nvSpPr>
          <p:spPr bwMode="auto">
            <a:xfrm>
              <a:off x="2087" y="2084"/>
              <a:ext cx="1239" cy="1235"/>
            </a:xfrm>
            <a:custGeom>
              <a:avLst/>
              <a:gdLst>
                <a:gd name="T0" fmla="*/ 508 w 1340"/>
                <a:gd name="T1" fmla="*/ 81 h 1339"/>
                <a:gd name="T2" fmla="*/ 497 w 1340"/>
                <a:gd name="T3" fmla="*/ 159 h 1339"/>
                <a:gd name="T4" fmla="*/ 427 w 1340"/>
                <a:gd name="T5" fmla="*/ 188 h 1339"/>
                <a:gd name="T6" fmla="*/ 365 w 1340"/>
                <a:gd name="T7" fmla="*/ 143 h 1339"/>
                <a:gd name="T8" fmla="*/ 239 w 1340"/>
                <a:gd name="T9" fmla="*/ 153 h 1339"/>
                <a:gd name="T10" fmla="*/ 146 w 1340"/>
                <a:gd name="T11" fmla="*/ 247 h 1339"/>
                <a:gd name="T12" fmla="*/ 138 w 1340"/>
                <a:gd name="T13" fmla="*/ 376 h 1339"/>
                <a:gd name="T14" fmla="*/ 184 w 1340"/>
                <a:gd name="T15" fmla="*/ 436 h 1339"/>
                <a:gd name="T16" fmla="*/ 160 w 1340"/>
                <a:gd name="T17" fmla="*/ 496 h 1339"/>
                <a:gd name="T18" fmla="*/ 83 w 1340"/>
                <a:gd name="T19" fmla="*/ 507 h 1339"/>
                <a:gd name="T20" fmla="*/ 0 w 1340"/>
                <a:gd name="T21" fmla="*/ 603 h 1339"/>
                <a:gd name="T22" fmla="*/ 0 w 1340"/>
                <a:gd name="T23" fmla="*/ 736 h 1339"/>
                <a:gd name="T24" fmla="*/ 83 w 1340"/>
                <a:gd name="T25" fmla="*/ 832 h 1339"/>
                <a:gd name="T26" fmla="*/ 160 w 1340"/>
                <a:gd name="T27" fmla="*/ 843 h 1339"/>
                <a:gd name="T28" fmla="*/ 189 w 1340"/>
                <a:gd name="T29" fmla="*/ 912 h 1339"/>
                <a:gd name="T30" fmla="*/ 144 w 1340"/>
                <a:gd name="T31" fmla="*/ 974 h 1339"/>
                <a:gd name="T32" fmla="*/ 155 w 1340"/>
                <a:gd name="T33" fmla="*/ 1102 h 1339"/>
                <a:gd name="T34" fmla="*/ 248 w 1340"/>
                <a:gd name="T35" fmla="*/ 1194 h 1339"/>
                <a:gd name="T36" fmla="*/ 316 w 1340"/>
                <a:gd name="T37" fmla="*/ 1223 h 1339"/>
                <a:gd name="T38" fmla="*/ 376 w 1340"/>
                <a:gd name="T39" fmla="*/ 1201 h 1339"/>
                <a:gd name="T40" fmla="*/ 437 w 1340"/>
                <a:gd name="T41" fmla="*/ 1155 h 1339"/>
                <a:gd name="T42" fmla="*/ 497 w 1340"/>
                <a:gd name="T43" fmla="*/ 1180 h 1339"/>
                <a:gd name="T44" fmla="*/ 508 w 1340"/>
                <a:gd name="T45" fmla="*/ 1256 h 1339"/>
                <a:gd name="T46" fmla="*/ 603 w 1340"/>
                <a:gd name="T47" fmla="*/ 1339 h 1339"/>
                <a:gd name="T48" fmla="*/ 737 w 1340"/>
                <a:gd name="T49" fmla="*/ 1339 h 1339"/>
                <a:gd name="T50" fmla="*/ 832 w 1340"/>
                <a:gd name="T51" fmla="*/ 1257 h 1339"/>
                <a:gd name="T52" fmla="*/ 843 w 1340"/>
                <a:gd name="T53" fmla="*/ 1180 h 1339"/>
                <a:gd name="T54" fmla="*/ 913 w 1340"/>
                <a:gd name="T55" fmla="*/ 1150 h 1339"/>
                <a:gd name="T56" fmla="*/ 974 w 1340"/>
                <a:gd name="T57" fmla="*/ 1195 h 1339"/>
                <a:gd name="T58" fmla="*/ 1103 w 1340"/>
                <a:gd name="T59" fmla="*/ 1184 h 1339"/>
                <a:gd name="T60" fmla="*/ 1194 w 1340"/>
                <a:gd name="T61" fmla="*/ 1092 h 1339"/>
                <a:gd name="T62" fmla="*/ 1202 w 1340"/>
                <a:gd name="T63" fmla="*/ 963 h 1339"/>
                <a:gd name="T64" fmla="*/ 1156 w 1340"/>
                <a:gd name="T65" fmla="*/ 903 h 1339"/>
                <a:gd name="T66" fmla="*/ 1180 w 1340"/>
                <a:gd name="T67" fmla="*/ 843 h 1339"/>
                <a:gd name="T68" fmla="*/ 1257 w 1340"/>
                <a:gd name="T69" fmla="*/ 832 h 1339"/>
                <a:gd name="T70" fmla="*/ 1340 w 1340"/>
                <a:gd name="T71" fmla="*/ 737 h 1339"/>
                <a:gd name="T72" fmla="*/ 1340 w 1340"/>
                <a:gd name="T73" fmla="*/ 602 h 1339"/>
                <a:gd name="T74" fmla="*/ 1257 w 1340"/>
                <a:gd name="T75" fmla="*/ 507 h 1339"/>
                <a:gd name="T76" fmla="*/ 1180 w 1340"/>
                <a:gd name="T77" fmla="*/ 496 h 1339"/>
                <a:gd name="T78" fmla="*/ 1151 w 1340"/>
                <a:gd name="T79" fmla="*/ 426 h 1339"/>
                <a:gd name="T80" fmla="*/ 1196 w 1340"/>
                <a:gd name="T81" fmla="*/ 365 h 1339"/>
                <a:gd name="T82" fmla="*/ 1185 w 1340"/>
                <a:gd name="T83" fmla="*/ 236 h 1339"/>
                <a:gd name="T84" fmla="*/ 1092 w 1340"/>
                <a:gd name="T85" fmla="*/ 145 h 1339"/>
                <a:gd name="T86" fmla="*/ 964 w 1340"/>
                <a:gd name="T87" fmla="*/ 138 h 1339"/>
                <a:gd name="T88" fmla="*/ 903 w 1340"/>
                <a:gd name="T89" fmla="*/ 183 h 1339"/>
                <a:gd name="T90" fmla="*/ 843 w 1340"/>
                <a:gd name="T91" fmla="*/ 159 h 1339"/>
                <a:gd name="T92" fmla="*/ 832 w 1340"/>
                <a:gd name="T93" fmla="*/ 82 h 1339"/>
                <a:gd name="T94" fmla="*/ 737 w 1340"/>
                <a:gd name="T95" fmla="*/ 0 h 1339"/>
                <a:gd name="T96" fmla="*/ 603 w 1340"/>
                <a:gd name="T97" fmla="*/ 0 h 1339"/>
                <a:gd name="T98" fmla="*/ 508 w 1340"/>
                <a:gd name="T99" fmla="*/ 81 h 1339"/>
                <a:gd name="T100" fmla="*/ 958 w 1340"/>
                <a:gd name="T101" fmla="*/ 669 h 1339"/>
                <a:gd name="T102" fmla="*/ 670 w 1340"/>
                <a:gd name="T103" fmla="*/ 958 h 1339"/>
                <a:gd name="T104" fmla="*/ 382 w 1340"/>
                <a:gd name="T105" fmla="*/ 669 h 1339"/>
                <a:gd name="T106" fmla="*/ 670 w 1340"/>
                <a:gd name="T107" fmla="*/ 381 h 1339"/>
                <a:gd name="T108" fmla="*/ 958 w 1340"/>
                <a:gd name="T109" fmla="*/ 669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40" h="1339">
                  <a:moveTo>
                    <a:pt x="508" y="81"/>
                  </a:moveTo>
                  <a:cubicBezTo>
                    <a:pt x="508" y="81"/>
                    <a:pt x="499" y="144"/>
                    <a:pt x="497" y="159"/>
                  </a:cubicBezTo>
                  <a:cubicBezTo>
                    <a:pt x="473" y="167"/>
                    <a:pt x="449" y="177"/>
                    <a:pt x="427" y="188"/>
                  </a:cubicBezTo>
                  <a:cubicBezTo>
                    <a:pt x="408" y="174"/>
                    <a:pt x="387" y="159"/>
                    <a:pt x="365" y="143"/>
                  </a:cubicBezTo>
                  <a:cubicBezTo>
                    <a:pt x="325" y="114"/>
                    <a:pt x="273" y="118"/>
                    <a:pt x="239" y="153"/>
                  </a:cubicBezTo>
                  <a:cubicBezTo>
                    <a:pt x="217" y="174"/>
                    <a:pt x="146" y="247"/>
                    <a:pt x="146" y="247"/>
                  </a:cubicBezTo>
                  <a:cubicBezTo>
                    <a:pt x="110" y="284"/>
                    <a:pt x="107" y="334"/>
                    <a:pt x="138" y="376"/>
                  </a:cubicBezTo>
                  <a:cubicBezTo>
                    <a:pt x="138" y="376"/>
                    <a:pt x="176" y="425"/>
                    <a:pt x="184" y="436"/>
                  </a:cubicBezTo>
                  <a:cubicBezTo>
                    <a:pt x="175" y="456"/>
                    <a:pt x="166" y="476"/>
                    <a:pt x="160" y="496"/>
                  </a:cubicBezTo>
                  <a:cubicBezTo>
                    <a:pt x="83" y="507"/>
                    <a:pt x="83" y="507"/>
                    <a:pt x="83" y="507"/>
                  </a:cubicBezTo>
                  <a:cubicBezTo>
                    <a:pt x="33" y="514"/>
                    <a:pt x="0" y="553"/>
                    <a:pt x="0" y="603"/>
                  </a:cubicBezTo>
                  <a:cubicBezTo>
                    <a:pt x="0" y="736"/>
                    <a:pt x="0" y="736"/>
                    <a:pt x="0" y="736"/>
                  </a:cubicBezTo>
                  <a:cubicBezTo>
                    <a:pt x="0" y="786"/>
                    <a:pt x="34" y="825"/>
                    <a:pt x="83" y="832"/>
                  </a:cubicBezTo>
                  <a:cubicBezTo>
                    <a:pt x="160" y="843"/>
                    <a:pt x="160" y="843"/>
                    <a:pt x="160" y="843"/>
                  </a:cubicBezTo>
                  <a:cubicBezTo>
                    <a:pt x="168" y="866"/>
                    <a:pt x="177" y="890"/>
                    <a:pt x="189" y="912"/>
                  </a:cubicBezTo>
                  <a:cubicBezTo>
                    <a:pt x="179" y="926"/>
                    <a:pt x="144" y="974"/>
                    <a:pt x="144" y="974"/>
                  </a:cubicBezTo>
                  <a:cubicBezTo>
                    <a:pt x="113" y="1016"/>
                    <a:pt x="117" y="1065"/>
                    <a:pt x="155" y="1102"/>
                  </a:cubicBezTo>
                  <a:cubicBezTo>
                    <a:pt x="178" y="1125"/>
                    <a:pt x="248" y="1194"/>
                    <a:pt x="248" y="1194"/>
                  </a:cubicBezTo>
                  <a:cubicBezTo>
                    <a:pt x="273" y="1218"/>
                    <a:pt x="299" y="1223"/>
                    <a:pt x="316" y="1223"/>
                  </a:cubicBezTo>
                  <a:cubicBezTo>
                    <a:pt x="337" y="1223"/>
                    <a:pt x="358" y="1215"/>
                    <a:pt x="376" y="1201"/>
                  </a:cubicBezTo>
                  <a:cubicBezTo>
                    <a:pt x="437" y="1155"/>
                    <a:pt x="437" y="1155"/>
                    <a:pt x="437" y="1155"/>
                  </a:cubicBezTo>
                  <a:cubicBezTo>
                    <a:pt x="456" y="1165"/>
                    <a:pt x="476" y="1173"/>
                    <a:pt x="497" y="1180"/>
                  </a:cubicBezTo>
                  <a:cubicBezTo>
                    <a:pt x="499" y="1197"/>
                    <a:pt x="508" y="1256"/>
                    <a:pt x="508" y="1256"/>
                  </a:cubicBezTo>
                  <a:cubicBezTo>
                    <a:pt x="515" y="1306"/>
                    <a:pt x="553" y="1339"/>
                    <a:pt x="603" y="1339"/>
                  </a:cubicBezTo>
                  <a:cubicBezTo>
                    <a:pt x="737" y="1339"/>
                    <a:pt x="737" y="1339"/>
                    <a:pt x="737" y="1339"/>
                  </a:cubicBezTo>
                  <a:cubicBezTo>
                    <a:pt x="786" y="1339"/>
                    <a:pt x="825" y="1306"/>
                    <a:pt x="832" y="1257"/>
                  </a:cubicBezTo>
                  <a:cubicBezTo>
                    <a:pt x="836" y="1231"/>
                    <a:pt x="840" y="1205"/>
                    <a:pt x="843" y="1180"/>
                  </a:cubicBezTo>
                  <a:cubicBezTo>
                    <a:pt x="867" y="1172"/>
                    <a:pt x="890" y="1162"/>
                    <a:pt x="913" y="1150"/>
                  </a:cubicBezTo>
                  <a:cubicBezTo>
                    <a:pt x="913" y="1150"/>
                    <a:pt x="974" y="1195"/>
                    <a:pt x="974" y="1195"/>
                  </a:cubicBezTo>
                  <a:cubicBezTo>
                    <a:pt x="1015" y="1225"/>
                    <a:pt x="1068" y="1221"/>
                    <a:pt x="1103" y="1184"/>
                  </a:cubicBezTo>
                  <a:cubicBezTo>
                    <a:pt x="1133" y="1153"/>
                    <a:pt x="1164" y="1123"/>
                    <a:pt x="1194" y="1092"/>
                  </a:cubicBezTo>
                  <a:cubicBezTo>
                    <a:pt x="1230" y="1055"/>
                    <a:pt x="1233" y="1004"/>
                    <a:pt x="1202" y="963"/>
                  </a:cubicBezTo>
                  <a:cubicBezTo>
                    <a:pt x="1156" y="903"/>
                    <a:pt x="1156" y="903"/>
                    <a:pt x="1156" y="903"/>
                  </a:cubicBezTo>
                  <a:cubicBezTo>
                    <a:pt x="1165" y="883"/>
                    <a:pt x="1173" y="863"/>
                    <a:pt x="1180" y="843"/>
                  </a:cubicBezTo>
                  <a:cubicBezTo>
                    <a:pt x="1206" y="839"/>
                    <a:pt x="1232" y="835"/>
                    <a:pt x="1257" y="832"/>
                  </a:cubicBezTo>
                  <a:cubicBezTo>
                    <a:pt x="1307" y="824"/>
                    <a:pt x="1340" y="786"/>
                    <a:pt x="1340" y="737"/>
                  </a:cubicBezTo>
                  <a:cubicBezTo>
                    <a:pt x="1340" y="602"/>
                    <a:pt x="1340" y="602"/>
                    <a:pt x="1340" y="602"/>
                  </a:cubicBezTo>
                  <a:cubicBezTo>
                    <a:pt x="1340" y="553"/>
                    <a:pt x="1307" y="514"/>
                    <a:pt x="1257" y="507"/>
                  </a:cubicBezTo>
                  <a:cubicBezTo>
                    <a:pt x="1180" y="496"/>
                    <a:pt x="1180" y="496"/>
                    <a:pt x="1180" y="496"/>
                  </a:cubicBezTo>
                  <a:cubicBezTo>
                    <a:pt x="1172" y="472"/>
                    <a:pt x="1163" y="449"/>
                    <a:pt x="1151" y="426"/>
                  </a:cubicBezTo>
                  <a:cubicBezTo>
                    <a:pt x="1196" y="365"/>
                    <a:pt x="1196" y="365"/>
                    <a:pt x="1196" y="365"/>
                  </a:cubicBezTo>
                  <a:cubicBezTo>
                    <a:pt x="1227" y="323"/>
                    <a:pt x="1222" y="272"/>
                    <a:pt x="1185" y="236"/>
                  </a:cubicBezTo>
                  <a:cubicBezTo>
                    <a:pt x="1154" y="206"/>
                    <a:pt x="1123" y="176"/>
                    <a:pt x="1092" y="145"/>
                  </a:cubicBezTo>
                  <a:cubicBezTo>
                    <a:pt x="1056" y="110"/>
                    <a:pt x="1004" y="107"/>
                    <a:pt x="964" y="138"/>
                  </a:cubicBezTo>
                  <a:cubicBezTo>
                    <a:pt x="964" y="138"/>
                    <a:pt x="922" y="169"/>
                    <a:pt x="903" y="183"/>
                  </a:cubicBezTo>
                  <a:cubicBezTo>
                    <a:pt x="884" y="174"/>
                    <a:pt x="864" y="166"/>
                    <a:pt x="843" y="159"/>
                  </a:cubicBezTo>
                  <a:cubicBezTo>
                    <a:pt x="840" y="137"/>
                    <a:pt x="832" y="82"/>
                    <a:pt x="832" y="82"/>
                  </a:cubicBezTo>
                  <a:cubicBezTo>
                    <a:pt x="825" y="33"/>
                    <a:pt x="787" y="0"/>
                    <a:pt x="737" y="0"/>
                  </a:cubicBezTo>
                  <a:cubicBezTo>
                    <a:pt x="603" y="0"/>
                    <a:pt x="603" y="0"/>
                    <a:pt x="603" y="0"/>
                  </a:cubicBezTo>
                  <a:cubicBezTo>
                    <a:pt x="554" y="0"/>
                    <a:pt x="515" y="33"/>
                    <a:pt x="508" y="81"/>
                  </a:cubicBezTo>
                  <a:close/>
                  <a:moveTo>
                    <a:pt x="958" y="669"/>
                  </a:moveTo>
                  <a:cubicBezTo>
                    <a:pt x="958" y="828"/>
                    <a:pt x="829" y="958"/>
                    <a:pt x="670" y="958"/>
                  </a:cubicBezTo>
                  <a:cubicBezTo>
                    <a:pt x="511" y="958"/>
                    <a:pt x="382" y="828"/>
                    <a:pt x="382" y="669"/>
                  </a:cubicBezTo>
                  <a:cubicBezTo>
                    <a:pt x="382" y="510"/>
                    <a:pt x="511" y="381"/>
                    <a:pt x="670" y="381"/>
                  </a:cubicBezTo>
                  <a:cubicBezTo>
                    <a:pt x="829" y="381"/>
                    <a:pt x="958" y="510"/>
                    <a:pt x="958" y="6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8">
              <a:extLst>
                <a:ext uri="{FF2B5EF4-FFF2-40B4-BE49-F238E27FC236}">
                  <a16:creationId xmlns:a16="http://schemas.microsoft.com/office/drawing/2014/main" id="{19524AC1-21BF-46B8-A3B2-98F7F77D20D6}"/>
                </a:ext>
              </a:extLst>
            </p:cNvPr>
            <p:cNvSpPr>
              <a:spLocks/>
            </p:cNvSpPr>
            <p:nvPr/>
          </p:nvSpPr>
          <p:spPr bwMode="auto">
            <a:xfrm>
              <a:off x="3169" y="1912"/>
              <a:ext cx="328" cy="314"/>
            </a:xfrm>
            <a:custGeom>
              <a:avLst/>
              <a:gdLst>
                <a:gd name="T0" fmla="*/ 79 w 356"/>
                <a:gd name="T1" fmla="*/ 330 h 341"/>
                <a:gd name="T2" fmla="*/ 342 w 356"/>
                <a:gd name="T3" fmla="*/ 67 h 341"/>
                <a:gd name="T4" fmla="*/ 342 w 356"/>
                <a:gd name="T5" fmla="*/ 15 h 341"/>
                <a:gd name="T6" fmla="*/ 289 w 356"/>
                <a:gd name="T7" fmla="*/ 15 h 341"/>
                <a:gd name="T8" fmla="*/ 26 w 356"/>
                <a:gd name="T9" fmla="*/ 278 h 341"/>
                <a:gd name="T10" fmla="*/ 52 w 356"/>
                <a:gd name="T11" fmla="*/ 341 h 341"/>
                <a:gd name="T12" fmla="*/ 79 w 356"/>
                <a:gd name="T13" fmla="*/ 330 h 341"/>
              </a:gdLst>
              <a:ahLst/>
              <a:cxnLst>
                <a:cxn ang="0">
                  <a:pos x="T0" y="T1"/>
                </a:cxn>
                <a:cxn ang="0">
                  <a:pos x="T2" y="T3"/>
                </a:cxn>
                <a:cxn ang="0">
                  <a:pos x="T4" y="T5"/>
                </a:cxn>
                <a:cxn ang="0">
                  <a:pos x="T6" y="T7"/>
                </a:cxn>
                <a:cxn ang="0">
                  <a:pos x="T8" y="T9"/>
                </a:cxn>
                <a:cxn ang="0">
                  <a:pos x="T10" y="T11"/>
                </a:cxn>
                <a:cxn ang="0">
                  <a:pos x="T12" y="T13"/>
                </a:cxn>
              </a:cxnLst>
              <a:rect l="0" t="0" r="r" b="b"/>
              <a:pathLst>
                <a:path w="356" h="341">
                  <a:moveTo>
                    <a:pt x="79" y="330"/>
                  </a:moveTo>
                  <a:cubicBezTo>
                    <a:pt x="79" y="330"/>
                    <a:pt x="342" y="67"/>
                    <a:pt x="342" y="67"/>
                  </a:cubicBezTo>
                  <a:cubicBezTo>
                    <a:pt x="356" y="53"/>
                    <a:pt x="356" y="29"/>
                    <a:pt x="342" y="15"/>
                  </a:cubicBezTo>
                  <a:cubicBezTo>
                    <a:pt x="327" y="0"/>
                    <a:pt x="304" y="0"/>
                    <a:pt x="289" y="15"/>
                  </a:cubicBezTo>
                  <a:cubicBezTo>
                    <a:pt x="26" y="278"/>
                    <a:pt x="26" y="278"/>
                    <a:pt x="26" y="278"/>
                  </a:cubicBezTo>
                  <a:cubicBezTo>
                    <a:pt x="0" y="304"/>
                    <a:pt x="25" y="340"/>
                    <a:pt x="52" y="341"/>
                  </a:cubicBezTo>
                  <a:cubicBezTo>
                    <a:pt x="61" y="341"/>
                    <a:pt x="71" y="338"/>
                    <a:pt x="79" y="3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9">
              <a:extLst>
                <a:ext uri="{FF2B5EF4-FFF2-40B4-BE49-F238E27FC236}">
                  <a16:creationId xmlns:a16="http://schemas.microsoft.com/office/drawing/2014/main" id="{BFDB7A40-8FD4-4F67-B22D-C83865336B34}"/>
                </a:ext>
              </a:extLst>
            </p:cNvPr>
            <p:cNvSpPr>
              <a:spLocks/>
            </p:cNvSpPr>
            <p:nvPr/>
          </p:nvSpPr>
          <p:spPr bwMode="auto">
            <a:xfrm>
              <a:off x="2672" y="1604"/>
              <a:ext cx="69" cy="411"/>
            </a:xfrm>
            <a:custGeom>
              <a:avLst/>
              <a:gdLst>
                <a:gd name="T0" fmla="*/ 74 w 74"/>
                <a:gd name="T1" fmla="*/ 409 h 446"/>
                <a:gd name="T2" fmla="*/ 74 w 74"/>
                <a:gd name="T3" fmla="*/ 37 h 446"/>
                <a:gd name="T4" fmla="*/ 37 w 74"/>
                <a:gd name="T5" fmla="*/ 0 h 446"/>
                <a:gd name="T6" fmla="*/ 0 w 74"/>
                <a:gd name="T7" fmla="*/ 37 h 446"/>
                <a:gd name="T8" fmla="*/ 0 w 74"/>
                <a:gd name="T9" fmla="*/ 409 h 446"/>
                <a:gd name="T10" fmla="*/ 37 w 74"/>
                <a:gd name="T11" fmla="*/ 446 h 446"/>
                <a:gd name="T12" fmla="*/ 74 w 74"/>
                <a:gd name="T13" fmla="*/ 409 h 446"/>
              </a:gdLst>
              <a:ahLst/>
              <a:cxnLst>
                <a:cxn ang="0">
                  <a:pos x="T0" y="T1"/>
                </a:cxn>
                <a:cxn ang="0">
                  <a:pos x="T2" y="T3"/>
                </a:cxn>
                <a:cxn ang="0">
                  <a:pos x="T4" y="T5"/>
                </a:cxn>
                <a:cxn ang="0">
                  <a:pos x="T6" y="T7"/>
                </a:cxn>
                <a:cxn ang="0">
                  <a:pos x="T8" y="T9"/>
                </a:cxn>
                <a:cxn ang="0">
                  <a:pos x="T10" y="T11"/>
                </a:cxn>
                <a:cxn ang="0">
                  <a:pos x="T12" y="T13"/>
                </a:cxn>
              </a:cxnLst>
              <a:rect l="0" t="0" r="r" b="b"/>
              <a:pathLst>
                <a:path w="74" h="446">
                  <a:moveTo>
                    <a:pt x="74" y="409"/>
                  </a:moveTo>
                  <a:cubicBezTo>
                    <a:pt x="74" y="37"/>
                    <a:pt x="74" y="37"/>
                    <a:pt x="74" y="37"/>
                  </a:cubicBezTo>
                  <a:cubicBezTo>
                    <a:pt x="74" y="16"/>
                    <a:pt x="58" y="0"/>
                    <a:pt x="37" y="0"/>
                  </a:cubicBezTo>
                  <a:cubicBezTo>
                    <a:pt x="16" y="0"/>
                    <a:pt x="0" y="16"/>
                    <a:pt x="0" y="37"/>
                  </a:cubicBezTo>
                  <a:cubicBezTo>
                    <a:pt x="0" y="409"/>
                    <a:pt x="0" y="409"/>
                    <a:pt x="0" y="409"/>
                  </a:cubicBezTo>
                  <a:cubicBezTo>
                    <a:pt x="0" y="430"/>
                    <a:pt x="16" y="446"/>
                    <a:pt x="37" y="446"/>
                  </a:cubicBezTo>
                  <a:cubicBezTo>
                    <a:pt x="58" y="446"/>
                    <a:pt x="74" y="430"/>
                    <a:pt x="74" y="4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0">
              <a:extLst>
                <a:ext uri="{FF2B5EF4-FFF2-40B4-BE49-F238E27FC236}">
                  <a16:creationId xmlns:a16="http://schemas.microsoft.com/office/drawing/2014/main" id="{C65C9BFF-1358-46CC-8798-D6FC4758ACE5}"/>
                </a:ext>
              </a:extLst>
            </p:cNvPr>
            <p:cNvSpPr>
              <a:spLocks/>
            </p:cNvSpPr>
            <p:nvPr/>
          </p:nvSpPr>
          <p:spPr bwMode="auto">
            <a:xfrm>
              <a:off x="1916" y="1912"/>
              <a:ext cx="326" cy="314"/>
            </a:xfrm>
            <a:custGeom>
              <a:avLst/>
              <a:gdLst>
                <a:gd name="T0" fmla="*/ 67 w 353"/>
                <a:gd name="T1" fmla="*/ 15 h 341"/>
                <a:gd name="T2" fmla="*/ 14 w 353"/>
                <a:gd name="T3" fmla="*/ 15 h 341"/>
                <a:gd name="T4" fmla="*/ 14 w 353"/>
                <a:gd name="T5" fmla="*/ 67 h 341"/>
                <a:gd name="T6" fmla="*/ 277 w 353"/>
                <a:gd name="T7" fmla="*/ 330 h 341"/>
                <a:gd name="T8" fmla="*/ 304 w 353"/>
                <a:gd name="T9" fmla="*/ 341 h 341"/>
                <a:gd name="T10" fmla="*/ 330 w 353"/>
                <a:gd name="T11" fmla="*/ 278 h 341"/>
                <a:gd name="T12" fmla="*/ 67 w 353"/>
                <a:gd name="T13" fmla="*/ 15 h 341"/>
              </a:gdLst>
              <a:ahLst/>
              <a:cxnLst>
                <a:cxn ang="0">
                  <a:pos x="T0" y="T1"/>
                </a:cxn>
                <a:cxn ang="0">
                  <a:pos x="T2" y="T3"/>
                </a:cxn>
                <a:cxn ang="0">
                  <a:pos x="T4" y="T5"/>
                </a:cxn>
                <a:cxn ang="0">
                  <a:pos x="T6" y="T7"/>
                </a:cxn>
                <a:cxn ang="0">
                  <a:pos x="T8" y="T9"/>
                </a:cxn>
                <a:cxn ang="0">
                  <a:pos x="T10" y="T11"/>
                </a:cxn>
                <a:cxn ang="0">
                  <a:pos x="T12" y="T13"/>
                </a:cxn>
              </a:cxnLst>
              <a:rect l="0" t="0" r="r" b="b"/>
              <a:pathLst>
                <a:path w="353" h="341">
                  <a:moveTo>
                    <a:pt x="67" y="15"/>
                  </a:moveTo>
                  <a:cubicBezTo>
                    <a:pt x="52" y="0"/>
                    <a:pt x="29" y="0"/>
                    <a:pt x="14" y="15"/>
                  </a:cubicBezTo>
                  <a:cubicBezTo>
                    <a:pt x="0" y="29"/>
                    <a:pt x="0" y="53"/>
                    <a:pt x="14" y="67"/>
                  </a:cubicBezTo>
                  <a:cubicBezTo>
                    <a:pt x="277" y="330"/>
                    <a:pt x="277" y="330"/>
                    <a:pt x="277" y="330"/>
                  </a:cubicBezTo>
                  <a:cubicBezTo>
                    <a:pt x="285" y="337"/>
                    <a:pt x="294" y="341"/>
                    <a:pt x="304" y="341"/>
                  </a:cubicBezTo>
                  <a:cubicBezTo>
                    <a:pt x="336" y="341"/>
                    <a:pt x="353" y="300"/>
                    <a:pt x="330" y="278"/>
                  </a:cubicBezTo>
                  <a:cubicBezTo>
                    <a:pt x="329" y="277"/>
                    <a:pt x="67" y="15"/>
                    <a:pt x="67"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1">
              <a:extLst>
                <a:ext uri="{FF2B5EF4-FFF2-40B4-BE49-F238E27FC236}">
                  <a16:creationId xmlns:a16="http://schemas.microsoft.com/office/drawing/2014/main" id="{2860D8B5-434E-4D0B-8865-4D944A9BE865}"/>
                </a:ext>
              </a:extLst>
            </p:cNvPr>
            <p:cNvSpPr>
              <a:spLocks/>
            </p:cNvSpPr>
            <p:nvPr/>
          </p:nvSpPr>
          <p:spPr bwMode="auto">
            <a:xfrm>
              <a:off x="1606" y="2667"/>
              <a:ext cx="413" cy="69"/>
            </a:xfrm>
            <a:custGeom>
              <a:avLst/>
              <a:gdLst>
                <a:gd name="T0" fmla="*/ 447 w 447"/>
                <a:gd name="T1" fmla="*/ 37 h 75"/>
                <a:gd name="T2" fmla="*/ 410 w 447"/>
                <a:gd name="T3" fmla="*/ 0 h 75"/>
                <a:gd name="T4" fmla="*/ 38 w 447"/>
                <a:gd name="T5" fmla="*/ 0 h 75"/>
                <a:gd name="T6" fmla="*/ 0 w 447"/>
                <a:gd name="T7" fmla="*/ 37 h 75"/>
                <a:gd name="T8" fmla="*/ 38 w 447"/>
                <a:gd name="T9" fmla="*/ 75 h 75"/>
                <a:gd name="T10" fmla="*/ 410 w 447"/>
                <a:gd name="T11" fmla="*/ 75 h 75"/>
                <a:gd name="T12" fmla="*/ 447 w 447"/>
                <a:gd name="T13" fmla="*/ 37 h 75"/>
              </a:gdLst>
              <a:ahLst/>
              <a:cxnLst>
                <a:cxn ang="0">
                  <a:pos x="T0" y="T1"/>
                </a:cxn>
                <a:cxn ang="0">
                  <a:pos x="T2" y="T3"/>
                </a:cxn>
                <a:cxn ang="0">
                  <a:pos x="T4" y="T5"/>
                </a:cxn>
                <a:cxn ang="0">
                  <a:pos x="T6" y="T7"/>
                </a:cxn>
                <a:cxn ang="0">
                  <a:pos x="T8" y="T9"/>
                </a:cxn>
                <a:cxn ang="0">
                  <a:pos x="T10" y="T11"/>
                </a:cxn>
                <a:cxn ang="0">
                  <a:pos x="T12" y="T13"/>
                </a:cxn>
              </a:cxnLst>
              <a:rect l="0" t="0" r="r" b="b"/>
              <a:pathLst>
                <a:path w="447" h="75">
                  <a:moveTo>
                    <a:pt x="447" y="37"/>
                  </a:moveTo>
                  <a:cubicBezTo>
                    <a:pt x="447" y="17"/>
                    <a:pt x="430" y="0"/>
                    <a:pt x="410" y="0"/>
                  </a:cubicBezTo>
                  <a:cubicBezTo>
                    <a:pt x="38" y="0"/>
                    <a:pt x="38" y="0"/>
                    <a:pt x="38" y="0"/>
                  </a:cubicBezTo>
                  <a:cubicBezTo>
                    <a:pt x="17" y="0"/>
                    <a:pt x="0" y="17"/>
                    <a:pt x="0" y="37"/>
                  </a:cubicBezTo>
                  <a:cubicBezTo>
                    <a:pt x="0" y="58"/>
                    <a:pt x="17" y="75"/>
                    <a:pt x="38" y="75"/>
                  </a:cubicBezTo>
                  <a:cubicBezTo>
                    <a:pt x="410" y="75"/>
                    <a:pt x="410" y="75"/>
                    <a:pt x="410" y="75"/>
                  </a:cubicBezTo>
                  <a:cubicBezTo>
                    <a:pt x="430" y="75"/>
                    <a:pt x="447" y="58"/>
                    <a:pt x="447"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12">
              <a:extLst>
                <a:ext uri="{FF2B5EF4-FFF2-40B4-BE49-F238E27FC236}">
                  <a16:creationId xmlns:a16="http://schemas.microsoft.com/office/drawing/2014/main" id="{752FBC5E-7BDC-409B-AA70-EE6C3A0D4482}"/>
                </a:ext>
              </a:extLst>
            </p:cNvPr>
            <p:cNvSpPr>
              <a:spLocks/>
            </p:cNvSpPr>
            <p:nvPr/>
          </p:nvSpPr>
          <p:spPr bwMode="auto">
            <a:xfrm>
              <a:off x="3394" y="2667"/>
              <a:ext cx="413" cy="69"/>
            </a:xfrm>
            <a:custGeom>
              <a:avLst/>
              <a:gdLst>
                <a:gd name="T0" fmla="*/ 0 w 447"/>
                <a:gd name="T1" fmla="*/ 37 h 75"/>
                <a:gd name="T2" fmla="*/ 37 w 447"/>
                <a:gd name="T3" fmla="*/ 75 h 75"/>
                <a:gd name="T4" fmla="*/ 409 w 447"/>
                <a:gd name="T5" fmla="*/ 75 h 75"/>
                <a:gd name="T6" fmla="*/ 447 w 447"/>
                <a:gd name="T7" fmla="*/ 37 h 75"/>
                <a:gd name="T8" fmla="*/ 409 w 447"/>
                <a:gd name="T9" fmla="*/ 0 h 75"/>
                <a:gd name="T10" fmla="*/ 37 w 447"/>
                <a:gd name="T11" fmla="*/ 0 h 75"/>
                <a:gd name="T12" fmla="*/ 0 w 447"/>
                <a:gd name="T13" fmla="*/ 37 h 75"/>
              </a:gdLst>
              <a:ahLst/>
              <a:cxnLst>
                <a:cxn ang="0">
                  <a:pos x="T0" y="T1"/>
                </a:cxn>
                <a:cxn ang="0">
                  <a:pos x="T2" y="T3"/>
                </a:cxn>
                <a:cxn ang="0">
                  <a:pos x="T4" y="T5"/>
                </a:cxn>
                <a:cxn ang="0">
                  <a:pos x="T6" y="T7"/>
                </a:cxn>
                <a:cxn ang="0">
                  <a:pos x="T8" y="T9"/>
                </a:cxn>
                <a:cxn ang="0">
                  <a:pos x="T10" y="T11"/>
                </a:cxn>
                <a:cxn ang="0">
                  <a:pos x="T12" y="T13"/>
                </a:cxn>
              </a:cxnLst>
              <a:rect l="0" t="0" r="r" b="b"/>
              <a:pathLst>
                <a:path w="447" h="75">
                  <a:moveTo>
                    <a:pt x="0" y="37"/>
                  </a:moveTo>
                  <a:cubicBezTo>
                    <a:pt x="0" y="58"/>
                    <a:pt x="17" y="75"/>
                    <a:pt x="37" y="75"/>
                  </a:cubicBezTo>
                  <a:cubicBezTo>
                    <a:pt x="409" y="75"/>
                    <a:pt x="409" y="75"/>
                    <a:pt x="409" y="75"/>
                  </a:cubicBezTo>
                  <a:cubicBezTo>
                    <a:pt x="430" y="75"/>
                    <a:pt x="447" y="58"/>
                    <a:pt x="447" y="37"/>
                  </a:cubicBezTo>
                  <a:cubicBezTo>
                    <a:pt x="447" y="17"/>
                    <a:pt x="430" y="0"/>
                    <a:pt x="409" y="0"/>
                  </a:cubicBezTo>
                  <a:cubicBezTo>
                    <a:pt x="37" y="0"/>
                    <a:pt x="37" y="0"/>
                    <a:pt x="37" y="0"/>
                  </a:cubicBezTo>
                  <a:cubicBezTo>
                    <a:pt x="17" y="0"/>
                    <a:pt x="0" y="17"/>
                    <a:pt x="0"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13">
              <a:extLst>
                <a:ext uri="{FF2B5EF4-FFF2-40B4-BE49-F238E27FC236}">
                  <a16:creationId xmlns:a16="http://schemas.microsoft.com/office/drawing/2014/main" id="{02C89F44-29E4-48A3-A97E-64B9EC972185}"/>
                </a:ext>
              </a:extLst>
            </p:cNvPr>
            <p:cNvSpPr>
              <a:spLocks/>
            </p:cNvSpPr>
            <p:nvPr/>
          </p:nvSpPr>
          <p:spPr bwMode="auto">
            <a:xfrm>
              <a:off x="2466" y="3387"/>
              <a:ext cx="481" cy="69"/>
            </a:xfrm>
            <a:custGeom>
              <a:avLst/>
              <a:gdLst>
                <a:gd name="T0" fmla="*/ 520 w 520"/>
                <a:gd name="T1" fmla="*/ 38 h 75"/>
                <a:gd name="T2" fmla="*/ 483 w 520"/>
                <a:gd name="T3" fmla="*/ 0 h 75"/>
                <a:gd name="T4" fmla="*/ 37 w 520"/>
                <a:gd name="T5" fmla="*/ 0 h 75"/>
                <a:gd name="T6" fmla="*/ 0 w 520"/>
                <a:gd name="T7" fmla="*/ 38 h 75"/>
                <a:gd name="T8" fmla="*/ 37 w 520"/>
                <a:gd name="T9" fmla="*/ 75 h 75"/>
                <a:gd name="T10" fmla="*/ 483 w 520"/>
                <a:gd name="T11" fmla="*/ 75 h 75"/>
                <a:gd name="T12" fmla="*/ 520 w 520"/>
                <a:gd name="T13" fmla="*/ 38 h 75"/>
              </a:gdLst>
              <a:ahLst/>
              <a:cxnLst>
                <a:cxn ang="0">
                  <a:pos x="T0" y="T1"/>
                </a:cxn>
                <a:cxn ang="0">
                  <a:pos x="T2" y="T3"/>
                </a:cxn>
                <a:cxn ang="0">
                  <a:pos x="T4" y="T5"/>
                </a:cxn>
                <a:cxn ang="0">
                  <a:pos x="T6" y="T7"/>
                </a:cxn>
                <a:cxn ang="0">
                  <a:pos x="T8" y="T9"/>
                </a:cxn>
                <a:cxn ang="0">
                  <a:pos x="T10" y="T11"/>
                </a:cxn>
                <a:cxn ang="0">
                  <a:pos x="T12" y="T13"/>
                </a:cxn>
              </a:cxnLst>
              <a:rect l="0" t="0" r="r" b="b"/>
              <a:pathLst>
                <a:path w="520" h="75">
                  <a:moveTo>
                    <a:pt x="520" y="38"/>
                  </a:moveTo>
                  <a:cubicBezTo>
                    <a:pt x="520" y="17"/>
                    <a:pt x="504" y="0"/>
                    <a:pt x="483" y="0"/>
                  </a:cubicBezTo>
                  <a:cubicBezTo>
                    <a:pt x="37" y="0"/>
                    <a:pt x="37" y="0"/>
                    <a:pt x="37" y="0"/>
                  </a:cubicBezTo>
                  <a:cubicBezTo>
                    <a:pt x="16" y="0"/>
                    <a:pt x="0" y="17"/>
                    <a:pt x="0" y="38"/>
                  </a:cubicBezTo>
                  <a:cubicBezTo>
                    <a:pt x="0" y="58"/>
                    <a:pt x="16" y="75"/>
                    <a:pt x="37" y="75"/>
                  </a:cubicBezTo>
                  <a:cubicBezTo>
                    <a:pt x="483" y="75"/>
                    <a:pt x="483" y="75"/>
                    <a:pt x="483" y="75"/>
                  </a:cubicBezTo>
                  <a:cubicBezTo>
                    <a:pt x="504" y="75"/>
                    <a:pt x="520" y="58"/>
                    <a:pt x="52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14">
              <a:extLst>
                <a:ext uri="{FF2B5EF4-FFF2-40B4-BE49-F238E27FC236}">
                  <a16:creationId xmlns:a16="http://schemas.microsoft.com/office/drawing/2014/main" id="{90194806-6A65-4FD3-99E9-6CBAC51ABDB8}"/>
                </a:ext>
              </a:extLst>
            </p:cNvPr>
            <p:cNvSpPr>
              <a:spLocks/>
            </p:cNvSpPr>
            <p:nvPr/>
          </p:nvSpPr>
          <p:spPr bwMode="auto">
            <a:xfrm>
              <a:off x="2501" y="3524"/>
              <a:ext cx="412" cy="70"/>
            </a:xfrm>
            <a:custGeom>
              <a:avLst/>
              <a:gdLst>
                <a:gd name="T0" fmla="*/ 446 w 446"/>
                <a:gd name="T1" fmla="*/ 37 h 75"/>
                <a:gd name="T2" fmla="*/ 409 w 446"/>
                <a:gd name="T3" fmla="*/ 0 h 75"/>
                <a:gd name="T4" fmla="*/ 37 w 446"/>
                <a:gd name="T5" fmla="*/ 0 h 75"/>
                <a:gd name="T6" fmla="*/ 0 w 446"/>
                <a:gd name="T7" fmla="*/ 37 h 75"/>
                <a:gd name="T8" fmla="*/ 37 w 446"/>
                <a:gd name="T9" fmla="*/ 75 h 75"/>
                <a:gd name="T10" fmla="*/ 409 w 446"/>
                <a:gd name="T11" fmla="*/ 75 h 75"/>
                <a:gd name="T12" fmla="*/ 446 w 446"/>
                <a:gd name="T13" fmla="*/ 37 h 75"/>
              </a:gdLst>
              <a:ahLst/>
              <a:cxnLst>
                <a:cxn ang="0">
                  <a:pos x="T0" y="T1"/>
                </a:cxn>
                <a:cxn ang="0">
                  <a:pos x="T2" y="T3"/>
                </a:cxn>
                <a:cxn ang="0">
                  <a:pos x="T4" y="T5"/>
                </a:cxn>
                <a:cxn ang="0">
                  <a:pos x="T6" y="T7"/>
                </a:cxn>
                <a:cxn ang="0">
                  <a:pos x="T8" y="T9"/>
                </a:cxn>
                <a:cxn ang="0">
                  <a:pos x="T10" y="T11"/>
                </a:cxn>
                <a:cxn ang="0">
                  <a:pos x="T12" y="T13"/>
                </a:cxn>
              </a:cxnLst>
              <a:rect l="0" t="0" r="r" b="b"/>
              <a:pathLst>
                <a:path w="446" h="75">
                  <a:moveTo>
                    <a:pt x="446" y="37"/>
                  </a:moveTo>
                  <a:cubicBezTo>
                    <a:pt x="446" y="17"/>
                    <a:pt x="430" y="0"/>
                    <a:pt x="409" y="0"/>
                  </a:cubicBezTo>
                  <a:cubicBezTo>
                    <a:pt x="37" y="0"/>
                    <a:pt x="37" y="0"/>
                    <a:pt x="37" y="0"/>
                  </a:cubicBezTo>
                  <a:cubicBezTo>
                    <a:pt x="16" y="0"/>
                    <a:pt x="0" y="17"/>
                    <a:pt x="0" y="37"/>
                  </a:cubicBezTo>
                  <a:cubicBezTo>
                    <a:pt x="0" y="58"/>
                    <a:pt x="16" y="75"/>
                    <a:pt x="37" y="75"/>
                  </a:cubicBezTo>
                  <a:cubicBezTo>
                    <a:pt x="409" y="75"/>
                    <a:pt x="409" y="75"/>
                    <a:pt x="409" y="75"/>
                  </a:cubicBezTo>
                  <a:cubicBezTo>
                    <a:pt x="430" y="75"/>
                    <a:pt x="446" y="58"/>
                    <a:pt x="446"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 name="Rectangle 28">
            <a:extLst>
              <a:ext uri="{FF2B5EF4-FFF2-40B4-BE49-F238E27FC236}">
                <a16:creationId xmlns:a16="http://schemas.microsoft.com/office/drawing/2014/main" id="{29B413BF-D1B2-40AC-9851-E4319769A93E}"/>
              </a:ext>
            </a:extLst>
          </p:cNvPr>
          <p:cNvSpPr/>
          <p:nvPr/>
        </p:nvSpPr>
        <p:spPr>
          <a:xfrm>
            <a:off x="696619" y="2338490"/>
            <a:ext cx="2056855" cy="64633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2C2C"/>
                </a:solidFill>
                <a:effectLst/>
                <a:uLnTx/>
                <a:uFillTx/>
                <a:latin typeface="Arial" panose="020B0604020202020204" pitchFamily="34" charset="0"/>
                <a:ea typeface="+mn-ea"/>
                <a:cs typeface="Arial" panose="020B0604020202020204" pitchFamily="34" charset="0"/>
              </a:rPr>
              <a:t>Anyone 48 &amp; under has lived with the internet their entire adult life</a:t>
            </a:r>
          </a:p>
        </p:txBody>
      </p:sp>
      <p:sp>
        <p:nvSpPr>
          <p:cNvPr id="30" name="Rectangle 29">
            <a:extLst>
              <a:ext uri="{FF2B5EF4-FFF2-40B4-BE49-F238E27FC236}">
                <a16:creationId xmlns:a16="http://schemas.microsoft.com/office/drawing/2014/main" id="{5C704D62-0324-4A03-BC24-08A5B6E43C0B}"/>
              </a:ext>
            </a:extLst>
          </p:cNvPr>
          <p:cNvSpPr/>
          <p:nvPr/>
        </p:nvSpPr>
        <p:spPr>
          <a:xfrm>
            <a:off x="2876585" y="4677863"/>
            <a:ext cx="2056855" cy="64633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2C2C"/>
                </a:solidFill>
                <a:effectLst/>
                <a:uLnTx/>
                <a:uFillTx/>
                <a:latin typeface="Arial" panose="020B0604020202020204" pitchFamily="34" charset="0"/>
                <a:ea typeface="+mn-ea"/>
                <a:cs typeface="Arial" panose="020B0604020202020204" pitchFamily="34" charset="0"/>
              </a:rPr>
              <a:t>Anyone 40 &amp; under has lived with broadband their entire adult life</a:t>
            </a:r>
          </a:p>
        </p:txBody>
      </p:sp>
      <p:sp>
        <p:nvSpPr>
          <p:cNvPr id="31" name="Rectangle 30">
            <a:extLst>
              <a:ext uri="{FF2B5EF4-FFF2-40B4-BE49-F238E27FC236}">
                <a16:creationId xmlns:a16="http://schemas.microsoft.com/office/drawing/2014/main" id="{A3453BE1-4C86-445A-BEAC-51799BB5B5D1}"/>
              </a:ext>
            </a:extLst>
          </p:cNvPr>
          <p:cNvSpPr/>
          <p:nvPr/>
        </p:nvSpPr>
        <p:spPr>
          <a:xfrm>
            <a:off x="5070748" y="2344093"/>
            <a:ext cx="2056855" cy="64633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2C2C"/>
                </a:solidFill>
                <a:effectLst/>
                <a:uLnTx/>
                <a:uFillTx/>
                <a:latin typeface="Arial" panose="020B0604020202020204" pitchFamily="34" charset="0"/>
                <a:ea typeface="+mn-ea"/>
                <a:cs typeface="Arial" panose="020B0604020202020204" pitchFamily="34" charset="0"/>
              </a:rPr>
              <a:t>Anyone 33 &amp; under has lived with smart phones their entire adult life</a:t>
            </a:r>
          </a:p>
        </p:txBody>
      </p:sp>
      <p:sp>
        <p:nvSpPr>
          <p:cNvPr id="32" name="Rectangle 31">
            <a:extLst>
              <a:ext uri="{FF2B5EF4-FFF2-40B4-BE49-F238E27FC236}">
                <a16:creationId xmlns:a16="http://schemas.microsoft.com/office/drawing/2014/main" id="{8CD66617-7B51-409B-8874-B8B9DD7E81D1}"/>
              </a:ext>
            </a:extLst>
          </p:cNvPr>
          <p:cNvSpPr/>
          <p:nvPr/>
        </p:nvSpPr>
        <p:spPr>
          <a:xfrm>
            <a:off x="7258276" y="4829630"/>
            <a:ext cx="2056855" cy="64633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2C2C"/>
                </a:solidFill>
                <a:effectLst/>
                <a:uLnTx/>
                <a:uFillTx/>
                <a:latin typeface="Arial" panose="020B0604020202020204" pitchFamily="34" charset="0"/>
                <a:ea typeface="+mn-ea"/>
                <a:cs typeface="Arial" panose="020B0604020202020204" pitchFamily="34" charset="0"/>
              </a:rPr>
              <a:t>Anyone 21 and under has lived with 5G their entire adult life</a:t>
            </a:r>
          </a:p>
        </p:txBody>
      </p:sp>
      <p:sp>
        <p:nvSpPr>
          <p:cNvPr id="59" name="TextBox 14">
            <a:extLst>
              <a:ext uri="{FF2B5EF4-FFF2-40B4-BE49-F238E27FC236}">
                <a16:creationId xmlns:a16="http://schemas.microsoft.com/office/drawing/2014/main" id="{66E2BDB9-9101-07E4-AC5D-76EF73629EA1}"/>
              </a:ext>
            </a:extLst>
          </p:cNvPr>
          <p:cNvSpPr txBox="1"/>
          <p:nvPr/>
        </p:nvSpPr>
        <p:spPr>
          <a:xfrm rot="10800000" flipV="1">
            <a:off x="547179" y="3100676"/>
            <a:ext cx="18732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a:ln>
                  <a:noFill/>
                </a:ln>
                <a:solidFill>
                  <a:srgbClr val="000000"/>
                </a:solidFill>
                <a:effectLst/>
                <a:uLnTx/>
                <a:uFillTx/>
                <a:latin typeface="Tw Cen MT" panose="020B0602020104020603" pitchFamily="34" charset="0"/>
                <a:ea typeface="+mn-ea"/>
                <a:cs typeface="+mn-cs"/>
              </a:rPr>
              <a:t>1992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rgbClr val="000000"/>
                </a:solidFill>
                <a:effectLst/>
                <a:uLnTx/>
                <a:uFillTx/>
                <a:latin typeface="Tw Cen MT" panose="020B0602020104020603" pitchFamily="34" charset="0"/>
                <a:ea typeface="+mn-ea"/>
                <a:cs typeface="+mn-cs"/>
              </a:rPr>
              <a:t>First UK internet services</a:t>
            </a:r>
          </a:p>
        </p:txBody>
      </p:sp>
      <p:sp>
        <p:nvSpPr>
          <p:cNvPr id="60" name="TextBox 32">
            <a:extLst>
              <a:ext uri="{FF2B5EF4-FFF2-40B4-BE49-F238E27FC236}">
                <a16:creationId xmlns:a16="http://schemas.microsoft.com/office/drawing/2014/main" id="{A7E64659-13FA-FA6B-9E48-C06D14D56F8E}"/>
              </a:ext>
            </a:extLst>
          </p:cNvPr>
          <p:cNvSpPr txBox="1"/>
          <p:nvPr/>
        </p:nvSpPr>
        <p:spPr>
          <a:xfrm rot="10800000" flipV="1">
            <a:off x="9523416" y="3098524"/>
            <a:ext cx="18732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a:ln>
                  <a:noFill/>
                </a:ln>
                <a:solidFill>
                  <a:srgbClr val="000000"/>
                </a:solidFill>
                <a:effectLst/>
                <a:uLnTx/>
                <a:uFillTx/>
                <a:latin typeface="Tw Cen MT" panose="020B0602020104020603" pitchFamily="34" charset="0"/>
                <a:ea typeface="+mn-ea"/>
                <a:cs typeface="+mn-cs"/>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rgbClr val="000000"/>
                </a:solidFill>
                <a:effectLst/>
                <a:uLnTx/>
                <a:uFillTx/>
                <a:latin typeface="Tw Cen MT" panose="020B0602020104020603" pitchFamily="34" charset="0"/>
                <a:ea typeface="+mn-ea"/>
                <a:cs typeface="+mn-cs"/>
              </a:rPr>
              <a:t>Covid-19 Landed</a:t>
            </a:r>
          </a:p>
        </p:txBody>
      </p:sp>
      <p:sp>
        <p:nvSpPr>
          <p:cNvPr id="3" name="TextBox 2">
            <a:extLst>
              <a:ext uri="{FF2B5EF4-FFF2-40B4-BE49-F238E27FC236}">
                <a16:creationId xmlns:a16="http://schemas.microsoft.com/office/drawing/2014/main" id="{55229809-E1B6-B947-9FE9-9DDED76A7B05}"/>
              </a:ext>
            </a:extLst>
          </p:cNvPr>
          <p:cNvSpPr txBox="1"/>
          <p:nvPr/>
        </p:nvSpPr>
        <p:spPr>
          <a:xfrm>
            <a:off x="545789" y="1131213"/>
            <a:ext cx="109737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D063A"/>
                </a:solidFill>
                <a:effectLst/>
                <a:uLnTx/>
                <a:uFillTx/>
                <a:latin typeface="Calibri" panose="020F0502020204030204"/>
                <a:ea typeface="+mn-ea"/>
                <a:cs typeface="+mn-cs"/>
              </a:rPr>
              <a:t>Key technological advances and launches over the past 30 years have increasingly enabled digital services within the population. </a:t>
            </a:r>
          </a:p>
        </p:txBody>
      </p:sp>
      <p:sp>
        <p:nvSpPr>
          <p:cNvPr id="13" name="TextBox 12">
            <a:extLst>
              <a:ext uri="{FF2B5EF4-FFF2-40B4-BE49-F238E27FC236}">
                <a16:creationId xmlns:a16="http://schemas.microsoft.com/office/drawing/2014/main" id="{C465E92E-7FA7-7BC2-C06A-4366D814FACF}"/>
              </a:ext>
            </a:extLst>
          </p:cNvPr>
          <p:cNvSpPr txBox="1"/>
          <p:nvPr/>
        </p:nvSpPr>
        <p:spPr>
          <a:xfrm>
            <a:off x="548600" y="6151149"/>
            <a:ext cx="109925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D063A"/>
                </a:solidFill>
                <a:effectLst/>
                <a:uLnTx/>
                <a:uFillTx/>
                <a:latin typeface="Calibri" panose="020F0502020204030204"/>
                <a:ea typeface="+mn-ea"/>
                <a:cs typeface="+mn-cs"/>
              </a:rPr>
              <a:t>Even with an increasingly older, skewed population the number of people exposed to digital and with a high digital propensity continues to grow every year.</a:t>
            </a:r>
          </a:p>
        </p:txBody>
      </p:sp>
    </p:spTree>
    <p:extLst>
      <p:ext uri="{BB962C8B-B14F-4D97-AF65-F5344CB8AC3E}">
        <p14:creationId xmlns:p14="http://schemas.microsoft.com/office/powerpoint/2010/main" val="389998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8B119D-9ADA-A1B2-0FDE-257F59C88DBD}"/>
              </a:ext>
            </a:extLst>
          </p:cNvPr>
          <p:cNvSpPr>
            <a:spLocks noGrp="1"/>
          </p:cNvSpPr>
          <p:nvPr>
            <p:ph type="body" sz="quarter" idx="12"/>
          </p:nvPr>
        </p:nvSpPr>
        <p:spPr/>
        <p:txBody>
          <a:bodyPr/>
          <a:lstStyle/>
          <a:p>
            <a:r>
              <a:rPr lang="en-GB"/>
              <a:t>Saga Cruises</a:t>
            </a:r>
          </a:p>
        </p:txBody>
      </p:sp>
      <p:sp>
        <p:nvSpPr>
          <p:cNvPr id="3" name="Content Placeholder 2">
            <a:extLst>
              <a:ext uri="{FF2B5EF4-FFF2-40B4-BE49-F238E27FC236}">
                <a16:creationId xmlns:a16="http://schemas.microsoft.com/office/drawing/2014/main" id="{77C5F5AE-6617-1140-2958-4A6BE5EB72EB}"/>
              </a:ext>
            </a:extLst>
          </p:cNvPr>
          <p:cNvSpPr>
            <a:spLocks noGrp="1"/>
          </p:cNvSpPr>
          <p:nvPr>
            <p:ph sz="quarter" idx="10"/>
          </p:nvPr>
        </p:nvSpPr>
        <p:spPr>
          <a:xfrm>
            <a:off x="483795" y="1570455"/>
            <a:ext cx="5155754" cy="4111497"/>
          </a:xfrm>
        </p:spPr>
        <p:txBody>
          <a:bodyPr/>
          <a:lstStyle/>
          <a:p>
            <a:r>
              <a:rPr lang="en-GB" sz="2600"/>
              <a:t>Over 50’s business (digital immigrants)</a:t>
            </a:r>
          </a:p>
          <a:p>
            <a:r>
              <a:rPr lang="en-GB" sz="2600"/>
              <a:t>Driving digital through webchat</a:t>
            </a:r>
          </a:p>
          <a:p>
            <a:r>
              <a:rPr lang="en-GB" sz="2600"/>
              <a:t>Phone line – confusing IVR</a:t>
            </a:r>
          </a:p>
          <a:p>
            <a:r>
              <a:rPr lang="en-GB" sz="2600"/>
              <a:t>Pushing to download the app</a:t>
            </a:r>
          </a:p>
          <a:p>
            <a:r>
              <a:rPr lang="en-GB" sz="2600"/>
              <a:t>8 different numbers to contact on</a:t>
            </a:r>
          </a:p>
          <a:p>
            <a:r>
              <a:rPr lang="en-GB" sz="2600"/>
              <a:t>Call centre Monday – Saturday</a:t>
            </a:r>
          </a:p>
          <a:p>
            <a:r>
              <a:rPr lang="en-GB" sz="2600"/>
              <a:t>Long and confusing FAQ section</a:t>
            </a:r>
          </a:p>
        </p:txBody>
      </p:sp>
      <p:pic>
        <p:nvPicPr>
          <p:cNvPr id="8194" name="Picture 2" descr="Saga app homepage">
            <a:extLst>
              <a:ext uri="{FF2B5EF4-FFF2-40B4-BE49-F238E27FC236}">
                <a16:creationId xmlns:a16="http://schemas.microsoft.com/office/drawing/2014/main" id="{774B55C9-9824-1914-084C-B92B4E8B4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1213" y="399415"/>
            <a:ext cx="2326607" cy="35192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F3FB116-F991-50CE-9AE5-D8EE6695B68B}"/>
              </a:ext>
            </a:extLst>
          </p:cNvPr>
          <p:cNvPicPr>
            <a:picLocks noChangeAspect="1"/>
          </p:cNvPicPr>
          <p:nvPr/>
        </p:nvPicPr>
        <p:blipFill>
          <a:blip r:embed="rId3"/>
          <a:stretch>
            <a:fillRect/>
          </a:stretch>
        </p:blipFill>
        <p:spPr>
          <a:xfrm>
            <a:off x="7170595" y="2089852"/>
            <a:ext cx="1758820" cy="3657600"/>
          </a:xfrm>
          <a:prstGeom prst="rect">
            <a:avLst/>
          </a:prstGeom>
          <a:ln>
            <a:solidFill>
              <a:srgbClr val="2D073A"/>
            </a:solidFill>
          </a:ln>
        </p:spPr>
      </p:pic>
      <p:pic>
        <p:nvPicPr>
          <p:cNvPr id="7" name="Picture 6">
            <a:extLst>
              <a:ext uri="{FF2B5EF4-FFF2-40B4-BE49-F238E27FC236}">
                <a16:creationId xmlns:a16="http://schemas.microsoft.com/office/drawing/2014/main" id="{8FF94216-3B0D-2A66-99B4-4A8BD5B08D7A}"/>
              </a:ext>
            </a:extLst>
          </p:cNvPr>
          <p:cNvPicPr>
            <a:picLocks noChangeAspect="1"/>
          </p:cNvPicPr>
          <p:nvPr/>
        </p:nvPicPr>
        <p:blipFill>
          <a:blip r:embed="rId4"/>
          <a:stretch>
            <a:fillRect/>
          </a:stretch>
        </p:blipFill>
        <p:spPr>
          <a:xfrm>
            <a:off x="8202902" y="4100575"/>
            <a:ext cx="3989098" cy="2757425"/>
          </a:xfrm>
          <a:prstGeom prst="rect">
            <a:avLst/>
          </a:prstGeom>
        </p:spPr>
      </p:pic>
    </p:spTree>
    <p:extLst>
      <p:ext uri="{BB962C8B-B14F-4D97-AF65-F5344CB8AC3E}">
        <p14:creationId xmlns:p14="http://schemas.microsoft.com/office/powerpoint/2010/main" val="3132445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F61AAB7E-701B-F0BE-BC44-74342AE1C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2915" y="562523"/>
            <a:ext cx="2167583" cy="4258277"/>
          </a:xfrm>
          <a:prstGeom prst="rect">
            <a:avLst/>
          </a:prstGeom>
          <a:noFill/>
          <a:ln>
            <a:solidFill>
              <a:srgbClr val="2D073A"/>
            </a:solidFill>
          </a:ln>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94E21C11-3B8A-017F-7E82-313426054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7" y="1809750"/>
            <a:ext cx="2409605" cy="5048250"/>
          </a:xfrm>
          <a:prstGeom prst="rect">
            <a:avLst/>
          </a:prstGeom>
          <a:noFill/>
          <a:ln>
            <a:solidFill>
              <a:srgbClr val="2D073A"/>
            </a:solidFill>
          </a:ln>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0AC64988-BD59-F63D-5340-9C56D097E25F}"/>
              </a:ext>
            </a:extLst>
          </p:cNvPr>
          <p:cNvSpPr>
            <a:spLocks noGrp="1"/>
          </p:cNvSpPr>
          <p:nvPr>
            <p:ph type="body" sz="quarter" idx="12"/>
          </p:nvPr>
        </p:nvSpPr>
        <p:spPr/>
        <p:txBody>
          <a:bodyPr/>
          <a:lstStyle/>
          <a:p>
            <a:r>
              <a:rPr lang="en-GB" err="1"/>
              <a:t>Monzo</a:t>
            </a:r>
            <a:r>
              <a:rPr lang="en-GB"/>
              <a:t> </a:t>
            </a:r>
          </a:p>
        </p:txBody>
      </p:sp>
      <p:sp>
        <p:nvSpPr>
          <p:cNvPr id="3" name="Content Placeholder 2">
            <a:extLst>
              <a:ext uri="{FF2B5EF4-FFF2-40B4-BE49-F238E27FC236}">
                <a16:creationId xmlns:a16="http://schemas.microsoft.com/office/drawing/2014/main" id="{9E8CFA8D-D2E8-9B11-26DF-253C3B9A9AEE}"/>
              </a:ext>
            </a:extLst>
          </p:cNvPr>
          <p:cNvSpPr>
            <a:spLocks noGrp="1"/>
          </p:cNvSpPr>
          <p:nvPr>
            <p:ph sz="quarter" idx="10"/>
          </p:nvPr>
        </p:nvSpPr>
        <p:spPr>
          <a:xfrm>
            <a:off x="473521" y="2257425"/>
            <a:ext cx="4698554" cy="3943924"/>
          </a:xfrm>
        </p:spPr>
        <p:txBody>
          <a:bodyPr/>
          <a:lstStyle/>
          <a:p>
            <a:r>
              <a:rPr lang="en-GB"/>
              <a:t>Aimed at the 16 – 35 market (digital natives)</a:t>
            </a:r>
          </a:p>
          <a:p>
            <a:r>
              <a:rPr lang="en-GB"/>
              <a:t>In-app banking only</a:t>
            </a:r>
          </a:p>
          <a:p>
            <a:r>
              <a:rPr lang="en-GB"/>
              <a:t>Hidden chat facility for support</a:t>
            </a:r>
          </a:p>
          <a:p>
            <a:r>
              <a:rPr lang="en-GB"/>
              <a:t>Community drive the support</a:t>
            </a:r>
          </a:p>
          <a:p>
            <a:r>
              <a:rPr lang="en-GB"/>
              <a:t>All journeys require the app</a:t>
            </a:r>
          </a:p>
          <a:p>
            <a:endParaRPr lang="en-GB"/>
          </a:p>
        </p:txBody>
      </p:sp>
      <p:pic>
        <p:nvPicPr>
          <p:cNvPr id="5" name="Picture 4">
            <a:extLst>
              <a:ext uri="{FF2B5EF4-FFF2-40B4-BE49-F238E27FC236}">
                <a16:creationId xmlns:a16="http://schemas.microsoft.com/office/drawing/2014/main" id="{776B5B97-48E5-C2D8-AE53-6819A89FB73E}"/>
              </a:ext>
            </a:extLst>
          </p:cNvPr>
          <p:cNvPicPr>
            <a:picLocks noChangeAspect="1"/>
          </p:cNvPicPr>
          <p:nvPr/>
        </p:nvPicPr>
        <p:blipFill>
          <a:blip r:embed="rId4"/>
          <a:stretch>
            <a:fillRect/>
          </a:stretch>
        </p:blipFill>
        <p:spPr>
          <a:xfrm>
            <a:off x="8024044" y="4717140"/>
            <a:ext cx="4162425" cy="2140860"/>
          </a:xfrm>
          <a:prstGeom prst="rect">
            <a:avLst/>
          </a:prstGeom>
        </p:spPr>
      </p:pic>
    </p:spTree>
    <p:extLst>
      <p:ext uri="{BB962C8B-B14F-4D97-AF65-F5344CB8AC3E}">
        <p14:creationId xmlns:p14="http://schemas.microsoft.com/office/powerpoint/2010/main" val="3516478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F285DB-8CF2-18A9-705B-484DA6CD4927}"/>
              </a:ext>
            </a:extLst>
          </p:cNvPr>
          <p:cNvSpPr>
            <a:spLocks noGrp="1"/>
          </p:cNvSpPr>
          <p:nvPr>
            <p:ph type="body" sz="quarter" idx="12"/>
          </p:nvPr>
        </p:nvSpPr>
        <p:spPr/>
        <p:txBody>
          <a:bodyPr/>
          <a:lstStyle/>
          <a:p>
            <a:r>
              <a:rPr lang="en-GB"/>
              <a:t>Virgin Atlantic</a:t>
            </a:r>
          </a:p>
        </p:txBody>
      </p:sp>
      <p:sp>
        <p:nvSpPr>
          <p:cNvPr id="3" name="Content Placeholder 2">
            <a:extLst>
              <a:ext uri="{FF2B5EF4-FFF2-40B4-BE49-F238E27FC236}">
                <a16:creationId xmlns:a16="http://schemas.microsoft.com/office/drawing/2014/main" id="{016D8D96-2717-4B89-E923-7763B2FA444E}"/>
              </a:ext>
            </a:extLst>
          </p:cNvPr>
          <p:cNvSpPr>
            <a:spLocks noGrp="1"/>
          </p:cNvSpPr>
          <p:nvPr>
            <p:ph sz="quarter" idx="10"/>
          </p:nvPr>
        </p:nvSpPr>
        <p:spPr>
          <a:xfrm>
            <a:off x="473521" y="1531921"/>
            <a:ext cx="3890661" cy="3972499"/>
          </a:xfrm>
        </p:spPr>
        <p:txBody>
          <a:bodyPr/>
          <a:lstStyle/>
          <a:p>
            <a:r>
              <a:rPr lang="en-GB"/>
              <a:t>Aimed at 25-60+ (digital adopters)</a:t>
            </a:r>
          </a:p>
          <a:p>
            <a:r>
              <a:rPr lang="en-GB"/>
              <a:t>Intuitive website design with simple instruction</a:t>
            </a:r>
          </a:p>
          <a:p>
            <a:r>
              <a:rPr lang="en-GB"/>
              <a:t>Chatbot available within the help sections</a:t>
            </a:r>
          </a:p>
          <a:p>
            <a:r>
              <a:rPr lang="en-GB"/>
              <a:t>When unable to answer question it is unable to hand off to a human</a:t>
            </a:r>
          </a:p>
        </p:txBody>
      </p:sp>
      <p:pic>
        <p:nvPicPr>
          <p:cNvPr id="7" name="Picture 6">
            <a:extLst>
              <a:ext uri="{FF2B5EF4-FFF2-40B4-BE49-F238E27FC236}">
                <a16:creationId xmlns:a16="http://schemas.microsoft.com/office/drawing/2014/main" id="{C1756630-088A-123A-C328-94BFE373D54E}"/>
              </a:ext>
            </a:extLst>
          </p:cNvPr>
          <p:cNvPicPr>
            <a:picLocks noChangeAspect="1"/>
          </p:cNvPicPr>
          <p:nvPr/>
        </p:nvPicPr>
        <p:blipFill>
          <a:blip r:embed="rId2"/>
          <a:stretch>
            <a:fillRect/>
          </a:stretch>
        </p:blipFill>
        <p:spPr>
          <a:xfrm>
            <a:off x="4688736" y="361315"/>
            <a:ext cx="4726236" cy="3089972"/>
          </a:xfrm>
          <a:prstGeom prst="rect">
            <a:avLst/>
          </a:prstGeom>
          <a:ln>
            <a:solidFill>
              <a:srgbClr val="2D073A"/>
            </a:solidFill>
          </a:ln>
        </p:spPr>
      </p:pic>
      <p:pic>
        <p:nvPicPr>
          <p:cNvPr id="11" name="Picture 10">
            <a:extLst>
              <a:ext uri="{FF2B5EF4-FFF2-40B4-BE49-F238E27FC236}">
                <a16:creationId xmlns:a16="http://schemas.microsoft.com/office/drawing/2014/main" id="{F93A2052-50A4-34CD-57D0-8DCBB16439FD}"/>
              </a:ext>
            </a:extLst>
          </p:cNvPr>
          <p:cNvPicPr>
            <a:picLocks noChangeAspect="1"/>
          </p:cNvPicPr>
          <p:nvPr/>
        </p:nvPicPr>
        <p:blipFill>
          <a:blip r:embed="rId3"/>
          <a:stretch>
            <a:fillRect/>
          </a:stretch>
        </p:blipFill>
        <p:spPr>
          <a:xfrm>
            <a:off x="6587024" y="2561861"/>
            <a:ext cx="5472089" cy="4296139"/>
          </a:xfrm>
          <a:prstGeom prst="rect">
            <a:avLst/>
          </a:prstGeom>
          <a:ln>
            <a:solidFill>
              <a:srgbClr val="2D073A"/>
            </a:solidFill>
          </a:ln>
        </p:spPr>
      </p:pic>
    </p:spTree>
    <p:extLst>
      <p:ext uri="{BB962C8B-B14F-4D97-AF65-F5344CB8AC3E}">
        <p14:creationId xmlns:p14="http://schemas.microsoft.com/office/powerpoint/2010/main" val="132655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439C0-D9F2-2F1B-E02B-779DD49A5EA3}"/>
              </a:ext>
            </a:extLst>
          </p:cNvPr>
          <p:cNvSpPr>
            <a:spLocks noGrp="1"/>
          </p:cNvSpPr>
          <p:nvPr>
            <p:ph type="body" sz="quarter" idx="14"/>
          </p:nvPr>
        </p:nvSpPr>
        <p:spPr>
          <a:xfrm>
            <a:off x="690927" y="2605881"/>
            <a:ext cx="4637211" cy="1646238"/>
          </a:xfrm>
        </p:spPr>
        <p:txBody>
          <a:bodyPr>
            <a:normAutofit fontScale="85000" lnSpcReduction="10000"/>
          </a:bodyPr>
          <a:lstStyle/>
          <a:p>
            <a:r>
              <a:rPr lang="en-GB">
                <a:latin typeface="Gilroy" pitchFamily="2" charset="77"/>
              </a:rPr>
              <a:t>Introducing Oliver Bareham</a:t>
            </a:r>
          </a:p>
        </p:txBody>
      </p:sp>
    </p:spTree>
    <p:extLst>
      <p:ext uri="{BB962C8B-B14F-4D97-AF65-F5344CB8AC3E}">
        <p14:creationId xmlns:p14="http://schemas.microsoft.com/office/powerpoint/2010/main" val="3332691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151D0F-2EF2-21DF-1F93-B39DB2CD0B93}"/>
              </a:ext>
            </a:extLst>
          </p:cNvPr>
          <p:cNvPicPr>
            <a:picLocks noChangeAspect="1"/>
          </p:cNvPicPr>
          <p:nvPr/>
        </p:nvPicPr>
        <p:blipFill>
          <a:blip r:embed="rId2"/>
          <a:stretch>
            <a:fillRect/>
          </a:stretch>
        </p:blipFill>
        <p:spPr>
          <a:xfrm>
            <a:off x="0" y="2392916"/>
            <a:ext cx="12192000" cy="4377218"/>
          </a:xfrm>
          <a:prstGeom prst="rect">
            <a:avLst/>
          </a:prstGeom>
        </p:spPr>
      </p:pic>
      <p:sp>
        <p:nvSpPr>
          <p:cNvPr id="7" name="Text Placeholder 1">
            <a:extLst>
              <a:ext uri="{FF2B5EF4-FFF2-40B4-BE49-F238E27FC236}">
                <a16:creationId xmlns:a16="http://schemas.microsoft.com/office/drawing/2014/main" id="{924D2201-CD51-3E00-7AD5-5DE66D088F8E}"/>
              </a:ext>
            </a:extLst>
          </p:cNvPr>
          <p:cNvSpPr>
            <a:spLocks noGrp="1"/>
          </p:cNvSpPr>
          <p:nvPr>
            <p:ph type="body" sz="quarter" idx="12"/>
          </p:nvPr>
        </p:nvSpPr>
        <p:spPr>
          <a:xfrm>
            <a:off x="473521" y="399415"/>
            <a:ext cx="11067617" cy="764367"/>
          </a:xfrm>
        </p:spPr>
        <p:txBody>
          <a:bodyPr/>
          <a:lstStyle/>
          <a:p>
            <a:r>
              <a:rPr lang="en-GB"/>
              <a:t>Internet Sales </a:t>
            </a:r>
          </a:p>
        </p:txBody>
      </p:sp>
      <p:sp>
        <p:nvSpPr>
          <p:cNvPr id="8" name="Content Placeholder 2">
            <a:extLst>
              <a:ext uri="{FF2B5EF4-FFF2-40B4-BE49-F238E27FC236}">
                <a16:creationId xmlns:a16="http://schemas.microsoft.com/office/drawing/2014/main" id="{E4FB8099-DE79-24C3-0D75-D535669A40B9}"/>
              </a:ext>
            </a:extLst>
          </p:cNvPr>
          <p:cNvSpPr>
            <a:spLocks noGrp="1"/>
          </p:cNvSpPr>
          <p:nvPr>
            <p:ph sz="quarter" idx="10"/>
          </p:nvPr>
        </p:nvSpPr>
        <p:spPr>
          <a:xfrm>
            <a:off x="473521" y="1346775"/>
            <a:ext cx="11499404" cy="1046142"/>
          </a:xfrm>
        </p:spPr>
        <p:txBody>
          <a:bodyPr/>
          <a:lstStyle/>
          <a:p>
            <a:pPr marL="0" indent="0">
              <a:buNone/>
            </a:pPr>
            <a:r>
              <a:rPr lang="en-GB"/>
              <a:t>Digital adoption in online sales has now reverted back to almost pre-covid levels. </a:t>
            </a:r>
          </a:p>
        </p:txBody>
      </p:sp>
      <p:cxnSp>
        <p:nvCxnSpPr>
          <p:cNvPr id="10" name="Straight Connector 9">
            <a:extLst>
              <a:ext uri="{FF2B5EF4-FFF2-40B4-BE49-F238E27FC236}">
                <a16:creationId xmlns:a16="http://schemas.microsoft.com/office/drawing/2014/main" id="{6349D528-4515-D526-0F90-69480DA379E0}"/>
              </a:ext>
            </a:extLst>
          </p:cNvPr>
          <p:cNvCxnSpPr/>
          <p:nvPr/>
        </p:nvCxnSpPr>
        <p:spPr>
          <a:xfrm flipV="1">
            <a:off x="390525" y="3762375"/>
            <a:ext cx="11582400" cy="18478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672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F41C2D-CC52-8E39-2FB5-92252298C1E7}"/>
              </a:ext>
            </a:extLst>
          </p:cNvPr>
          <p:cNvSpPr>
            <a:spLocks noGrp="1"/>
          </p:cNvSpPr>
          <p:nvPr>
            <p:ph type="body" sz="quarter" idx="13"/>
          </p:nvPr>
        </p:nvSpPr>
        <p:spPr>
          <a:xfrm>
            <a:off x="1463675" y="2546350"/>
            <a:ext cx="6547264" cy="1871663"/>
          </a:xfrm>
        </p:spPr>
        <p:txBody>
          <a:bodyPr/>
          <a:lstStyle/>
          <a:p>
            <a:r>
              <a:rPr lang="en-GB"/>
              <a:t>Looking at the root cause</a:t>
            </a:r>
          </a:p>
        </p:txBody>
      </p:sp>
      <p:sp>
        <p:nvSpPr>
          <p:cNvPr id="3" name="Text Placeholder 2">
            <a:extLst>
              <a:ext uri="{FF2B5EF4-FFF2-40B4-BE49-F238E27FC236}">
                <a16:creationId xmlns:a16="http://schemas.microsoft.com/office/drawing/2014/main" id="{F534FB4F-60F3-6051-227B-ABC8A3873259}"/>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0C90B87A-E1DC-91D8-6784-1FDBA2AEFC91}"/>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8935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3ED673-7F69-B303-2B1D-3F88D2EF15D6}"/>
              </a:ext>
            </a:extLst>
          </p:cNvPr>
          <p:cNvSpPr>
            <a:spLocks noGrp="1"/>
          </p:cNvSpPr>
          <p:nvPr>
            <p:ph type="body" sz="quarter" idx="12"/>
          </p:nvPr>
        </p:nvSpPr>
        <p:spPr/>
        <p:txBody>
          <a:bodyPr/>
          <a:lstStyle/>
          <a:p>
            <a:r>
              <a:rPr lang="en-GB"/>
              <a:t>Why is root cause important?</a:t>
            </a:r>
          </a:p>
        </p:txBody>
      </p:sp>
      <p:pic>
        <p:nvPicPr>
          <p:cNvPr id="1028" name="Picture 4" descr="Problem vs Symptom | a Deep Generalist's blog">
            <a:extLst>
              <a:ext uri="{FF2B5EF4-FFF2-40B4-BE49-F238E27FC236}">
                <a16:creationId xmlns:a16="http://schemas.microsoft.com/office/drawing/2014/main" id="{2799C696-6136-A921-7D41-AC6C8A830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457" y="1111948"/>
            <a:ext cx="6831498" cy="566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766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07DB82-68F8-FD0A-91AD-24468FCEA5E2}"/>
              </a:ext>
            </a:extLst>
          </p:cNvPr>
          <p:cNvSpPr>
            <a:spLocks noGrp="1"/>
          </p:cNvSpPr>
          <p:nvPr>
            <p:ph type="body" sz="quarter" idx="12"/>
          </p:nvPr>
        </p:nvSpPr>
        <p:spPr/>
        <p:txBody>
          <a:bodyPr/>
          <a:lstStyle/>
          <a:p>
            <a:r>
              <a:rPr lang="en-GB"/>
              <a:t>Get into the data!</a:t>
            </a:r>
          </a:p>
        </p:txBody>
      </p:sp>
      <p:sp>
        <p:nvSpPr>
          <p:cNvPr id="3" name="Content Placeholder 2">
            <a:extLst>
              <a:ext uri="{FF2B5EF4-FFF2-40B4-BE49-F238E27FC236}">
                <a16:creationId xmlns:a16="http://schemas.microsoft.com/office/drawing/2014/main" id="{144842B5-2FF0-965E-1940-02911A84FBE8}"/>
              </a:ext>
            </a:extLst>
          </p:cNvPr>
          <p:cNvSpPr>
            <a:spLocks noGrp="1"/>
          </p:cNvSpPr>
          <p:nvPr>
            <p:ph sz="quarter" idx="10"/>
          </p:nvPr>
        </p:nvSpPr>
        <p:spPr>
          <a:xfrm>
            <a:off x="601045" y="1938168"/>
            <a:ext cx="5406284" cy="4372549"/>
          </a:xfrm>
        </p:spPr>
        <p:txBody>
          <a:bodyPr/>
          <a:lstStyle/>
          <a:p>
            <a:r>
              <a:rPr lang="en-GB"/>
              <a:t>Customer – CRM</a:t>
            </a:r>
          </a:p>
          <a:p>
            <a:r>
              <a:rPr lang="en-GB"/>
              <a:t>Employee – Tenure &amp; attrition</a:t>
            </a:r>
          </a:p>
          <a:p>
            <a:r>
              <a:rPr lang="en-GB"/>
              <a:t>Telephony – MI &amp; BI</a:t>
            </a:r>
          </a:p>
          <a:p>
            <a:r>
              <a:rPr lang="en-GB"/>
              <a:t>Chat &amp; Messenger</a:t>
            </a:r>
          </a:p>
          <a:p>
            <a:r>
              <a:rPr lang="en-GB"/>
              <a:t>Quality</a:t>
            </a:r>
          </a:p>
          <a:p>
            <a:r>
              <a:rPr lang="en-GB"/>
              <a:t>Social media</a:t>
            </a:r>
          </a:p>
          <a:p>
            <a:endParaRPr lang="en-GB"/>
          </a:p>
        </p:txBody>
      </p:sp>
      <p:pic>
        <p:nvPicPr>
          <p:cNvPr id="1026" name="Picture 2">
            <a:extLst>
              <a:ext uri="{FF2B5EF4-FFF2-40B4-BE49-F238E27FC236}">
                <a16:creationId xmlns:a16="http://schemas.microsoft.com/office/drawing/2014/main" id="{A26F319F-62D2-A441-32D9-1B9498856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488" y="690158"/>
            <a:ext cx="596265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13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2FD975-30EE-A668-A7B8-0944C2D585C2}"/>
              </a:ext>
            </a:extLst>
          </p:cNvPr>
          <p:cNvSpPr>
            <a:spLocks noGrp="1"/>
          </p:cNvSpPr>
          <p:nvPr>
            <p:ph type="body" sz="quarter" idx="12"/>
          </p:nvPr>
        </p:nvSpPr>
        <p:spPr/>
        <p:txBody>
          <a:bodyPr/>
          <a:lstStyle/>
          <a:p>
            <a:r>
              <a:rPr lang="en-GB"/>
              <a:t>Customer Data - CRM</a:t>
            </a:r>
          </a:p>
        </p:txBody>
      </p:sp>
      <p:sp>
        <p:nvSpPr>
          <p:cNvPr id="4" name="Content Placeholder 3">
            <a:extLst>
              <a:ext uri="{FF2B5EF4-FFF2-40B4-BE49-F238E27FC236}">
                <a16:creationId xmlns:a16="http://schemas.microsoft.com/office/drawing/2014/main" id="{47F58B33-F175-4447-F1B0-C8AAF3A06AE8}"/>
              </a:ext>
            </a:extLst>
          </p:cNvPr>
          <p:cNvSpPr>
            <a:spLocks noGrp="1"/>
          </p:cNvSpPr>
          <p:nvPr>
            <p:ph sz="quarter" idx="10"/>
          </p:nvPr>
        </p:nvSpPr>
        <p:spPr>
          <a:xfrm>
            <a:off x="473521" y="1524473"/>
            <a:ext cx="6324844" cy="4322853"/>
          </a:xfrm>
        </p:spPr>
        <p:txBody>
          <a:bodyPr/>
          <a:lstStyle/>
          <a:p>
            <a:r>
              <a:rPr lang="en-GB" sz="2400">
                <a:effectLst/>
                <a:latin typeface="Calibri" panose="020F0502020204030204" pitchFamily="34" charset="0"/>
                <a:ea typeface="Calibri" panose="020F0502020204030204" pitchFamily="34" charset="0"/>
                <a:cs typeface="Times New Roman" panose="02020603050405020304" pitchFamily="18" charset="0"/>
              </a:rPr>
              <a:t>Understand call drivers and narrow down root cause. </a:t>
            </a:r>
          </a:p>
          <a:p>
            <a:r>
              <a:rPr lang="en-GB" sz="2400">
                <a:effectLst/>
                <a:latin typeface="Calibri" panose="020F0502020204030204" pitchFamily="34" charset="0"/>
                <a:ea typeface="Calibri" panose="020F0502020204030204" pitchFamily="34" charset="0"/>
                <a:cs typeface="Times New Roman" panose="02020603050405020304" pitchFamily="18" charset="0"/>
              </a:rPr>
              <a:t>Without this it’s impossible to conduct root cause analysis.</a:t>
            </a:r>
            <a:endParaRPr lang="en-GB" sz="3600"/>
          </a:p>
          <a:p>
            <a:r>
              <a:rPr lang="en-GB" sz="2400">
                <a:effectLst/>
                <a:latin typeface="Calibri" panose="020F0502020204030204" pitchFamily="34" charset="0"/>
                <a:ea typeface="Calibri" panose="020F0502020204030204" pitchFamily="34" charset="0"/>
                <a:cs typeface="Times New Roman" panose="02020603050405020304" pitchFamily="18" charset="0"/>
              </a:rPr>
              <a:t>Understand the contact drivers and which ones cause the most pain. Longest handle times, result in repeat contacts etc. (is this based on people/process/policy). Would certain contacts be better handled by a ring-fenced team of specialist agents?</a:t>
            </a:r>
          </a:p>
          <a:p>
            <a:endParaRPr lang="en-GB" sz="1400">
              <a:latin typeface="Calibri" panose="020F0502020204030204" pitchFamily="34" charset="0"/>
              <a:ea typeface="Calibri" panose="020F0502020204030204" pitchFamily="34" charset="0"/>
              <a:cs typeface="Times New Roman" panose="02020603050405020304" pitchFamily="18" charset="0"/>
            </a:endParaRPr>
          </a:p>
          <a:p>
            <a:r>
              <a:rPr lang="en-GB" sz="2400">
                <a:effectLst/>
                <a:latin typeface="Calibri" panose="020F0502020204030204" pitchFamily="34" charset="0"/>
                <a:ea typeface="Calibri" panose="020F0502020204030204" pitchFamily="34" charset="0"/>
                <a:cs typeface="Times New Roman" panose="02020603050405020304" pitchFamily="18" charset="0"/>
              </a:rPr>
              <a:t>Dependant on agent selecting the correct inputs (tendency to choose path of least resistance)</a:t>
            </a:r>
          </a:p>
          <a:p>
            <a:endParaRPr lang="en-GB" sz="3600"/>
          </a:p>
        </p:txBody>
      </p:sp>
      <p:pic>
        <p:nvPicPr>
          <p:cNvPr id="1026" name="Picture 2" descr="What is CRM System? | Anodius">
            <a:extLst>
              <a:ext uri="{FF2B5EF4-FFF2-40B4-BE49-F238E27FC236}">
                <a16:creationId xmlns:a16="http://schemas.microsoft.com/office/drawing/2014/main" id="{E3EEAAB0-96C7-26F2-2183-A8E4E952B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734" y="2202009"/>
            <a:ext cx="4982715" cy="296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831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2FD975-30EE-A668-A7B8-0944C2D585C2}"/>
              </a:ext>
            </a:extLst>
          </p:cNvPr>
          <p:cNvSpPr>
            <a:spLocks noGrp="1"/>
          </p:cNvSpPr>
          <p:nvPr>
            <p:ph type="body" sz="quarter" idx="12"/>
          </p:nvPr>
        </p:nvSpPr>
        <p:spPr/>
        <p:txBody>
          <a:bodyPr/>
          <a:lstStyle/>
          <a:p>
            <a:r>
              <a:rPr lang="en-GB"/>
              <a:t>Employee Data</a:t>
            </a:r>
          </a:p>
        </p:txBody>
      </p:sp>
      <p:sp>
        <p:nvSpPr>
          <p:cNvPr id="4" name="Content Placeholder 3">
            <a:extLst>
              <a:ext uri="{FF2B5EF4-FFF2-40B4-BE49-F238E27FC236}">
                <a16:creationId xmlns:a16="http://schemas.microsoft.com/office/drawing/2014/main" id="{47F58B33-F175-4447-F1B0-C8AAF3A06AE8}"/>
              </a:ext>
            </a:extLst>
          </p:cNvPr>
          <p:cNvSpPr>
            <a:spLocks noGrp="1"/>
          </p:cNvSpPr>
          <p:nvPr>
            <p:ph sz="quarter" idx="10"/>
          </p:nvPr>
        </p:nvSpPr>
        <p:spPr>
          <a:xfrm>
            <a:off x="473521" y="1346774"/>
            <a:ext cx="11537504" cy="4854575"/>
          </a:xfrm>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Identify the impact of tenure on AHT, CSAT, QA </a:t>
            </a:r>
            <a:r>
              <a:rPr lang="en-GB" sz="1800" b="1" u="sng">
                <a:effectLst/>
                <a:latin typeface="Calibri" panose="020F0502020204030204" pitchFamily="34" charset="0"/>
                <a:ea typeface="Calibri" panose="020F0502020204030204" pitchFamily="34" charset="0"/>
                <a:cs typeface="Times New Roman" panose="02020603050405020304" pitchFamily="18" charset="0"/>
              </a:rPr>
              <a:t>by outcome</a:t>
            </a:r>
            <a:r>
              <a:rPr lang="en-GB" sz="1800">
                <a:effectLst/>
                <a:latin typeface="Calibri" panose="020F0502020204030204" pitchFamily="34" charset="0"/>
                <a:ea typeface="Calibri" panose="020F0502020204030204" pitchFamily="34" charset="0"/>
                <a:cs typeface="Times New Roman" panose="02020603050405020304" pitchFamily="18" charset="0"/>
              </a:rPr>
              <a:t>. If attrition is an issue it also allows you to look into the root cause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Savings on recruitment and training in most instances.</a:t>
            </a:r>
          </a:p>
          <a:p>
            <a:r>
              <a:rPr lang="en-GB" sz="1800">
                <a:effectLst/>
                <a:latin typeface="Calibri" panose="020F0502020204030204" pitchFamily="34" charset="0"/>
                <a:ea typeface="Calibri" panose="020F0502020204030204" pitchFamily="34" charset="0"/>
                <a:cs typeface="Times New Roman" panose="02020603050405020304" pitchFamily="18" charset="0"/>
              </a:rPr>
              <a:t>For example - Agents with tenure less than 90 days account for 80% of the AHT with the lowest CSAT and drive the most repeat contacts.</a:t>
            </a:r>
          </a:p>
          <a:p>
            <a:endParaRPr lang="en-GB"/>
          </a:p>
        </p:txBody>
      </p:sp>
      <p:pic>
        <p:nvPicPr>
          <p:cNvPr id="5" name="Picture 4">
            <a:extLst>
              <a:ext uri="{FF2B5EF4-FFF2-40B4-BE49-F238E27FC236}">
                <a16:creationId xmlns:a16="http://schemas.microsoft.com/office/drawing/2014/main" id="{974BAA7E-CB63-6C32-8023-247892A84D39}"/>
              </a:ext>
            </a:extLst>
          </p:cNvPr>
          <p:cNvPicPr>
            <a:picLocks noChangeAspect="1"/>
          </p:cNvPicPr>
          <p:nvPr/>
        </p:nvPicPr>
        <p:blipFill>
          <a:blip r:embed="rId3"/>
          <a:stretch>
            <a:fillRect/>
          </a:stretch>
        </p:blipFill>
        <p:spPr>
          <a:xfrm>
            <a:off x="788650" y="3332642"/>
            <a:ext cx="10907244" cy="3458395"/>
          </a:xfrm>
          <a:prstGeom prst="rect">
            <a:avLst/>
          </a:prstGeom>
        </p:spPr>
      </p:pic>
      <p:sp>
        <p:nvSpPr>
          <p:cNvPr id="2" name="Rectangle 1">
            <a:extLst>
              <a:ext uri="{FF2B5EF4-FFF2-40B4-BE49-F238E27FC236}">
                <a16:creationId xmlns:a16="http://schemas.microsoft.com/office/drawing/2014/main" id="{889D960B-2848-004D-84AF-CA2777E49CED}"/>
              </a:ext>
            </a:extLst>
          </p:cNvPr>
          <p:cNvSpPr/>
          <p:nvPr/>
        </p:nvSpPr>
        <p:spPr>
          <a:xfrm>
            <a:off x="6643117" y="4333461"/>
            <a:ext cx="509278" cy="7481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533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9D3A8B-6D73-D0EF-B42F-933B001FC1E6}"/>
              </a:ext>
            </a:extLst>
          </p:cNvPr>
          <p:cNvSpPr>
            <a:spLocks noGrp="1"/>
          </p:cNvSpPr>
          <p:nvPr>
            <p:ph type="body" sz="quarter" idx="12"/>
          </p:nvPr>
        </p:nvSpPr>
        <p:spPr/>
        <p:txBody>
          <a:bodyPr/>
          <a:lstStyle/>
          <a:p>
            <a:r>
              <a:rPr lang="en-GB"/>
              <a:t>Telephony Data</a:t>
            </a:r>
          </a:p>
        </p:txBody>
      </p:sp>
      <p:sp>
        <p:nvSpPr>
          <p:cNvPr id="4" name="Content Placeholder 3">
            <a:extLst>
              <a:ext uri="{FF2B5EF4-FFF2-40B4-BE49-F238E27FC236}">
                <a16:creationId xmlns:a16="http://schemas.microsoft.com/office/drawing/2014/main" id="{6223BE81-ED0C-9B22-E6D6-7C373636EF19}"/>
              </a:ext>
            </a:extLst>
          </p:cNvPr>
          <p:cNvSpPr>
            <a:spLocks noGrp="1"/>
          </p:cNvSpPr>
          <p:nvPr>
            <p:ph sz="quarter" idx="10"/>
          </p:nvPr>
        </p:nvSpPr>
        <p:spPr>
          <a:xfrm>
            <a:off x="473521" y="1346774"/>
            <a:ext cx="11404154" cy="4854575"/>
          </a:xfrm>
        </p:spPr>
        <p:txBody>
          <a:bodyPr/>
          <a:lstStyle/>
          <a:p>
            <a:r>
              <a:rPr lang="en-GB" sz="2400"/>
              <a:t>To understand when and what call volumes are coming in/going out based on IVR/VDN (options selected – path taken). </a:t>
            </a:r>
          </a:p>
          <a:p>
            <a:r>
              <a:rPr lang="en-GB" sz="2400"/>
              <a:t>Using the CLI (call identifier) we can also then map a journey for each customer to identify where people/process/policy has failed, and the customer has had to make repeat attempts to resolve a query/complaint.</a:t>
            </a:r>
          </a:p>
          <a:p>
            <a:r>
              <a:rPr lang="en-GB" sz="2400">
                <a:effectLst/>
                <a:latin typeface="Calibri" panose="020F0502020204030204" pitchFamily="34" charset="0"/>
                <a:ea typeface="Calibri" panose="020F0502020204030204" pitchFamily="34" charset="0"/>
                <a:cs typeface="Times New Roman" panose="02020603050405020304" pitchFamily="18" charset="0"/>
              </a:rPr>
              <a:t>Limitations – Dependant on caller selecting the correct inputs (tendency to choose path of least resistance)</a:t>
            </a:r>
          </a:p>
          <a:p>
            <a:endParaRPr lang="en-GB" sz="2400"/>
          </a:p>
          <a:p>
            <a:endParaRPr lang="en-GB" sz="3600"/>
          </a:p>
        </p:txBody>
      </p:sp>
      <p:pic>
        <p:nvPicPr>
          <p:cNvPr id="5" name="Picture 4">
            <a:extLst>
              <a:ext uri="{FF2B5EF4-FFF2-40B4-BE49-F238E27FC236}">
                <a16:creationId xmlns:a16="http://schemas.microsoft.com/office/drawing/2014/main" id="{915166E5-F813-E14A-ECAB-8A775FE97E0E}"/>
              </a:ext>
            </a:extLst>
          </p:cNvPr>
          <p:cNvPicPr>
            <a:picLocks noChangeAspect="1"/>
          </p:cNvPicPr>
          <p:nvPr/>
        </p:nvPicPr>
        <p:blipFill>
          <a:blip r:embed="rId3"/>
          <a:stretch>
            <a:fillRect/>
          </a:stretch>
        </p:blipFill>
        <p:spPr>
          <a:xfrm>
            <a:off x="188628" y="4295425"/>
            <a:ext cx="11862882" cy="1740055"/>
          </a:xfrm>
          <a:prstGeom prst="rect">
            <a:avLst/>
          </a:prstGeom>
        </p:spPr>
      </p:pic>
    </p:spTree>
    <p:extLst>
      <p:ext uri="{BB962C8B-B14F-4D97-AF65-F5344CB8AC3E}">
        <p14:creationId xmlns:p14="http://schemas.microsoft.com/office/powerpoint/2010/main" val="541789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2FD975-30EE-A668-A7B8-0944C2D585C2}"/>
              </a:ext>
            </a:extLst>
          </p:cNvPr>
          <p:cNvSpPr>
            <a:spLocks noGrp="1"/>
          </p:cNvSpPr>
          <p:nvPr>
            <p:ph type="body" sz="quarter" idx="12"/>
          </p:nvPr>
        </p:nvSpPr>
        <p:spPr/>
        <p:txBody>
          <a:bodyPr/>
          <a:lstStyle/>
          <a:p>
            <a:r>
              <a:rPr lang="en-GB"/>
              <a:t>Chat &amp; Messenger Data</a:t>
            </a:r>
          </a:p>
        </p:txBody>
      </p:sp>
      <p:sp>
        <p:nvSpPr>
          <p:cNvPr id="4" name="Content Placeholder 3">
            <a:extLst>
              <a:ext uri="{FF2B5EF4-FFF2-40B4-BE49-F238E27FC236}">
                <a16:creationId xmlns:a16="http://schemas.microsoft.com/office/drawing/2014/main" id="{47F58B33-F175-4447-F1B0-C8AAF3A06AE8}"/>
              </a:ext>
            </a:extLst>
          </p:cNvPr>
          <p:cNvSpPr>
            <a:spLocks noGrp="1"/>
          </p:cNvSpPr>
          <p:nvPr>
            <p:ph sz="quarter" idx="10"/>
          </p:nvPr>
        </p:nvSpPr>
        <p:spPr>
          <a:xfrm>
            <a:off x="473520" y="1346774"/>
            <a:ext cx="11413679" cy="4854575"/>
          </a:xfrm>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Understand the contact drivers and where they originate from within your digital estate.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Longest handle times, result in repeat contacts etc. (is this based on people/process/policy).</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Using text analysis helps identify the key topics and reason for contacts – propose updates to FAQs, website changes to improve useability and ensure key info is accessible to customers.</a:t>
            </a:r>
            <a:endParaRPr lang="en-GB"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Limitations – Can be time consuming to tailor results to each business sector</a:t>
            </a:r>
          </a:p>
          <a:p>
            <a:endParaRPr lang="en-GB"/>
          </a:p>
        </p:txBody>
      </p:sp>
      <p:pic>
        <p:nvPicPr>
          <p:cNvPr id="4099" name="Picture 1">
            <a:extLst>
              <a:ext uri="{FF2B5EF4-FFF2-40B4-BE49-F238E27FC236}">
                <a16:creationId xmlns:a16="http://schemas.microsoft.com/office/drawing/2014/main" id="{426E7D5E-94E1-1193-09C9-8CA8AA854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58" y="3938588"/>
            <a:ext cx="11557001"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654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2FD975-30EE-A668-A7B8-0944C2D585C2}"/>
              </a:ext>
            </a:extLst>
          </p:cNvPr>
          <p:cNvSpPr>
            <a:spLocks noGrp="1"/>
          </p:cNvSpPr>
          <p:nvPr>
            <p:ph type="body" sz="quarter" idx="12"/>
          </p:nvPr>
        </p:nvSpPr>
        <p:spPr/>
        <p:txBody>
          <a:bodyPr/>
          <a:lstStyle/>
          <a:p>
            <a:r>
              <a:rPr lang="en-GB"/>
              <a:t>Quality Data</a:t>
            </a:r>
          </a:p>
        </p:txBody>
      </p:sp>
      <p:sp>
        <p:nvSpPr>
          <p:cNvPr id="4" name="Content Placeholder 3">
            <a:extLst>
              <a:ext uri="{FF2B5EF4-FFF2-40B4-BE49-F238E27FC236}">
                <a16:creationId xmlns:a16="http://schemas.microsoft.com/office/drawing/2014/main" id="{47F58B33-F175-4447-F1B0-C8AAF3A06AE8}"/>
              </a:ext>
            </a:extLst>
          </p:cNvPr>
          <p:cNvSpPr>
            <a:spLocks noGrp="1"/>
          </p:cNvSpPr>
          <p:nvPr>
            <p:ph sz="quarter" idx="10"/>
          </p:nvPr>
        </p:nvSpPr>
        <p:spPr>
          <a:xfrm>
            <a:off x="473520" y="1346774"/>
            <a:ext cx="11413679" cy="4854575"/>
          </a:xfrm>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Identify issues in processes and the impact of these processes on AHT</a:t>
            </a:r>
          </a:p>
          <a:p>
            <a:pPr>
              <a:lnSpc>
                <a:spcPct val="107000"/>
              </a:lnSpc>
              <a:spcAft>
                <a:spcPts val="800"/>
              </a:spcAft>
            </a:pPr>
            <a:r>
              <a:rPr lang="en-GB" sz="1800">
                <a:latin typeface="Calibri" panose="020F0502020204030204" pitchFamily="34" charset="0"/>
                <a:ea typeface="Calibri" panose="020F0502020204030204" pitchFamily="34" charset="0"/>
                <a:cs typeface="Times New Roman" panose="02020603050405020304" pitchFamily="18" charset="0"/>
              </a:rPr>
              <a:t>One of the most valuable sources of customer experience data – when used correctly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 panose="020F0502020204030204" pitchFamily="34" charset="0"/>
                <a:ea typeface="Calibri" panose="020F0502020204030204" pitchFamily="34" charset="0"/>
                <a:cs typeface="Times New Roman" panose="02020603050405020304" pitchFamily="18" charset="0"/>
              </a:rPr>
              <a:t>When setting up your QA programme, the very first thing that you need to do is define what “quality” means to you and your customers</a:t>
            </a:r>
          </a:p>
          <a:p>
            <a:r>
              <a:rPr lang="en-GB" sz="1800">
                <a:effectLst/>
                <a:latin typeface="Calibri" panose="020F0502020204030204" pitchFamily="34" charset="0"/>
                <a:ea typeface="Calibri" panose="020F0502020204030204" pitchFamily="34" charset="0"/>
                <a:cs typeface="Times New Roman" panose="02020603050405020304" pitchFamily="18" charset="0"/>
              </a:rPr>
              <a:t>Full QA process needs to be understood, QA process is usually handled by a single team which can leave the scoring open to interpretation.</a:t>
            </a:r>
            <a:endParaRPr lang="en-GB" sz="1800">
              <a:latin typeface="Calibri" panose="020F0502020204030204" pitchFamily="34" charset="0"/>
              <a:ea typeface="Calibri" panose="020F0502020204030204" pitchFamily="34" charset="0"/>
              <a:cs typeface="Times New Roman" panose="02020603050405020304" pitchFamily="18" charset="0"/>
            </a:endParaRP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 panose="020F0502020204030204" pitchFamily="34" charset="0"/>
                <a:ea typeface="Calibri" panose="020F0502020204030204" pitchFamily="34" charset="0"/>
                <a:cs typeface="Times New Roman" panose="02020603050405020304" pitchFamily="18" charset="0"/>
              </a:rPr>
              <a:t>Good collection and understanding of QA data allows you to lift all aspects of CX including FCR, NPS &amp; CSAT</a:t>
            </a:r>
          </a:p>
          <a:p>
            <a:endParaRPr lang="en-GB"/>
          </a:p>
        </p:txBody>
      </p:sp>
      <p:pic>
        <p:nvPicPr>
          <p:cNvPr id="3075" name="Picture 2">
            <a:extLst>
              <a:ext uri="{FF2B5EF4-FFF2-40B4-BE49-F238E27FC236}">
                <a16:creationId xmlns:a16="http://schemas.microsoft.com/office/drawing/2014/main" id="{B10780C7-42F4-D2A2-0DEB-CB4A34C9B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83" y="4700097"/>
            <a:ext cx="11557001" cy="19107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022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2FD975-30EE-A668-A7B8-0944C2D585C2}"/>
              </a:ext>
            </a:extLst>
          </p:cNvPr>
          <p:cNvSpPr>
            <a:spLocks noGrp="1"/>
          </p:cNvSpPr>
          <p:nvPr>
            <p:ph type="body" sz="quarter" idx="12"/>
          </p:nvPr>
        </p:nvSpPr>
        <p:spPr/>
        <p:txBody>
          <a:bodyPr/>
          <a:lstStyle/>
          <a:p>
            <a:r>
              <a:rPr lang="en-GB"/>
              <a:t>Social Media Data</a:t>
            </a:r>
          </a:p>
        </p:txBody>
      </p:sp>
      <p:sp>
        <p:nvSpPr>
          <p:cNvPr id="4" name="Content Placeholder 3">
            <a:extLst>
              <a:ext uri="{FF2B5EF4-FFF2-40B4-BE49-F238E27FC236}">
                <a16:creationId xmlns:a16="http://schemas.microsoft.com/office/drawing/2014/main" id="{47F58B33-F175-4447-F1B0-C8AAF3A06AE8}"/>
              </a:ext>
            </a:extLst>
          </p:cNvPr>
          <p:cNvSpPr>
            <a:spLocks noGrp="1"/>
          </p:cNvSpPr>
          <p:nvPr>
            <p:ph sz="quarter" idx="10"/>
          </p:nvPr>
        </p:nvSpPr>
        <p:spPr>
          <a:xfrm>
            <a:off x="473521" y="1346774"/>
            <a:ext cx="11508929" cy="4854575"/>
          </a:xfrm>
        </p:spPr>
        <p:txBody>
          <a:bodyPr/>
          <a:lstStyle/>
          <a:p>
            <a:pPr>
              <a:lnSpc>
                <a:spcPct val="107000"/>
              </a:lnSpc>
              <a:spcAft>
                <a:spcPts val="800"/>
              </a:spcAft>
            </a:pPr>
            <a:r>
              <a:rPr lang="en-GB" sz="1800">
                <a:latin typeface="Calibri" panose="020F0502020204030204" pitchFamily="34" charset="0"/>
                <a:ea typeface="Calibri" panose="020F0502020204030204" pitchFamily="34" charset="0"/>
                <a:cs typeface="Times New Roman" panose="02020603050405020304" pitchFamily="18" charset="0"/>
              </a:rPr>
              <a:t>Understand what customers are saying about you on social media</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Uncover the key pain points customers are facing when engaging with your company</a:t>
            </a:r>
          </a:p>
          <a:p>
            <a:pPr>
              <a:lnSpc>
                <a:spcPct val="107000"/>
              </a:lnSpc>
              <a:spcAft>
                <a:spcPts val="800"/>
              </a:spcAft>
            </a:pPr>
            <a:r>
              <a:rPr lang="en-GB" sz="1800">
                <a:latin typeface="Calibri" panose="020F0502020204030204" pitchFamily="34" charset="0"/>
                <a:ea typeface="Calibri" panose="020F0502020204030204" pitchFamily="34" charset="0"/>
                <a:cs typeface="Times New Roman" panose="02020603050405020304" pitchFamily="18" charset="0"/>
              </a:rPr>
              <a:t>Limitations – Only Twitter data as others tend to be protected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pic>
        <p:nvPicPr>
          <p:cNvPr id="5" name="Picture 4">
            <a:extLst>
              <a:ext uri="{FF2B5EF4-FFF2-40B4-BE49-F238E27FC236}">
                <a16:creationId xmlns:a16="http://schemas.microsoft.com/office/drawing/2014/main" id="{6F7B68F9-A156-F0AF-CB76-7C4234CF81FA}"/>
              </a:ext>
            </a:extLst>
          </p:cNvPr>
          <p:cNvPicPr>
            <a:picLocks noChangeAspect="1"/>
          </p:cNvPicPr>
          <p:nvPr/>
        </p:nvPicPr>
        <p:blipFill>
          <a:blip r:embed="rId3"/>
          <a:stretch>
            <a:fillRect/>
          </a:stretch>
        </p:blipFill>
        <p:spPr>
          <a:xfrm>
            <a:off x="0" y="2934435"/>
            <a:ext cx="12192000" cy="3638450"/>
          </a:xfrm>
          <a:prstGeom prst="rect">
            <a:avLst/>
          </a:prstGeom>
        </p:spPr>
      </p:pic>
    </p:spTree>
    <p:extLst>
      <p:ext uri="{BB962C8B-B14F-4D97-AF65-F5344CB8AC3E}">
        <p14:creationId xmlns:p14="http://schemas.microsoft.com/office/powerpoint/2010/main" val="323393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78C87758-CD18-E84D-8D7A-CAF4321395FB}"/>
              </a:ext>
            </a:extLst>
          </p:cNvPr>
          <p:cNvSpPr>
            <a:spLocks noGrp="1"/>
          </p:cNvSpPr>
          <p:nvPr>
            <p:ph type="body" sz="quarter" idx="13"/>
          </p:nvPr>
        </p:nvSpPr>
        <p:spPr>
          <a:xfrm>
            <a:off x="781347" y="2196189"/>
            <a:ext cx="6478769" cy="2254626"/>
          </a:xfrm>
        </p:spPr>
        <p:txBody>
          <a:bodyPr/>
          <a:lstStyle/>
          <a:p>
            <a:r>
              <a:rPr lang="en-GB" sz="4800"/>
              <a:t>Transforming Your CX With Data</a:t>
            </a:r>
          </a:p>
        </p:txBody>
      </p:sp>
      <p:pic>
        <p:nvPicPr>
          <p:cNvPr id="7" name="Picture 6">
            <a:extLst>
              <a:ext uri="{FF2B5EF4-FFF2-40B4-BE49-F238E27FC236}">
                <a16:creationId xmlns:a16="http://schemas.microsoft.com/office/drawing/2014/main" id="{96AC4C3D-A67D-0C4F-A1EF-762DEFF64DED}"/>
              </a:ext>
            </a:extLst>
          </p:cNvPr>
          <p:cNvPicPr>
            <a:picLocks noChangeAspect="1"/>
          </p:cNvPicPr>
          <p:nvPr/>
        </p:nvPicPr>
        <p:blipFill>
          <a:blip r:embed="rId3"/>
          <a:srcRect/>
          <a:stretch/>
        </p:blipFill>
        <p:spPr>
          <a:xfrm>
            <a:off x="7570074" y="1625041"/>
            <a:ext cx="7153700" cy="7153700"/>
          </a:xfrm>
          <a:prstGeom prst="rect">
            <a:avLst/>
          </a:prstGeom>
          <a:ln>
            <a:noFill/>
          </a:ln>
        </p:spPr>
      </p:pic>
    </p:spTree>
    <p:extLst>
      <p:ext uri="{BB962C8B-B14F-4D97-AF65-F5344CB8AC3E}">
        <p14:creationId xmlns:p14="http://schemas.microsoft.com/office/powerpoint/2010/main" val="3083676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7D4670-92A4-FDEB-3BAF-B339BD30C2C4}"/>
              </a:ext>
            </a:extLst>
          </p:cNvPr>
          <p:cNvSpPr>
            <a:spLocks noGrp="1"/>
          </p:cNvSpPr>
          <p:nvPr>
            <p:ph type="body" sz="quarter" idx="12"/>
          </p:nvPr>
        </p:nvSpPr>
        <p:spPr/>
        <p:txBody>
          <a:bodyPr/>
          <a:lstStyle/>
          <a:p>
            <a:r>
              <a:rPr lang="en-GB"/>
              <a:t>On site diagnostic</a:t>
            </a:r>
          </a:p>
        </p:txBody>
      </p:sp>
      <p:sp>
        <p:nvSpPr>
          <p:cNvPr id="44" name="Title 12">
            <a:extLst>
              <a:ext uri="{FF2B5EF4-FFF2-40B4-BE49-F238E27FC236}">
                <a16:creationId xmlns:a16="http://schemas.microsoft.com/office/drawing/2014/main" id="{78EB1DAA-40F9-F41F-F48B-29281419DDC2}"/>
              </a:ext>
            </a:extLst>
          </p:cNvPr>
          <p:cNvSpPr txBox="1">
            <a:spLocks/>
          </p:cNvSpPr>
          <p:nvPr/>
        </p:nvSpPr>
        <p:spPr>
          <a:xfrm>
            <a:off x="805332" y="594899"/>
            <a:ext cx="5632044" cy="437676"/>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1" i="0" u="none" strike="noStrike" kern="1200" cap="none" spc="0" normalizeH="0" baseline="0" noProof="0">
              <a:ln>
                <a:noFill/>
              </a:ln>
              <a:solidFill>
                <a:prstClr val="white"/>
              </a:solidFill>
              <a:effectLst/>
              <a:uLnTx/>
              <a:uFillTx/>
              <a:latin typeface="Arial"/>
              <a:ea typeface="+mj-ea"/>
              <a:cs typeface="+mj-cs"/>
            </a:endParaRPr>
          </a:p>
        </p:txBody>
      </p:sp>
      <p:sp>
        <p:nvSpPr>
          <p:cNvPr id="47" name="Title 2">
            <a:extLst>
              <a:ext uri="{FF2B5EF4-FFF2-40B4-BE49-F238E27FC236}">
                <a16:creationId xmlns:a16="http://schemas.microsoft.com/office/drawing/2014/main" id="{AA8FD7D9-CE7C-6062-67AE-07C4343461E7}"/>
              </a:ext>
            </a:extLst>
          </p:cNvPr>
          <p:cNvSpPr txBox="1">
            <a:spLocks/>
          </p:cNvSpPr>
          <p:nvPr/>
        </p:nvSpPr>
        <p:spPr>
          <a:xfrm>
            <a:off x="591477" y="692978"/>
            <a:ext cx="10580059" cy="75590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2D063A"/>
                </a:solidFill>
                <a:effectLst/>
                <a:uLnTx/>
                <a:uFillTx/>
                <a:latin typeface="Arial"/>
                <a:ea typeface="+mj-ea"/>
                <a:cs typeface="+mj-cs"/>
              </a:rPr>
              <a:t>Qualitative analysis</a:t>
            </a:r>
            <a:endParaRPr kumimoji="0" lang="en-GB" sz="2400" b="1" i="0" u="none" strike="noStrike" kern="1200" cap="none" spc="0" normalizeH="0" baseline="0" noProof="0">
              <a:ln>
                <a:noFill/>
              </a:ln>
              <a:solidFill>
                <a:srgbClr val="2D063A"/>
              </a:solidFill>
              <a:effectLst/>
              <a:uLnTx/>
              <a:uFillTx/>
              <a:latin typeface="Arial"/>
              <a:ea typeface="+mj-ea"/>
              <a:cs typeface="Arial"/>
            </a:endParaRPr>
          </a:p>
        </p:txBody>
      </p:sp>
      <p:sp>
        <p:nvSpPr>
          <p:cNvPr id="50" name="TextBox 49">
            <a:extLst>
              <a:ext uri="{FF2B5EF4-FFF2-40B4-BE49-F238E27FC236}">
                <a16:creationId xmlns:a16="http://schemas.microsoft.com/office/drawing/2014/main" id="{4F060561-9FB0-48E7-8BCF-C6B7CFA0CC00}"/>
              </a:ext>
            </a:extLst>
          </p:cNvPr>
          <p:cNvSpPr txBox="1"/>
          <p:nvPr/>
        </p:nvSpPr>
        <p:spPr>
          <a:xfrm>
            <a:off x="805330" y="2533169"/>
            <a:ext cx="4313423"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2D063A"/>
                </a:solidFill>
                <a:effectLst/>
                <a:uLnTx/>
                <a:uFillTx/>
                <a:latin typeface="Arial"/>
                <a:ea typeface="+mn-ea"/>
                <a:cs typeface="+mn-cs"/>
              </a:rPr>
              <a:t>Review of the resources &amp; process</a:t>
            </a:r>
          </a:p>
        </p:txBody>
      </p:sp>
      <p:pic>
        <p:nvPicPr>
          <p:cNvPr id="51" name="Picture 2" descr="salesforce-logo - Migrateful">
            <a:extLst>
              <a:ext uri="{FF2B5EF4-FFF2-40B4-BE49-F238E27FC236}">
                <a16:creationId xmlns:a16="http://schemas.microsoft.com/office/drawing/2014/main" id="{66451935-77F5-793F-16DF-BF6BB681F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338" y="2849068"/>
            <a:ext cx="514848" cy="51484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Gmail Logo, history, meaning, symbol, PNG">
            <a:extLst>
              <a:ext uri="{FF2B5EF4-FFF2-40B4-BE49-F238E27FC236}">
                <a16:creationId xmlns:a16="http://schemas.microsoft.com/office/drawing/2014/main" id="{64F40D19-1DBF-D8D4-8414-602B3FFAE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562" y="5005540"/>
            <a:ext cx="394401" cy="22185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a:extLst>
              <a:ext uri="{FF2B5EF4-FFF2-40B4-BE49-F238E27FC236}">
                <a16:creationId xmlns:a16="http://schemas.microsoft.com/office/drawing/2014/main" id="{55D91242-D164-4267-9EE4-61049FFBC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120" y="3303166"/>
            <a:ext cx="295284" cy="29528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a:extLst>
              <a:ext uri="{FF2B5EF4-FFF2-40B4-BE49-F238E27FC236}">
                <a16:creationId xmlns:a16="http://schemas.microsoft.com/office/drawing/2014/main" id="{AF24032D-3B86-C349-B989-7B57A87B17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9205" y="4118621"/>
            <a:ext cx="241114" cy="38681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6" descr="Slack has a new logo and it&amp;#39;s ... fine">
            <a:extLst>
              <a:ext uri="{FF2B5EF4-FFF2-40B4-BE49-F238E27FC236}">
                <a16:creationId xmlns:a16="http://schemas.microsoft.com/office/drawing/2014/main" id="{BC754599-E9DB-B893-D3C3-A199C72596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7493" y="4558677"/>
            <a:ext cx="524538" cy="295284"/>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B5E5735E-9538-5FFE-B0EB-E198FDCD07DE}"/>
              </a:ext>
            </a:extLst>
          </p:cNvPr>
          <p:cNvSpPr txBox="1"/>
          <p:nvPr/>
        </p:nvSpPr>
        <p:spPr>
          <a:xfrm>
            <a:off x="4027075" y="2533169"/>
            <a:ext cx="2786339"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2D063A"/>
                </a:solidFill>
                <a:effectLst/>
                <a:uLnTx/>
                <a:uFillTx/>
                <a:latin typeface="Arial"/>
                <a:ea typeface="+mn-ea"/>
                <a:cs typeface="+mn-cs"/>
              </a:rPr>
              <a:t>Review of the tools used</a:t>
            </a:r>
          </a:p>
        </p:txBody>
      </p:sp>
      <p:sp>
        <p:nvSpPr>
          <p:cNvPr id="57" name="TextBox 56">
            <a:extLst>
              <a:ext uri="{FF2B5EF4-FFF2-40B4-BE49-F238E27FC236}">
                <a16:creationId xmlns:a16="http://schemas.microsoft.com/office/drawing/2014/main" id="{48240D24-2EF3-3A8D-11CB-BFBD76500436}"/>
              </a:ext>
            </a:extLst>
          </p:cNvPr>
          <p:cNvSpPr txBox="1"/>
          <p:nvPr/>
        </p:nvSpPr>
        <p:spPr>
          <a:xfrm>
            <a:off x="6393451" y="2533169"/>
            <a:ext cx="2123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2D063A"/>
                </a:solidFill>
                <a:effectLst/>
                <a:uLnTx/>
                <a:uFillTx/>
                <a:latin typeface="Arial"/>
                <a:ea typeface="+mn-ea"/>
                <a:cs typeface="+mn-cs"/>
              </a:rPr>
              <a:t>Review of planning process</a:t>
            </a:r>
          </a:p>
        </p:txBody>
      </p:sp>
      <p:sp>
        <p:nvSpPr>
          <p:cNvPr id="58" name="TextBox 57">
            <a:extLst>
              <a:ext uri="{FF2B5EF4-FFF2-40B4-BE49-F238E27FC236}">
                <a16:creationId xmlns:a16="http://schemas.microsoft.com/office/drawing/2014/main" id="{DC16DA40-50CD-0D37-E806-BDF5FE43B959}"/>
              </a:ext>
            </a:extLst>
          </p:cNvPr>
          <p:cNvSpPr txBox="1"/>
          <p:nvPr/>
        </p:nvSpPr>
        <p:spPr>
          <a:xfrm>
            <a:off x="524214" y="1681763"/>
            <a:ext cx="11239893"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D063A"/>
                </a:solidFill>
                <a:effectLst/>
                <a:uLnTx/>
                <a:uFillTx/>
                <a:latin typeface="Arial"/>
                <a:ea typeface="+mn-ea"/>
                <a:cs typeface="+mn-cs"/>
              </a:rPr>
              <a:t>Spending time within the operation enables you to capture invaluable insights into what the teams do with specific engagements, as well as getting to see how they use the tools at their disposal.</a:t>
            </a:r>
          </a:p>
        </p:txBody>
      </p:sp>
      <p:pic>
        <p:nvPicPr>
          <p:cNvPr id="59" name="Picture 58">
            <a:extLst>
              <a:ext uri="{FF2B5EF4-FFF2-40B4-BE49-F238E27FC236}">
                <a16:creationId xmlns:a16="http://schemas.microsoft.com/office/drawing/2014/main" id="{CF2AE5D0-B967-8D1A-A902-2739928507CA}"/>
              </a:ext>
            </a:extLst>
          </p:cNvPr>
          <p:cNvPicPr>
            <a:picLocks noChangeAspect="1"/>
          </p:cNvPicPr>
          <p:nvPr/>
        </p:nvPicPr>
        <p:blipFill>
          <a:blip r:embed="rId7"/>
          <a:stretch>
            <a:fillRect/>
          </a:stretch>
        </p:blipFill>
        <p:spPr>
          <a:xfrm>
            <a:off x="3677092" y="3722154"/>
            <a:ext cx="565341" cy="316591"/>
          </a:xfrm>
          <a:prstGeom prst="rect">
            <a:avLst/>
          </a:prstGeom>
        </p:spPr>
      </p:pic>
      <p:sp>
        <p:nvSpPr>
          <p:cNvPr id="60" name="Freeform: Shape 59">
            <a:extLst>
              <a:ext uri="{FF2B5EF4-FFF2-40B4-BE49-F238E27FC236}">
                <a16:creationId xmlns:a16="http://schemas.microsoft.com/office/drawing/2014/main" id="{B79D119D-6173-8740-B347-32EF11074088}"/>
              </a:ext>
            </a:extLst>
          </p:cNvPr>
          <p:cNvSpPr/>
          <p:nvPr/>
        </p:nvSpPr>
        <p:spPr>
          <a:xfrm>
            <a:off x="4388674" y="2848314"/>
            <a:ext cx="1822750" cy="3260255"/>
          </a:xfrm>
          <a:custGeom>
            <a:avLst/>
            <a:gdLst>
              <a:gd name="connsiteX0" fmla="*/ 0 w 3131038"/>
              <a:gd name="connsiteY0" fmla="*/ 0 h 324421"/>
              <a:gd name="connsiteX1" fmla="*/ 3131038 w 3131038"/>
              <a:gd name="connsiteY1" fmla="*/ 0 h 324421"/>
              <a:gd name="connsiteX2" fmla="*/ 3131038 w 3131038"/>
              <a:gd name="connsiteY2" fmla="*/ 324421 h 324421"/>
              <a:gd name="connsiteX3" fmla="*/ 0 w 3131038"/>
              <a:gd name="connsiteY3" fmla="*/ 324421 h 324421"/>
              <a:gd name="connsiteX4" fmla="*/ 0 w 3131038"/>
              <a:gd name="connsiteY4" fmla="*/ 0 h 32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038" h="324421">
                <a:moveTo>
                  <a:pt x="0" y="0"/>
                </a:moveTo>
                <a:lnTo>
                  <a:pt x="3131038" y="0"/>
                </a:lnTo>
                <a:lnTo>
                  <a:pt x="3131038" y="324421"/>
                </a:lnTo>
                <a:lnTo>
                  <a:pt x="0" y="324421"/>
                </a:lnTo>
                <a:lnTo>
                  <a:pt x="0" y="0"/>
                </a:lnTo>
                <a:close/>
              </a:path>
            </a:pathLst>
          </a:custGeom>
          <a:noFill/>
          <a:ln w="12700" cap="flat" cmpd="sng" algn="ctr">
            <a:solidFill>
              <a:srgbClr val="02083C">
                <a:alpha val="90000"/>
                <a:tint val="40000"/>
                <a:hueOff val="0"/>
                <a:satOff val="0"/>
                <a:lumOff val="0"/>
                <a:alphaOff val="0"/>
              </a:srgbClr>
            </a:solidFill>
            <a:prstDash val="solid"/>
            <a:miter lim="800000"/>
          </a:ln>
          <a:effectLst/>
        </p:spPr>
        <p:txBody>
          <a:bodyPr spcFirstLastPara="0" vert="horz" wrap="square" lIns="71120" tIns="12700" rIns="71120" bIns="12700" numCol="1" spcCol="1270" anchor="t" anchorCtr="0">
            <a:noAutofit/>
          </a:bodyPr>
          <a:lstStyle/>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GB" sz="1000" b="1" i="0" u="none" strike="noStrike" kern="0" cap="none" spc="0" normalizeH="0" baseline="0" noProof="0">
                <a:ln>
                  <a:noFill/>
                </a:ln>
                <a:solidFill>
                  <a:srgbClr val="2D063A"/>
                </a:solidFill>
                <a:effectLst/>
                <a:uLnTx/>
                <a:uFillTx/>
                <a:latin typeface="Arial"/>
                <a:ea typeface="+mn-ea"/>
                <a:cs typeface="+mn-cs"/>
              </a:rPr>
              <a:t>Salesforce:</a:t>
            </a:r>
            <a:r>
              <a:rPr kumimoji="0" lang="en-GB" sz="1000" b="0" i="0" u="none" strike="noStrike" kern="0" cap="none" spc="0" normalizeH="0" baseline="0" noProof="0">
                <a:ln>
                  <a:noFill/>
                </a:ln>
                <a:solidFill>
                  <a:srgbClr val="2D063A"/>
                </a:solidFill>
                <a:effectLst/>
                <a:uLnTx/>
                <a:uFillTx/>
                <a:latin typeface="Arial"/>
                <a:ea typeface="+mn-ea"/>
                <a:cs typeface="+mn-cs"/>
              </a:rPr>
              <a:t> </a:t>
            </a:r>
            <a:r>
              <a:rPr kumimoji="0" lang="en-GB" sz="900" b="0" i="0" u="none" strike="noStrike" kern="0" cap="none" spc="0" normalizeH="0" baseline="0" noProof="0">
                <a:ln>
                  <a:noFill/>
                </a:ln>
                <a:solidFill>
                  <a:srgbClr val="2D063A"/>
                </a:solidFill>
                <a:effectLst/>
                <a:uLnTx/>
                <a:uFillTx/>
                <a:latin typeface="Arial"/>
                <a:ea typeface="+mn-ea"/>
                <a:cs typeface="+mn-cs"/>
              </a:rPr>
              <a:t>source of leads, soft phone access, lead nurture / development, CRM</a:t>
            </a:r>
            <a:endParaRPr kumimoji="0" lang="en-GB" sz="1000" b="0" i="0" u="none" strike="noStrike" kern="0" cap="none" spc="0" normalizeH="0" baseline="0" noProof="0">
              <a:ln>
                <a:noFill/>
              </a:ln>
              <a:solidFill>
                <a:srgbClr val="2D063A"/>
              </a:solidFill>
              <a:effectLst/>
              <a:uLnTx/>
              <a:uFillTx/>
              <a:latin typeface="Arial"/>
              <a:ea typeface="+mn-ea"/>
              <a:cs typeface="+mn-cs"/>
            </a:endParaRPr>
          </a:p>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GB" sz="1000" b="1" i="0" u="none" strike="noStrike" kern="0" cap="none" spc="0" normalizeH="0" baseline="0" noProof="0">
                <a:ln>
                  <a:noFill/>
                </a:ln>
                <a:solidFill>
                  <a:srgbClr val="2D063A"/>
                </a:solidFill>
                <a:effectLst/>
                <a:uLnTx/>
                <a:uFillTx/>
                <a:latin typeface="Arial"/>
                <a:ea typeface="+mn-ea"/>
                <a:cs typeface="+mn-cs"/>
              </a:rPr>
              <a:t>Google Chrome: </a:t>
            </a:r>
            <a:r>
              <a:rPr kumimoji="0" lang="en-GB" sz="900" b="0" i="0" u="none" strike="noStrike" kern="0" cap="none" spc="0" normalizeH="0" baseline="0" noProof="0">
                <a:ln>
                  <a:noFill/>
                </a:ln>
                <a:solidFill>
                  <a:srgbClr val="2D063A"/>
                </a:solidFill>
                <a:effectLst/>
                <a:uLnTx/>
                <a:uFillTx/>
                <a:latin typeface="Arial"/>
                <a:ea typeface="+mn-ea"/>
                <a:cs typeface="+mn-cs"/>
              </a:rPr>
              <a:t>prospect research across all sources available</a:t>
            </a:r>
          </a:p>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GB" sz="1000" b="1" i="0" u="none" strike="noStrike" kern="0" cap="none" spc="0" normalizeH="0" baseline="0" noProof="0">
                <a:ln>
                  <a:noFill/>
                </a:ln>
                <a:solidFill>
                  <a:srgbClr val="2D063A"/>
                </a:solidFill>
                <a:effectLst/>
                <a:uLnTx/>
                <a:uFillTx/>
                <a:latin typeface="Arial"/>
                <a:ea typeface="+mn-ea"/>
                <a:cs typeface="+mn-cs"/>
              </a:rPr>
              <a:t>Trip Advisor: </a:t>
            </a:r>
            <a:r>
              <a:rPr kumimoji="0" lang="en-GB" sz="900" b="0" i="0" u="none" strike="noStrike" kern="0" cap="none" spc="0" normalizeH="0" baseline="0" noProof="0">
                <a:ln>
                  <a:noFill/>
                </a:ln>
                <a:solidFill>
                  <a:srgbClr val="2D063A"/>
                </a:solidFill>
                <a:effectLst/>
                <a:uLnTx/>
                <a:uFillTx/>
                <a:latin typeface="Arial"/>
                <a:ea typeface="+mn-ea"/>
                <a:cs typeface="+mn-cs"/>
              </a:rPr>
              <a:t>used to validate business info &amp; suitability of prospect for targeting</a:t>
            </a:r>
          </a:p>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GB" sz="1000" b="1" i="0" u="none" strike="noStrike" kern="0" cap="none" spc="0" normalizeH="0" baseline="0" noProof="0">
                <a:ln>
                  <a:noFill/>
                </a:ln>
                <a:solidFill>
                  <a:srgbClr val="2D063A"/>
                </a:solidFill>
                <a:effectLst/>
                <a:uLnTx/>
                <a:uFillTx/>
                <a:latin typeface="Arial"/>
                <a:ea typeface="+mn-ea"/>
                <a:cs typeface="+mn-cs"/>
              </a:rPr>
              <a:t>Looker</a:t>
            </a:r>
            <a:r>
              <a:rPr kumimoji="0" lang="en-GB" sz="1000" b="0" i="0" u="none" strike="noStrike" kern="0" cap="none" spc="0" normalizeH="0" baseline="0" noProof="0">
                <a:ln>
                  <a:noFill/>
                </a:ln>
                <a:solidFill>
                  <a:srgbClr val="2D063A"/>
                </a:solidFill>
                <a:effectLst/>
                <a:uLnTx/>
                <a:uFillTx/>
                <a:latin typeface="Arial"/>
                <a:ea typeface="+mn-ea"/>
                <a:cs typeface="+mn-cs"/>
              </a:rPr>
              <a:t>: </a:t>
            </a:r>
            <a:r>
              <a:rPr kumimoji="0" lang="en-GB" sz="900" b="0" i="0" u="none" strike="noStrike" kern="0" cap="none" spc="0" normalizeH="0" baseline="0" noProof="0">
                <a:ln>
                  <a:noFill/>
                </a:ln>
                <a:solidFill>
                  <a:srgbClr val="2D063A"/>
                </a:solidFill>
                <a:effectLst/>
                <a:uLnTx/>
                <a:uFillTx/>
                <a:latin typeface="Arial"/>
                <a:ea typeface="+mn-ea"/>
                <a:cs typeface="+mn-cs"/>
              </a:rPr>
              <a:t>business performance tracker, restaurant performance MI/BI</a:t>
            </a:r>
          </a:p>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GB" sz="1000" b="1" i="0" u="none" strike="noStrike" kern="0" cap="none" spc="0" normalizeH="0" baseline="0" noProof="0">
                <a:ln>
                  <a:noFill/>
                </a:ln>
                <a:solidFill>
                  <a:srgbClr val="2D063A"/>
                </a:solidFill>
                <a:effectLst/>
                <a:uLnTx/>
                <a:uFillTx/>
                <a:latin typeface="Arial"/>
                <a:ea typeface="+mn-ea"/>
                <a:cs typeface="+mn-cs"/>
              </a:rPr>
              <a:t>Slack</a:t>
            </a:r>
            <a:r>
              <a:rPr kumimoji="0" lang="en-GB" sz="1000" b="0" i="0" u="none" strike="noStrike" kern="0" cap="none" spc="0" normalizeH="0" baseline="0" noProof="0">
                <a:ln>
                  <a:noFill/>
                </a:ln>
                <a:solidFill>
                  <a:srgbClr val="2D063A"/>
                </a:solidFill>
                <a:effectLst/>
                <a:uLnTx/>
                <a:uFillTx/>
                <a:latin typeface="Arial"/>
                <a:ea typeface="+mn-ea"/>
                <a:cs typeface="+mn-cs"/>
              </a:rPr>
              <a:t>: </a:t>
            </a:r>
            <a:r>
              <a:rPr kumimoji="0" lang="en-GB" sz="900" b="0" i="0" u="none" strike="noStrike" kern="0" cap="none" spc="0" normalizeH="0" baseline="0" noProof="0">
                <a:ln>
                  <a:noFill/>
                </a:ln>
                <a:solidFill>
                  <a:srgbClr val="2D063A"/>
                </a:solidFill>
                <a:effectLst/>
                <a:uLnTx/>
                <a:uFillTx/>
                <a:latin typeface="Arial"/>
                <a:ea typeface="+mn-ea"/>
                <a:cs typeface="+mn-cs"/>
              </a:rPr>
              <a:t>shared workspace tool</a:t>
            </a:r>
            <a:endParaRPr kumimoji="0" lang="en-GB" sz="1000" b="0" i="0" u="none" strike="noStrike" kern="0" cap="none" spc="0" normalizeH="0" baseline="0" noProof="0">
              <a:ln>
                <a:noFill/>
              </a:ln>
              <a:solidFill>
                <a:srgbClr val="2D063A"/>
              </a:solidFill>
              <a:effectLst/>
              <a:uLnTx/>
              <a:uFillTx/>
              <a:latin typeface="Arial"/>
              <a:ea typeface="+mn-ea"/>
              <a:cs typeface="+mn-cs"/>
            </a:endParaRPr>
          </a:p>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GB" sz="1000" b="1" i="0" u="none" strike="noStrike" kern="0" cap="none" spc="0" normalizeH="0" baseline="0" noProof="0">
                <a:ln>
                  <a:noFill/>
                </a:ln>
                <a:solidFill>
                  <a:srgbClr val="2D063A"/>
                </a:solidFill>
                <a:effectLst/>
                <a:uLnTx/>
                <a:uFillTx/>
                <a:latin typeface="Arial"/>
                <a:ea typeface="+mn-ea"/>
                <a:cs typeface="+mn-cs"/>
              </a:rPr>
              <a:t>Gmail: </a:t>
            </a:r>
            <a:r>
              <a:rPr kumimoji="0" lang="en-GB" sz="900" b="0" i="0" u="none" strike="noStrike" kern="0" cap="none" spc="0" normalizeH="0" baseline="0" noProof="0">
                <a:ln>
                  <a:noFill/>
                </a:ln>
                <a:solidFill>
                  <a:srgbClr val="2D063A"/>
                </a:solidFill>
                <a:effectLst/>
                <a:uLnTx/>
                <a:uFillTx/>
                <a:latin typeface="Arial"/>
                <a:ea typeface="+mn-ea"/>
                <a:cs typeface="+mn-cs"/>
              </a:rPr>
              <a:t>inbound &amp; outbound restaurant interactions</a:t>
            </a:r>
          </a:p>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GB" sz="1000" b="1" i="0" u="none" strike="noStrike" kern="0" cap="none" spc="0" normalizeH="0" baseline="0" noProof="0">
                <a:ln>
                  <a:noFill/>
                </a:ln>
                <a:solidFill>
                  <a:srgbClr val="2D063A"/>
                </a:solidFill>
                <a:effectLst/>
                <a:uLnTx/>
                <a:uFillTx/>
                <a:latin typeface="Arial"/>
                <a:ea typeface="+mn-ea"/>
                <a:cs typeface="+mn-cs"/>
              </a:rPr>
              <a:t>Google Sheets:</a:t>
            </a:r>
            <a:r>
              <a:rPr kumimoji="0" lang="en-GB" sz="1000" b="0" i="0" u="none" strike="noStrike" kern="0" cap="none" spc="0" normalizeH="0" baseline="0" noProof="0">
                <a:ln>
                  <a:noFill/>
                </a:ln>
                <a:solidFill>
                  <a:srgbClr val="2D063A"/>
                </a:solidFill>
                <a:effectLst/>
                <a:uLnTx/>
                <a:uFillTx/>
                <a:latin typeface="Arial"/>
                <a:ea typeface="+mn-ea"/>
                <a:cs typeface="+mn-cs"/>
              </a:rPr>
              <a:t> </a:t>
            </a:r>
            <a:r>
              <a:rPr kumimoji="0" lang="en-GB" sz="900" b="0" i="0" u="none" strike="noStrike" kern="0" cap="none" spc="0" normalizeH="0" baseline="0" noProof="0">
                <a:ln>
                  <a:noFill/>
                </a:ln>
                <a:solidFill>
                  <a:srgbClr val="2D063A"/>
                </a:solidFill>
                <a:effectLst/>
                <a:uLnTx/>
                <a:uFillTx/>
                <a:latin typeface="Arial"/>
                <a:ea typeface="+mn-ea"/>
                <a:cs typeface="+mn-cs"/>
              </a:rPr>
              <a:t>prospect list, email templates etc</a:t>
            </a:r>
          </a:p>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GB" sz="900" b="1" i="0" u="none" strike="noStrike" kern="0" cap="none" spc="0" normalizeH="0" baseline="0" noProof="0" err="1">
                <a:ln>
                  <a:noFill/>
                </a:ln>
                <a:solidFill>
                  <a:srgbClr val="2D063A"/>
                </a:solidFill>
                <a:effectLst/>
                <a:uLnTx/>
                <a:uFillTx/>
                <a:latin typeface="Arial"/>
                <a:ea typeface="+mn-ea"/>
                <a:cs typeface="+mn-cs"/>
              </a:rPr>
              <a:t>onfido</a:t>
            </a:r>
            <a:r>
              <a:rPr kumimoji="0" lang="en-GB" sz="900" b="1" i="0" u="none" strike="noStrike" kern="0" cap="none" spc="0" normalizeH="0" baseline="0" noProof="0">
                <a:ln>
                  <a:noFill/>
                </a:ln>
                <a:solidFill>
                  <a:srgbClr val="2D063A"/>
                </a:solidFill>
                <a:effectLst/>
                <a:uLnTx/>
                <a:uFillTx/>
                <a:latin typeface="Arial"/>
                <a:ea typeface="+mn-ea"/>
                <a:cs typeface="+mn-cs"/>
              </a:rPr>
              <a:t>: </a:t>
            </a:r>
            <a:r>
              <a:rPr kumimoji="0" lang="en-GB" sz="900" b="0" i="0" u="none" strike="noStrike" kern="0" cap="none" spc="0" normalizeH="0" baseline="0" noProof="0">
                <a:ln>
                  <a:noFill/>
                </a:ln>
                <a:solidFill>
                  <a:srgbClr val="2D063A"/>
                </a:solidFill>
                <a:effectLst/>
                <a:uLnTx/>
                <a:uFillTx/>
                <a:latin typeface="Arial"/>
                <a:ea typeface="+mn-ea"/>
                <a:cs typeface="+mn-cs"/>
              </a:rPr>
              <a:t>used to carry out KYC checks</a:t>
            </a:r>
          </a:p>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GB" sz="900" b="1" i="0" u="none" strike="noStrike" kern="0" cap="none" spc="0" normalizeH="0" baseline="0" noProof="0" err="1">
                <a:ln>
                  <a:noFill/>
                </a:ln>
                <a:solidFill>
                  <a:srgbClr val="2D063A"/>
                </a:solidFill>
                <a:effectLst/>
                <a:uLnTx/>
                <a:uFillTx/>
                <a:latin typeface="Arial"/>
                <a:ea typeface="+mn-ea"/>
                <a:cs typeface="+mn-cs"/>
              </a:rPr>
              <a:t>Docusign</a:t>
            </a:r>
            <a:r>
              <a:rPr kumimoji="0" lang="en-GB" sz="900" b="1" i="0" u="none" strike="noStrike" kern="0" cap="none" spc="0" normalizeH="0" baseline="0" noProof="0">
                <a:ln>
                  <a:noFill/>
                </a:ln>
                <a:solidFill>
                  <a:srgbClr val="2D063A"/>
                </a:solidFill>
                <a:effectLst/>
                <a:uLnTx/>
                <a:uFillTx/>
                <a:latin typeface="Arial"/>
                <a:ea typeface="+mn-ea"/>
                <a:cs typeface="+mn-cs"/>
              </a:rPr>
              <a:t>  </a:t>
            </a:r>
            <a:r>
              <a:rPr kumimoji="0" lang="en-GB" sz="900" b="0" i="0" u="none" strike="noStrike" kern="0" cap="none" spc="0" normalizeH="0" baseline="0" noProof="0">
                <a:ln>
                  <a:noFill/>
                </a:ln>
                <a:solidFill>
                  <a:srgbClr val="2D063A"/>
                </a:solidFill>
                <a:effectLst/>
                <a:uLnTx/>
                <a:uFillTx/>
                <a:latin typeface="Arial"/>
                <a:ea typeface="+mn-ea"/>
                <a:cs typeface="+mn-cs"/>
              </a:rPr>
              <a:t>used to manually send contract to customer via email for signing</a:t>
            </a:r>
            <a:endParaRPr kumimoji="0" lang="en-GB" sz="1000" b="0" i="0" u="none" strike="noStrike" kern="0" cap="none" spc="0" normalizeH="0" baseline="0" noProof="0">
              <a:ln>
                <a:noFill/>
              </a:ln>
              <a:solidFill>
                <a:srgbClr val="2D063A"/>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id="{8EA0E866-99E1-C5A8-78C5-3AD7E3F81354}"/>
              </a:ext>
            </a:extLst>
          </p:cNvPr>
          <p:cNvSpPr/>
          <p:nvPr/>
        </p:nvSpPr>
        <p:spPr>
          <a:xfrm>
            <a:off x="6330055" y="2839634"/>
            <a:ext cx="2111484" cy="3260255"/>
          </a:xfrm>
          <a:custGeom>
            <a:avLst/>
            <a:gdLst>
              <a:gd name="connsiteX0" fmla="*/ 0 w 3131038"/>
              <a:gd name="connsiteY0" fmla="*/ 0 h 324421"/>
              <a:gd name="connsiteX1" fmla="*/ 3131038 w 3131038"/>
              <a:gd name="connsiteY1" fmla="*/ 0 h 324421"/>
              <a:gd name="connsiteX2" fmla="*/ 3131038 w 3131038"/>
              <a:gd name="connsiteY2" fmla="*/ 324421 h 324421"/>
              <a:gd name="connsiteX3" fmla="*/ 0 w 3131038"/>
              <a:gd name="connsiteY3" fmla="*/ 324421 h 324421"/>
              <a:gd name="connsiteX4" fmla="*/ 0 w 3131038"/>
              <a:gd name="connsiteY4" fmla="*/ 0 h 32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038" h="324421">
                <a:moveTo>
                  <a:pt x="0" y="0"/>
                </a:moveTo>
                <a:lnTo>
                  <a:pt x="3131038" y="0"/>
                </a:lnTo>
                <a:lnTo>
                  <a:pt x="3131038" y="324421"/>
                </a:lnTo>
                <a:lnTo>
                  <a:pt x="0" y="324421"/>
                </a:lnTo>
                <a:lnTo>
                  <a:pt x="0" y="0"/>
                </a:lnTo>
                <a:close/>
              </a:path>
            </a:pathLst>
          </a:custGeom>
          <a:solidFill>
            <a:sysClr val="window" lastClr="FFFFFF">
              <a:alpha val="90000"/>
            </a:sysClr>
          </a:solidFill>
          <a:ln w="12700" cap="flat" cmpd="sng" algn="ctr">
            <a:solidFill>
              <a:srgbClr val="02083C">
                <a:alpha val="90000"/>
                <a:tint val="40000"/>
                <a:hueOff val="0"/>
                <a:satOff val="0"/>
                <a:lumOff val="0"/>
                <a:alphaOff val="0"/>
              </a:srgbClr>
            </a:solidFill>
            <a:prstDash val="solid"/>
            <a:miter lim="800000"/>
          </a:ln>
          <a:effectLst/>
        </p:spPr>
        <p:txBody>
          <a:bodyPr spcFirstLastPara="0" vert="horz" wrap="square" lIns="71120" tIns="12700" rIns="71120" bIns="12700" numCol="1" spcCol="1270" anchor="t" anchorCtr="0">
            <a:noAutofit/>
          </a:bodyPr>
          <a:lstStyle/>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GB" sz="1000" b="0" i="0" u="none" strike="noStrike" kern="0" cap="none" spc="0" normalizeH="0" baseline="0" noProof="0">
              <a:ln>
                <a:noFill/>
              </a:ln>
              <a:solidFill>
                <a:srgbClr val="2D063A"/>
              </a:solidFill>
              <a:effectLst/>
              <a:uLnTx/>
              <a:uFillTx/>
              <a:latin typeface="Arial"/>
              <a:ea typeface="+mn-ea"/>
              <a:cs typeface="+mn-cs"/>
            </a:endParaRPr>
          </a:p>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GB" sz="1000" b="0" i="0" u="none" strike="noStrike" kern="0" cap="none" spc="0" normalizeH="0" baseline="0" noProof="0">
              <a:ln>
                <a:noFill/>
              </a:ln>
              <a:solidFill>
                <a:srgbClr val="2D063A"/>
              </a:solidFill>
              <a:effectLst/>
              <a:uLnTx/>
              <a:uFillTx/>
              <a:latin typeface="Arial"/>
              <a:ea typeface="+mn-ea"/>
              <a:cs typeface="+mn-cs"/>
            </a:endParaRPr>
          </a:p>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GB" sz="400" b="0" i="0" u="none" strike="noStrike" kern="0" cap="none" spc="0" normalizeH="0" baseline="0" noProof="0">
              <a:ln>
                <a:noFill/>
              </a:ln>
              <a:solidFill>
                <a:srgbClr val="2D063A"/>
              </a:solidFill>
              <a:effectLst/>
              <a:uLnTx/>
              <a:uFillTx/>
              <a:latin typeface="Arial"/>
              <a:ea typeface="+mn-ea"/>
              <a:cs typeface="+mn-cs"/>
            </a:endParaRPr>
          </a:p>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2D063A"/>
                </a:solidFill>
                <a:effectLst/>
                <a:uLnTx/>
                <a:uFillTx/>
                <a:latin typeface="Arial"/>
                <a:ea typeface="+mn-ea"/>
                <a:cs typeface="+mn-cs"/>
              </a:rPr>
              <a:t>Current process of calculating the number of staff required based on activity and demand volumes</a:t>
            </a:r>
          </a:p>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2D063A"/>
                </a:solidFill>
                <a:effectLst/>
                <a:uLnTx/>
                <a:uFillTx/>
                <a:latin typeface="Arial"/>
                <a:ea typeface="+mn-ea"/>
                <a:cs typeface="+mn-cs"/>
              </a:rPr>
              <a:t>Staff requirements carried out at individual task level (i.e. by team)</a:t>
            </a:r>
          </a:p>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2D063A"/>
                </a:solidFill>
                <a:effectLst/>
                <a:uLnTx/>
                <a:uFillTx/>
                <a:latin typeface="Arial"/>
                <a:ea typeface="+mn-ea"/>
                <a:cs typeface="+mn-cs"/>
              </a:rPr>
              <a:t>Performed using manual calculations and google sheets(?)</a:t>
            </a:r>
          </a:p>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2D063A"/>
                </a:solidFill>
                <a:effectLst/>
                <a:uLnTx/>
                <a:uFillTx/>
                <a:latin typeface="Arial"/>
                <a:ea typeface="+mn-ea"/>
                <a:cs typeface="+mn-cs"/>
              </a:rPr>
              <a:t>High level staffing profile of the Manchester &amp; Madrid operations, indicative salaries</a:t>
            </a:r>
          </a:p>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2D063A"/>
                </a:solidFill>
                <a:effectLst/>
                <a:uLnTx/>
                <a:uFillTx/>
                <a:latin typeface="Arial"/>
                <a:ea typeface="+mn-ea"/>
                <a:cs typeface="+mn-cs"/>
              </a:rPr>
              <a:t>Individual task activity data (28/6-25/10 2021)</a:t>
            </a:r>
          </a:p>
        </p:txBody>
      </p:sp>
      <p:sp>
        <p:nvSpPr>
          <p:cNvPr id="62" name="TextBox 61">
            <a:extLst>
              <a:ext uri="{FF2B5EF4-FFF2-40B4-BE49-F238E27FC236}">
                <a16:creationId xmlns:a16="http://schemas.microsoft.com/office/drawing/2014/main" id="{84783CAF-9C44-B5DE-BD7A-212560DF252C}"/>
              </a:ext>
            </a:extLst>
          </p:cNvPr>
          <p:cNvSpPr txBox="1"/>
          <p:nvPr/>
        </p:nvSpPr>
        <p:spPr>
          <a:xfrm>
            <a:off x="8830501" y="2365615"/>
            <a:ext cx="2933606" cy="369331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D063A"/>
                </a:solidFill>
                <a:effectLst/>
                <a:uLnTx/>
                <a:uFillTx/>
                <a:latin typeface="Arial"/>
                <a:ea typeface="+mn-ea"/>
                <a:cs typeface="+mn-cs"/>
              </a:rPr>
              <a:t>The on-site review included:</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D063A"/>
                </a:solidFill>
                <a:effectLst/>
                <a:uLnTx/>
                <a:uFillTx/>
                <a:latin typeface="Arial"/>
                <a:ea typeface="+mn-ea"/>
                <a:cs typeface="+mn-cs"/>
              </a:rPr>
              <a:t>Side by side listening with agents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D063A"/>
                </a:solidFill>
                <a:effectLst/>
                <a:uLnTx/>
                <a:uFillTx/>
                <a:latin typeface="Arial"/>
                <a:ea typeface="+mn-ea"/>
                <a:cs typeface="+mn-cs"/>
              </a:rPr>
              <a:t>Sessions with Team Managers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2D063A"/>
                </a:solidFill>
                <a:effectLst/>
                <a:uLnTx/>
                <a:uFillTx/>
                <a:latin typeface="Arial"/>
                <a:ea typeface="+mn-ea"/>
                <a:cs typeface="+mn-cs"/>
              </a:rPr>
              <a:t>We were looking to understand:</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D063A"/>
                </a:solidFill>
                <a:effectLst/>
                <a:uLnTx/>
                <a:uFillTx/>
                <a:latin typeface="Arial"/>
                <a:ea typeface="+mn-ea"/>
                <a:cs typeface="+mn-cs"/>
              </a:rPr>
              <a:t>The activity that takes place at each stage of the customer journey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D063A"/>
                </a:solidFill>
                <a:effectLst/>
                <a:uLnTx/>
                <a:uFillTx/>
                <a:latin typeface="Arial"/>
                <a:ea typeface="+mn-ea"/>
                <a:cs typeface="+mn-cs"/>
              </a:rPr>
              <a:t>Current challenges for the business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D063A"/>
                </a:solidFill>
                <a:effectLst/>
                <a:uLnTx/>
                <a:uFillTx/>
                <a:latin typeface="Arial"/>
                <a:ea typeface="+mn-ea"/>
                <a:cs typeface="+mn-cs"/>
              </a:rPr>
              <a:t>Opportunities where process changes, different staffing or technology could improve performance and experience in line with the objectives set out by the Senior Leadership Team</a:t>
            </a:r>
          </a:p>
        </p:txBody>
      </p:sp>
      <p:pic>
        <p:nvPicPr>
          <p:cNvPr id="63" name="Picture 2" descr="Onfido Launches Partner Program to Expand Its Global Footprint and Foster  Innovation in Identity Community | Business Wire">
            <a:extLst>
              <a:ext uri="{FF2B5EF4-FFF2-40B4-BE49-F238E27FC236}">
                <a16:creationId xmlns:a16="http://schemas.microsoft.com/office/drawing/2014/main" id="{925FB55E-B5A6-5F45-E0B9-51CCD8335C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0499" y="5379617"/>
            <a:ext cx="538526" cy="28138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Brand Asset Guidelines | DocuSign">
            <a:extLst>
              <a:ext uri="{FF2B5EF4-FFF2-40B4-BE49-F238E27FC236}">
                <a16:creationId xmlns:a16="http://schemas.microsoft.com/office/drawing/2014/main" id="{344E674D-31D9-7414-F72C-7BC0F618B5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1834" y="5795986"/>
            <a:ext cx="655857" cy="230765"/>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64">
            <a:extLst>
              <a:ext uri="{FF2B5EF4-FFF2-40B4-BE49-F238E27FC236}">
                <a16:creationId xmlns:a16="http://schemas.microsoft.com/office/drawing/2014/main" id="{FC1E9944-0EEE-CE71-B881-0861F7D14280}"/>
              </a:ext>
            </a:extLst>
          </p:cNvPr>
          <p:cNvGrpSpPr/>
          <p:nvPr/>
        </p:nvGrpSpPr>
        <p:grpSpPr>
          <a:xfrm>
            <a:off x="664273" y="2851741"/>
            <a:ext cx="2853047" cy="639968"/>
            <a:chOff x="664273" y="2851741"/>
            <a:chExt cx="2853047" cy="639968"/>
          </a:xfrm>
        </p:grpSpPr>
        <p:sp>
          <p:nvSpPr>
            <p:cNvPr id="66" name="Freeform: Shape 65">
              <a:extLst>
                <a:ext uri="{FF2B5EF4-FFF2-40B4-BE49-F238E27FC236}">
                  <a16:creationId xmlns:a16="http://schemas.microsoft.com/office/drawing/2014/main" id="{4E06DCA6-7BDF-7C0B-042F-734EED14F9A4}"/>
                </a:ext>
              </a:extLst>
            </p:cNvPr>
            <p:cNvSpPr/>
            <p:nvPr/>
          </p:nvSpPr>
          <p:spPr>
            <a:xfrm>
              <a:off x="1688458" y="2851741"/>
              <a:ext cx="1828862" cy="630609"/>
            </a:xfrm>
            <a:custGeom>
              <a:avLst/>
              <a:gdLst>
                <a:gd name="connsiteX0" fmla="*/ 0 w 3131038"/>
                <a:gd name="connsiteY0" fmla="*/ 0 h 324421"/>
                <a:gd name="connsiteX1" fmla="*/ 3131038 w 3131038"/>
                <a:gd name="connsiteY1" fmla="*/ 0 h 324421"/>
                <a:gd name="connsiteX2" fmla="*/ 3131038 w 3131038"/>
                <a:gd name="connsiteY2" fmla="*/ 324421 h 324421"/>
                <a:gd name="connsiteX3" fmla="*/ 0 w 3131038"/>
                <a:gd name="connsiteY3" fmla="*/ 324421 h 324421"/>
                <a:gd name="connsiteX4" fmla="*/ 0 w 3131038"/>
                <a:gd name="connsiteY4" fmla="*/ 0 h 32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038" h="324421">
                  <a:moveTo>
                    <a:pt x="0" y="0"/>
                  </a:moveTo>
                  <a:lnTo>
                    <a:pt x="3131038" y="0"/>
                  </a:lnTo>
                  <a:lnTo>
                    <a:pt x="3131038" y="324421"/>
                  </a:lnTo>
                  <a:lnTo>
                    <a:pt x="0" y="324421"/>
                  </a:lnTo>
                  <a:lnTo>
                    <a:pt x="0" y="0"/>
                  </a:lnTo>
                  <a:close/>
                </a:path>
              </a:pathLst>
            </a:custGeom>
            <a:solidFill>
              <a:sysClr val="window" lastClr="FFFFFF">
                <a:alpha val="90000"/>
              </a:sysClr>
            </a:solidFill>
            <a:ln w="12700" cap="flat" cmpd="sng" algn="ctr">
              <a:solidFill>
                <a:srgbClr val="02083C">
                  <a:alpha val="90000"/>
                  <a:tint val="40000"/>
                  <a:hueOff val="0"/>
                  <a:satOff val="0"/>
                  <a:lumOff val="0"/>
                  <a:alphaOff val="0"/>
                </a:srgbClr>
              </a:solidFill>
              <a:prstDash val="solid"/>
              <a:miter lim="800000"/>
            </a:ln>
            <a:effectLst/>
          </p:spPr>
          <p:txBody>
            <a:bodyPr spcFirstLastPara="0" vert="horz" wrap="square" lIns="71120" tIns="12700" rIns="71120" bIns="12700" numCol="1" spcCol="1270" anchor="t" anchorCtr="0">
              <a:noAutofit/>
            </a:bodyPr>
            <a:lstStyle/>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900" b="0" i="0" u="none" strike="noStrike" kern="0" cap="none" spc="0" normalizeH="0" baseline="0" noProof="0">
                  <a:ln>
                    <a:noFill/>
                  </a:ln>
                  <a:solidFill>
                    <a:prstClr val="black">
                      <a:hueOff val="0"/>
                      <a:satOff val="0"/>
                      <a:lumOff val="0"/>
                      <a:alphaOff val="0"/>
                    </a:prstClr>
                  </a:solidFill>
                  <a:effectLst/>
                  <a:uLnTx/>
                  <a:uFillTx/>
                  <a:latin typeface="Arial"/>
                  <a:ea typeface="+mn-ea"/>
                  <a:cs typeface="+mn-cs"/>
                </a:rPr>
                <a:t>35 new customers per month</a:t>
              </a:r>
            </a:p>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900" b="0" i="0" u="none" strike="noStrike" kern="0" cap="none" spc="0" normalizeH="0" baseline="0" noProof="0">
                  <a:ln>
                    <a:noFill/>
                  </a:ln>
                  <a:solidFill>
                    <a:prstClr val="black">
                      <a:hueOff val="0"/>
                      <a:satOff val="0"/>
                      <a:lumOff val="0"/>
                      <a:alphaOff val="0"/>
                    </a:prstClr>
                  </a:solidFill>
                  <a:effectLst/>
                  <a:uLnTx/>
                  <a:uFillTx/>
                  <a:latin typeface="Arial"/>
                  <a:ea typeface="+mn-ea"/>
                  <a:cs typeface="+mn-cs"/>
                </a:rPr>
                <a:t>80 calls per day</a:t>
              </a:r>
            </a:p>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900" b="0" i="0" u="none" strike="noStrike" kern="0" cap="none" spc="0" normalizeH="0" baseline="0" noProof="0">
                  <a:ln>
                    <a:noFill/>
                  </a:ln>
                  <a:solidFill>
                    <a:prstClr val="black">
                      <a:hueOff val="0"/>
                      <a:satOff val="0"/>
                      <a:lumOff val="0"/>
                      <a:alphaOff val="0"/>
                    </a:prstClr>
                  </a:solidFill>
                  <a:effectLst/>
                  <a:uLnTx/>
                  <a:uFillTx/>
                  <a:latin typeface="Arial"/>
                  <a:ea typeface="+mn-ea"/>
                  <a:cs typeface="+mn-cs"/>
                </a:rPr>
                <a:t>25 perm, remainder contract</a:t>
              </a:r>
            </a:p>
          </p:txBody>
        </p:sp>
        <p:sp>
          <p:nvSpPr>
            <p:cNvPr id="67" name="Rectangle 66">
              <a:extLst>
                <a:ext uri="{FF2B5EF4-FFF2-40B4-BE49-F238E27FC236}">
                  <a16:creationId xmlns:a16="http://schemas.microsoft.com/office/drawing/2014/main" id="{4059B10E-CA63-FE0C-7405-9C30567EC096}"/>
                </a:ext>
              </a:extLst>
            </p:cNvPr>
            <p:cNvSpPr/>
            <p:nvPr/>
          </p:nvSpPr>
          <p:spPr>
            <a:xfrm>
              <a:off x="664273" y="2868302"/>
              <a:ext cx="929979" cy="393021"/>
            </a:xfrm>
            <a:prstGeom prst="rect">
              <a:avLst/>
            </a:prstGeom>
            <a:solidFill>
              <a:srgbClr val="02083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white"/>
                  </a:solidFill>
                  <a:effectLst/>
                  <a:uLnTx/>
                  <a:uFillTx/>
                  <a:latin typeface="Arial"/>
                  <a:ea typeface="+mn-ea"/>
                  <a:cs typeface="+mn-cs"/>
                </a:rPr>
                <a:t>Outbound Sales</a:t>
              </a:r>
            </a:p>
          </p:txBody>
        </p:sp>
        <p:sp>
          <p:nvSpPr>
            <p:cNvPr id="68" name="Rectangle 67">
              <a:extLst>
                <a:ext uri="{FF2B5EF4-FFF2-40B4-BE49-F238E27FC236}">
                  <a16:creationId xmlns:a16="http://schemas.microsoft.com/office/drawing/2014/main" id="{728D8FF4-B1C3-D411-DB07-06B765D86029}"/>
                </a:ext>
              </a:extLst>
            </p:cNvPr>
            <p:cNvSpPr/>
            <p:nvPr/>
          </p:nvSpPr>
          <p:spPr>
            <a:xfrm>
              <a:off x="664273" y="3261195"/>
              <a:ext cx="929979" cy="230514"/>
            </a:xfrm>
            <a:prstGeom prst="rect">
              <a:avLst/>
            </a:prstGeom>
            <a:solidFill>
              <a:srgbClr val="02083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prstClr val="white"/>
                  </a:solidFill>
                  <a:effectLst/>
                  <a:uLnTx/>
                  <a:uFillTx/>
                  <a:latin typeface="Arial"/>
                  <a:ea typeface="+mn-ea"/>
                  <a:cs typeface="+mn-cs"/>
                </a:rPr>
                <a:t>Team of 60</a:t>
              </a: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grpSp>
        <p:nvGrpSpPr>
          <p:cNvPr id="69" name="Group 68">
            <a:extLst>
              <a:ext uri="{FF2B5EF4-FFF2-40B4-BE49-F238E27FC236}">
                <a16:creationId xmlns:a16="http://schemas.microsoft.com/office/drawing/2014/main" id="{C244C1C3-E728-6C66-81C8-81D9FD71E411}"/>
              </a:ext>
            </a:extLst>
          </p:cNvPr>
          <p:cNvGrpSpPr/>
          <p:nvPr/>
        </p:nvGrpSpPr>
        <p:grpSpPr>
          <a:xfrm>
            <a:off x="662737" y="3695744"/>
            <a:ext cx="2854583" cy="641444"/>
            <a:chOff x="662737" y="3524687"/>
            <a:chExt cx="2854583" cy="641444"/>
          </a:xfrm>
        </p:grpSpPr>
        <p:sp>
          <p:nvSpPr>
            <p:cNvPr id="70" name="Freeform: Shape 69">
              <a:extLst>
                <a:ext uri="{FF2B5EF4-FFF2-40B4-BE49-F238E27FC236}">
                  <a16:creationId xmlns:a16="http://schemas.microsoft.com/office/drawing/2014/main" id="{DD3EF6DD-6A6D-F5F3-CBDF-877748709670}"/>
                </a:ext>
              </a:extLst>
            </p:cNvPr>
            <p:cNvSpPr/>
            <p:nvPr/>
          </p:nvSpPr>
          <p:spPr>
            <a:xfrm>
              <a:off x="1688458" y="3524687"/>
              <a:ext cx="1828862" cy="641442"/>
            </a:xfrm>
            <a:custGeom>
              <a:avLst/>
              <a:gdLst>
                <a:gd name="connsiteX0" fmla="*/ 0 w 3131038"/>
                <a:gd name="connsiteY0" fmla="*/ 0 h 324421"/>
                <a:gd name="connsiteX1" fmla="*/ 3131038 w 3131038"/>
                <a:gd name="connsiteY1" fmla="*/ 0 h 324421"/>
                <a:gd name="connsiteX2" fmla="*/ 3131038 w 3131038"/>
                <a:gd name="connsiteY2" fmla="*/ 324421 h 324421"/>
                <a:gd name="connsiteX3" fmla="*/ 0 w 3131038"/>
                <a:gd name="connsiteY3" fmla="*/ 324421 h 324421"/>
                <a:gd name="connsiteX4" fmla="*/ 0 w 3131038"/>
                <a:gd name="connsiteY4" fmla="*/ 0 h 32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038" h="324421">
                  <a:moveTo>
                    <a:pt x="0" y="0"/>
                  </a:moveTo>
                  <a:lnTo>
                    <a:pt x="3131038" y="0"/>
                  </a:lnTo>
                  <a:lnTo>
                    <a:pt x="3131038" y="324421"/>
                  </a:lnTo>
                  <a:lnTo>
                    <a:pt x="0" y="324421"/>
                  </a:lnTo>
                  <a:lnTo>
                    <a:pt x="0" y="0"/>
                  </a:lnTo>
                  <a:close/>
                </a:path>
              </a:pathLst>
            </a:custGeom>
            <a:solidFill>
              <a:sysClr val="window" lastClr="FFFFFF">
                <a:alpha val="90000"/>
              </a:sysClr>
            </a:solidFill>
            <a:ln w="12700" cap="flat" cmpd="sng" algn="ctr">
              <a:solidFill>
                <a:srgbClr val="02083C">
                  <a:alpha val="90000"/>
                  <a:tint val="40000"/>
                  <a:hueOff val="0"/>
                  <a:satOff val="0"/>
                  <a:lumOff val="0"/>
                  <a:alphaOff val="0"/>
                </a:srgbClr>
              </a:solidFill>
              <a:prstDash val="solid"/>
              <a:miter lim="800000"/>
            </a:ln>
            <a:effectLst/>
          </p:spPr>
          <p:txBody>
            <a:bodyPr spcFirstLastPara="0" vert="horz" wrap="square" lIns="71120" tIns="12700" rIns="71120" bIns="12700" numCol="1" spcCol="1270" anchor="t" anchorCtr="0">
              <a:noAutofit/>
            </a:bodyPr>
            <a:lstStyle/>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900" b="0" i="0" u="none" strike="noStrike" kern="0" cap="none" spc="0" normalizeH="0" baseline="0" noProof="0">
                  <a:ln>
                    <a:noFill/>
                  </a:ln>
                  <a:solidFill>
                    <a:prstClr val="black">
                      <a:hueOff val="0"/>
                      <a:satOff val="0"/>
                      <a:lumOff val="0"/>
                      <a:alphaOff val="0"/>
                    </a:prstClr>
                  </a:solidFill>
                  <a:effectLst/>
                  <a:uLnTx/>
                  <a:uFillTx/>
                  <a:latin typeface="Arial"/>
                  <a:ea typeface="+mn-ea"/>
                  <a:cs typeface="+mn-cs"/>
                </a:rPr>
                <a:t>140 contracts per month. </a:t>
              </a:r>
            </a:p>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900" b="0" i="0" u="none" strike="noStrike" kern="0" cap="none" spc="0" normalizeH="0" baseline="0" noProof="0">
                  <a:ln>
                    <a:noFill/>
                  </a:ln>
                  <a:solidFill>
                    <a:prstClr val="black">
                      <a:hueOff val="0"/>
                      <a:satOff val="0"/>
                      <a:lumOff val="0"/>
                      <a:alphaOff val="0"/>
                    </a:prstClr>
                  </a:solidFill>
                  <a:effectLst/>
                  <a:uLnTx/>
                  <a:uFillTx/>
                  <a:latin typeface="Arial"/>
                  <a:ea typeface="+mn-ea"/>
                  <a:cs typeface="+mn-cs"/>
                </a:rPr>
                <a:t>Warm leads from website</a:t>
              </a:r>
            </a:p>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900" b="0" i="0" u="none" strike="noStrike" kern="0" cap="none" spc="0" normalizeH="0" baseline="0" noProof="0">
                  <a:ln>
                    <a:noFill/>
                  </a:ln>
                  <a:solidFill>
                    <a:prstClr val="black">
                      <a:hueOff val="0"/>
                      <a:satOff val="0"/>
                      <a:lumOff val="0"/>
                      <a:alphaOff val="0"/>
                    </a:prstClr>
                  </a:solidFill>
                  <a:effectLst/>
                  <a:uLnTx/>
                  <a:uFillTx/>
                  <a:latin typeface="Arial"/>
                  <a:ea typeface="+mn-ea"/>
                  <a:cs typeface="+mn-cs"/>
                </a:rPr>
                <a:t>Email with optional telephone contact</a:t>
              </a:r>
            </a:p>
          </p:txBody>
        </p:sp>
        <p:sp>
          <p:nvSpPr>
            <p:cNvPr id="71" name="Rectangle 70">
              <a:extLst>
                <a:ext uri="{FF2B5EF4-FFF2-40B4-BE49-F238E27FC236}">
                  <a16:creationId xmlns:a16="http://schemas.microsoft.com/office/drawing/2014/main" id="{6570A810-A8B7-B51F-7222-9A796D75AF0A}"/>
                </a:ext>
              </a:extLst>
            </p:cNvPr>
            <p:cNvSpPr/>
            <p:nvPr/>
          </p:nvSpPr>
          <p:spPr>
            <a:xfrm>
              <a:off x="664273" y="3555202"/>
              <a:ext cx="929979" cy="393021"/>
            </a:xfrm>
            <a:prstGeom prst="rect">
              <a:avLst/>
            </a:prstGeom>
            <a:solidFill>
              <a:srgbClr val="02083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white"/>
                  </a:solidFill>
                  <a:effectLst/>
                  <a:uLnTx/>
                  <a:uFillTx/>
                  <a:latin typeface="Arial"/>
                  <a:ea typeface="+mn-ea"/>
                  <a:cs typeface="+mn-cs"/>
                </a:rPr>
                <a:t>Inbound Sales</a:t>
              </a:r>
            </a:p>
          </p:txBody>
        </p:sp>
        <p:sp>
          <p:nvSpPr>
            <p:cNvPr id="72" name="Rectangle 71">
              <a:extLst>
                <a:ext uri="{FF2B5EF4-FFF2-40B4-BE49-F238E27FC236}">
                  <a16:creationId xmlns:a16="http://schemas.microsoft.com/office/drawing/2014/main" id="{09294A9D-3F7F-AB8C-2551-ABBFED859FB4}"/>
                </a:ext>
              </a:extLst>
            </p:cNvPr>
            <p:cNvSpPr/>
            <p:nvPr/>
          </p:nvSpPr>
          <p:spPr>
            <a:xfrm>
              <a:off x="662737" y="3944975"/>
              <a:ext cx="929979" cy="221156"/>
            </a:xfrm>
            <a:prstGeom prst="rect">
              <a:avLst/>
            </a:prstGeom>
            <a:solidFill>
              <a:srgbClr val="02083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prstClr val="white"/>
                  </a:solidFill>
                  <a:effectLst/>
                  <a:uLnTx/>
                  <a:uFillTx/>
                  <a:latin typeface="Arial"/>
                  <a:ea typeface="+mn-ea"/>
                  <a:cs typeface="+mn-cs"/>
                </a:rPr>
                <a:t>Team of 26</a:t>
              </a:r>
            </a:p>
          </p:txBody>
        </p:sp>
      </p:grpSp>
      <p:grpSp>
        <p:nvGrpSpPr>
          <p:cNvPr id="73" name="Group 72">
            <a:extLst>
              <a:ext uri="{FF2B5EF4-FFF2-40B4-BE49-F238E27FC236}">
                <a16:creationId xmlns:a16="http://schemas.microsoft.com/office/drawing/2014/main" id="{1FC220E5-BD44-1578-AB91-EA167F5DD645}"/>
              </a:ext>
            </a:extLst>
          </p:cNvPr>
          <p:cNvGrpSpPr/>
          <p:nvPr/>
        </p:nvGrpSpPr>
        <p:grpSpPr>
          <a:xfrm>
            <a:off x="664273" y="4550581"/>
            <a:ext cx="2846935" cy="1560987"/>
            <a:chOff x="664273" y="4344846"/>
            <a:chExt cx="2846935" cy="1560987"/>
          </a:xfrm>
        </p:grpSpPr>
        <p:sp>
          <p:nvSpPr>
            <p:cNvPr id="74" name="Freeform: Shape 73">
              <a:extLst>
                <a:ext uri="{FF2B5EF4-FFF2-40B4-BE49-F238E27FC236}">
                  <a16:creationId xmlns:a16="http://schemas.microsoft.com/office/drawing/2014/main" id="{BEAADD90-5276-AAAE-8D3B-16B1E5C0644E}"/>
                </a:ext>
              </a:extLst>
            </p:cNvPr>
            <p:cNvSpPr/>
            <p:nvPr/>
          </p:nvSpPr>
          <p:spPr>
            <a:xfrm>
              <a:off x="1688458" y="4344846"/>
              <a:ext cx="1822750" cy="728429"/>
            </a:xfrm>
            <a:custGeom>
              <a:avLst/>
              <a:gdLst>
                <a:gd name="connsiteX0" fmla="*/ 0 w 3131038"/>
                <a:gd name="connsiteY0" fmla="*/ 0 h 324421"/>
                <a:gd name="connsiteX1" fmla="*/ 3131038 w 3131038"/>
                <a:gd name="connsiteY1" fmla="*/ 0 h 324421"/>
                <a:gd name="connsiteX2" fmla="*/ 3131038 w 3131038"/>
                <a:gd name="connsiteY2" fmla="*/ 324421 h 324421"/>
                <a:gd name="connsiteX3" fmla="*/ 0 w 3131038"/>
                <a:gd name="connsiteY3" fmla="*/ 324421 h 324421"/>
                <a:gd name="connsiteX4" fmla="*/ 0 w 3131038"/>
                <a:gd name="connsiteY4" fmla="*/ 0 h 32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038" h="324421">
                  <a:moveTo>
                    <a:pt x="0" y="0"/>
                  </a:moveTo>
                  <a:lnTo>
                    <a:pt x="3131038" y="0"/>
                  </a:lnTo>
                  <a:lnTo>
                    <a:pt x="3131038" y="324421"/>
                  </a:lnTo>
                  <a:lnTo>
                    <a:pt x="0" y="324421"/>
                  </a:lnTo>
                  <a:lnTo>
                    <a:pt x="0" y="0"/>
                  </a:lnTo>
                  <a:close/>
                </a:path>
              </a:pathLst>
            </a:custGeom>
            <a:solidFill>
              <a:sysClr val="window" lastClr="FFFFFF">
                <a:alpha val="90000"/>
              </a:sysClr>
            </a:solidFill>
            <a:ln w="12700" cap="flat" cmpd="sng" algn="ctr">
              <a:solidFill>
                <a:srgbClr val="02083C">
                  <a:alpha val="90000"/>
                  <a:tint val="40000"/>
                  <a:hueOff val="0"/>
                  <a:satOff val="0"/>
                  <a:lumOff val="0"/>
                  <a:alphaOff val="0"/>
                </a:srgbClr>
              </a:solidFill>
              <a:prstDash val="solid"/>
              <a:miter lim="800000"/>
            </a:ln>
            <a:effectLst/>
          </p:spPr>
          <p:txBody>
            <a:bodyPr spcFirstLastPara="0" vert="horz" wrap="square" lIns="56896" tIns="10160" rIns="56896" bIns="10160" numCol="1" spcCol="1270" anchor="t" anchorCtr="0">
              <a:noAutofit/>
            </a:bodyPr>
            <a:lstStyle/>
            <a:p>
              <a:pPr marL="171450" marR="0" lvl="0" indent="-171450" algn="l" defTabSz="3556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900" b="0" i="0" u="none" strike="noStrike" kern="0" cap="none" spc="0" normalizeH="0" baseline="0" noProof="0">
                  <a:ln>
                    <a:noFill/>
                  </a:ln>
                  <a:solidFill>
                    <a:prstClr val="black">
                      <a:hueOff val="0"/>
                      <a:satOff val="0"/>
                      <a:lumOff val="0"/>
                      <a:alphaOff val="0"/>
                    </a:prstClr>
                  </a:solidFill>
                  <a:effectLst/>
                  <a:uLnTx/>
                  <a:uFillTx/>
                  <a:latin typeface="Arial"/>
                  <a:ea typeface="+mn-ea"/>
                  <a:cs typeface="+mn-cs"/>
                </a:rPr>
                <a:t>60 connected calls per day, QA @ 90%, 3hrs talk time</a:t>
              </a:r>
            </a:p>
            <a:p>
              <a:pPr marL="171450" marR="0" lvl="0" indent="-171450" algn="l" defTabSz="3556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900" b="0" i="0" u="none" strike="noStrike" kern="0" cap="none" spc="0" normalizeH="0" baseline="0" noProof="0">
                  <a:ln>
                    <a:noFill/>
                  </a:ln>
                  <a:solidFill>
                    <a:prstClr val="black">
                      <a:hueOff val="0"/>
                      <a:satOff val="0"/>
                      <a:lumOff val="0"/>
                      <a:alphaOff val="0"/>
                    </a:prstClr>
                  </a:solidFill>
                  <a:effectLst/>
                  <a:uLnTx/>
                  <a:uFillTx/>
                  <a:latin typeface="Arial"/>
                  <a:ea typeface="+mn-ea"/>
                  <a:cs typeface="+mn-cs"/>
                </a:rPr>
                <a:t>Responsible for getting customers to turn the tablet on &amp; going live </a:t>
              </a:r>
            </a:p>
          </p:txBody>
        </p:sp>
        <p:sp>
          <p:nvSpPr>
            <p:cNvPr id="75" name="Rectangle 74">
              <a:extLst>
                <a:ext uri="{FF2B5EF4-FFF2-40B4-BE49-F238E27FC236}">
                  <a16:creationId xmlns:a16="http://schemas.microsoft.com/office/drawing/2014/main" id="{B4950911-2F83-4B99-BD21-B9BC2C236BB8}"/>
                </a:ext>
              </a:extLst>
            </p:cNvPr>
            <p:cNvSpPr/>
            <p:nvPr/>
          </p:nvSpPr>
          <p:spPr>
            <a:xfrm>
              <a:off x="664273" y="4361839"/>
              <a:ext cx="929979" cy="487942"/>
            </a:xfrm>
            <a:prstGeom prst="rect">
              <a:avLst/>
            </a:prstGeom>
            <a:solidFill>
              <a:srgbClr val="02083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white"/>
                  </a:solidFill>
                  <a:effectLst/>
                  <a:uLnTx/>
                  <a:uFillTx/>
                  <a:latin typeface="Arial"/>
                  <a:ea typeface="+mn-ea"/>
                  <a:cs typeface="+mn-cs"/>
                </a:rPr>
                <a:t>Onboarding</a:t>
              </a:r>
            </a:p>
          </p:txBody>
        </p:sp>
        <p:sp>
          <p:nvSpPr>
            <p:cNvPr id="76" name="Rectangle 75">
              <a:extLst>
                <a:ext uri="{FF2B5EF4-FFF2-40B4-BE49-F238E27FC236}">
                  <a16:creationId xmlns:a16="http://schemas.microsoft.com/office/drawing/2014/main" id="{53FF293E-1627-0B95-F9D6-6940ECEF5E8C}"/>
                </a:ext>
              </a:extLst>
            </p:cNvPr>
            <p:cNvSpPr/>
            <p:nvPr/>
          </p:nvSpPr>
          <p:spPr>
            <a:xfrm>
              <a:off x="664273" y="4849781"/>
              <a:ext cx="929979" cy="1056052"/>
            </a:xfrm>
            <a:prstGeom prst="rect">
              <a:avLst/>
            </a:prstGeom>
            <a:solidFill>
              <a:srgbClr val="02083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prstClr val="white"/>
                  </a:solidFill>
                  <a:effectLst/>
                  <a:uLnTx/>
                  <a:uFillTx/>
                  <a:latin typeface="Arial"/>
                  <a:ea typeface="+mn-ea"/>
                  <a:cs typeface="+mn-cs"/>
                </a:rPr>
                <a:t>Team of 26</a:t>
              </a:r>
            </a:p>
          </p:txBody>
        </p:sp>
      </p:grpSp>
      <p:sp>
        <p:nvSpPr>
          <p:cNvPr id="78" name="Freeform: Shape 77">
            <a:extLst>
              <a:ext uri="{FF2B5EF4-FFF2-40B4-BE49-F238E27FC236}">
                <a16:creationId xmlns:a16="http://schemas.microsoft.com/office/drawing/2014/main" id="{110274BB-266D-45F9-1099-B0C596436A84}"/>
              </a:ext>
            </a:extLst>
          </p:cNvPr>
          <p:cNvSpPr/>
          <p:nvPr/>
        </p:nvSpPr>
        <p:spPr>
          <a:xfrm>
            <a:off x="1688458" y="5508611"/>
            <a:ext cx="1822750" cy="600076"/>
          </a:xfrm>
          <a:custGeom>
            <a:avLst/>
            <a:gdLst>
              <a:gd name="connsiteX0" fmla="*/ 0 w 3131038"/>
              <a:gd name="connsiteY0" fmla="*/ 0 h 324518"/>
              <a:gd name="connsiteX1" fmla="*/ 3131038 w 3131038"/>
              <a:gd name="connsiteY1" fmla="*/ 0 h 324518"/>
              <a:gd name="connsiteX2" fmla="*/ 3131038 w 3131038"/>
              <a:gd name="connsiteY2" fmla="*/ 324518 h 324518"/>
              <a:gd name="connsiteX3" fmla="*/ 0 w 3131038"/>
              <a:gd name="connsiteY3" fmla="*/ 324518 h 324518"/>
              <a:gd name="connsiteX4" fmla="*/ 0 w 3131038"/>
              <a:gd name="connsiteY4" fmla="*/ 0 h 32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038" h="324518">
                <a:moveTo>
                  <a:pt x="0" y="0"/>
                </a:moveTo>
                <a:lnTo>
                  <a:pt x="3131038" y="0"/>
                </a:lnTo>
                <a:lnTo>
                  <a:pt x="3131038" y="324518"/>
                </a:lnTo>
                <a:lnTo>
                  <a:pt x="0" y="324518"/>
                </a:lnTo>
                <a:lnTo>
                  <a:pt x="0" y="0"/>
                </a:lnTo>
                <a:close/>
              </a:path>
            </a:pathLst>
          </a:custGeom>
          <a:solidFill>
            <a:sysClr val="window" lastClr="FFFFFF">
              <a:alpha val="90000"/>
            </a:sysClr>
          </a:solidFill>
          <a:ln w="12700" cap="flat" cmpd="sng" algn="ctr">
            <a:solidFill>
              <a:srgbClr val="02083C">
                <a:alpha val="90000"/>
                <a:tint val="40000"/>
                <a:hueOff val="0"/>
                <a:satOff val="0"/>
                <a:lumOff val="0"/>
                <a:alphaOff val="0"/>
              </a:srgbClr>
            </a:solidFill>
            <a:prstDash val="solid"/>
            <a:miter lim="800000"/>
          </a:ln>
          <a:effectLst/>
        </p:spPr>
        <p:txBody>
          <a:bodyPr spcFirstLastPara="0" vert="horz" wrap="square" lIns="71120" tIns="12700" rIns="71120" bIns="12700" numCol="1" spcCol="1270" anchor="t" anchorCtr="0">
            <a:noAutofit/>
          </a:bodyPr>
          <a:lstStyle/>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900" b="0" i="0" u="none" strike="noStrike" kern="0" cap="none" spc="0" normalizeH="0" baseline="0" noProof="0">
                <a:ln>
                  <a:noFill/>
                </a:ln>
                <a:solidFill>
                  <a:prstClr val="black">
                    <a:hueOff val="0"/>
                    <a:satOff val="0"/>
                    <a:lumOff val="0"/>
                    <a:alphaOff val="0"/>
                  </a:prstClr>
                </a:solidFill>
                <a:effectLst/>
                <a:uLnTx/>
                <a:uFillTx/>
                <a:latin typeface="Arial"/>
                <a:ea typeface="+mn-ea"/>
                <a:cs typeface="+mn-cs"/>
              </a:rPr>
              <a:t>Same target as installations</a:t>
            </a:r>
          </a:p>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900" b="0" i="0" u="none" strike="noStrike" kern="0" cap="none" spc="0" normalizeH="0" baseline="0" noProof="0">
                <a:ln>
                  <a:noFill/>
                </a:ln>
                <a:solidFill>
                  <a:prstClr val="black">
                    <a:hueOff val="0"/>
                    <a:satOff val="0"/>
                    <a:lumOff val="0"/>
                    <a:alphaOff val="0"/>
                  </a:prstClr>
                </a:solidFill>
                <a:effectLst/>
                <a:uLnTx/>
                <a:uFillTx/>
                <a:latin typeface="Arial"/>
                <a:ea typeface="+mn-ea"/>
                <a:cs typeface="+mn-cs"/>
              </a:rPr>
              <a:t>3 main tasks: Welcome to the Hub, 1 week review &amp; day 21</a:t>
            </a:r>
          </a:p>
        </p:txBody>
      </p:sp>
      <p:sp>
        <p:nvSpPr>
          <p:cNvPr id="80" name="Flowchart: Process 79">
            <a:extLst>
              <a:ext uri="{FF2B5EF4-FFF2-40B4-BE49-F238E27FC236}">
                <a16:creationId xmlns:a16="http://schemas.microsoft.com/office/drawing/2014/main" id="{2C295AD2-A996-04E7-3D8B-B2BEBFD16810}"/>
              </a:ext>
            </a:extLst>
          </p:cNvPr>
          <p:cNvSpPr/>
          <p:nvPr/>
        </p:nvSpPr>
        <p:spPr>
          <a:xfrm>
            <a:off x="527901" y="2375037"/>
            <a:ext cx="8111583" cy="4108597"/>
          </a:xfrm>
          <a:prstGeom prst="flowChartProcess">
            <a:avLst/>
          </a:prstGeom>
          <a:noFill/>
          <a:ln w="12700" cap="flat" cmpd="sng" algn="ctr">
            <a:solidFill>
              <a:srgbClr val="2D073A"/>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D063A"/>
              </a:solidFill>
              <a:effectLst/>
              <a:uLnTx/>
              <a:uFillTx/>
              <a:latin typeface="Arial"/>
              <a:ea typeface="+mn-ea"/>
              <a:cs typeface="+mn-cs"/>
            </a:endParaRPr>
          </a:p>
        </p:txBody>
      </p:sp>
      <p:pic>
        <p:nvPicPr>
          <p:cNvPr id="81" name="Picture 80">
            <a:extLst>
              <a:ext uri="{FF2B5EF4-FFF2-40B4-BE49-F238E27FC236}">
                <a16:creationId xmlns:a16="http://schemas.microsoft.com/office/drawing/2014/main" id="{90C095FE-612D-1324-FD8A-6F9D0F4884FB}"/>
              </a:ext>
            </a:extLst>
          </p:cNvPr>
          <p:cNvPicPr>
            <a:picLocks noChangeAspect="1"/>
          </p:cNvPicPr>
          <p:nvPr/>
        </p:nvPicPr>
        <p:blipFill>
          <a:blip r:embed="rId10"/>
          <a:stretch>
            <a:fillRect/>
          </a:stretch>
        </p:blipFill>
        <p:spPr>
          <a:xfrm>
            <a:off x="7192639" y="5638194"/>
            <a:ext cx="386316" cy="461695"/>
          </a:xfrm>
          <a:prstGeom prst="rect">
            <a:avLst/>
          </a:prstGeom>
        </p:spPr>
      </p:pic>
      <p:pic>
        <p:nvPicPr>
          <p:cNvPr id="82" name="Picture 81">
            <a:extLst>
              <a:ext uri="{FF2B5EF4-FFF2-40B4-BE49-F238E27FC236}">
                <a16:creationId xmlns:a16="http://schemas.microsoft.com/office/drawing/2014/main" id="{E121F7B1-76EE-9D46-353E-DB87F21AB5AD}"/>
              </a:ext>
            </a:extLst>
          </p:cNvPr>
          <p:cNvPicPr>
            <a:picLocks noChangeAspect="1"/>
          </p:cNvPicPr>
          <p:nvPr/>
        </p:nvPicPr>
        <p:blipFill>
          <a:blip r:embed="rId11"/>
          <a:stretch>
            <a:fillRect/>
          </a:stretch>
        </p:blipFill>
        <p:spPr>
          <a:xfrm>
            <a:off x="7164372" y="2879046"/>
            <a:ext cx="414583" cy="414583"/>
          </a:xfrm>
          <a:prstGeom prst="rect">
            <a:avLst/>
          </a:prstGeom>
        </p:spPr>
      </p:pic>
    </p:spTree>
    <p:extLst>
      <p:ext uri="{BB962C8B-B14F-4D97-AF65-F5344CB8AC3E}">
        <p14:creationId xmlns:p14="http://schemas.microsoft.com/office/powerpoint/2010/main" val="3166672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AB40-544A-0390-AB48-1309D8C57584}"/>
              </a:ext>
            </a:extLst>
          </p:cNvPr>
          <p:cNvSpPr>
            <a:spLocks noGrp="1"/>
          </p:cNvSpPr>
          <p:nvPr>
            <p:ph type="title"/>
          </p:nvPr>
        </p:nvSpPr>
        <p:spPr/>
        <p:txBody>
          <a:bodyPr/>
          <a:lstStyle/>
          <a:p>
            <a:r>
              <a:rPr lang="en-GB"/>
              <a:t>Mapping your as-is</a:t>
            </a:r>
          </a:p>
        </p:txBody>
      </p:sp>
      <p:graphicFrame>
        <p:nvGraphicFramePr>
          <p:cNvPr id="4" name="Content Placeholder 2">
            <a:extLst>
              <a:ext uri="{FF2B5EF4-FFF2-40B4-BE49-F238E27FC236}">
                <a16:creationId xmlns:a16="http://schemas.microsoft.com/office/drawing/2014/main" id="{39CD4B66-AB82-34B8-B62B-3D254423EA1B}"/>
              </a:ext>
            </a:extLst>
          </p:cNvPr>
          <p:cNvGraphicFramePr>
            <a:graphicFrameLocks/>
          </p:cNvGraphicFramePr>
          <p:nvPr/>
        </p:nvGraphicFramePr>
        <p:xfrm>
          <a:off x="808038" y="1609343"/>
          <a:ext cx="10615541" cy="4536228"/>
        </p:xfrm>
        <a:graphic>
          <a:graphicData uri="http://schemas.openxmlformats.org/drawingml/2006/table">
            <a:tbl>
              <a:tblPr firstRow="1" firstCol="1" bandRow="1">
                <a:tableStyleId>{5C22544A-7EE6-4342-B048-85BDC9FD1C3A}</a:tableStyleId>
              </a:tblPr>
              <a:tblGrid>
                <a:gridCol w="1435541">
                  <a:extLst>
                    <a:ext uri="{9D8B030D-6E8A-4147-A177-3AD203B41FA5}">
                      <a16:colId xmlns:a16="http://schemas.microsoft.com/office/drawing/2014/main" val="404044662"/>
                    </a:ext>
                  </a:extLst>
                </a:gridCol>
                <a:gridCol w="1836000">
                  <a:extLst>
                    <a:ext uri="{9D8B030D-6E8A-4147-A177-3AD203B41FA5}">
                      <a16:colId xmlns:a16="http://schemas.microsoft.com/office/drawing/2014/main" val="3465642156"/>
                    </a:ext>
                  </a:extLst>
                </a:gridCol>
                <a:gridCol w="1836000">
                  <a:extLst>
                    <a:ext uri="{9D8B030D-6E8A-4147-A177-3AD203B41FA5}">
                      <a16:colId xmlns:a16="http://schemas.microsoft.com/office/drawing/2014/main" val="303498408"/>
                    </a:ext>
                  </a:extLst>
                </a:gridCol>
                <a:gridCol w="1836000">
                  <a:extLst>
                    <a:ext uri="{9D8B030D-6E8A-4147-A177-3AD203B41FA5}">
                      <a16:colId xmlns:a16="http://schemas.microsoft.com/office/drawing/2014/main" val="4001208552"/>
                    </a:ext>
                  </a:extLst>
                </a:gridCol>
                <a:gridCol w="1836000">
                  <a:extLst>
                    <a:ext uri="{9D8B030D-6E8A-4147-A177-3AD203B41FA5}">
                      <a16:colId xmlns:a16="http://schemas.microsoft.com/office/drawing/2014/main" val="4289040553"/>
                    </a:ext>
                  </a:extLst>
                </a:gridCol>
                <a:gridCol w="1836000">
                  <a:extLst>
                    <a:ext uri="{9D8B030D-6E8A-4147-A177-3AD203B41FA5}">
                      <a16:colId xmlns:a16="http://schemas.microsoft.com/office/drawing/2014/main" val="1515896141"/>
                    </a:ext>
                  </a:extLst>
                </a:gridCol>
              </a:tblGrid>
              <a:tr h="332580">
                <a:tc>
                  <a:txBody>
                    <a:bodyPr/>
                    <a:lstStyle/>
                    <a:p>
                      <a:endParaRPr lang="en-GB"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1400"/>
                        <a:t>Absent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1400"/>
                        <a:t>Informal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1400"/>
                        <a:t>Standardised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1400"/>
                        <a:t>Measured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1400"/>
                        <a:t>Optimised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634953969"/>
                  </a:ext>
                </a:extLst>
              </a:tr>
              <a:tr h="1401216">
                <a:tc>
                  <a:txBody>
                    <a:bodyPr/>
                    <a:lstStyle/>
                    <a:p>
                      <a:r>
                        <a:rPr lang="en-GB" sz="1600"/>
                        <a:t>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613399"/>
                  </a:ext>
                </a:extLst>
              </a:tr>
              <a:tr h="1401216">
                <a:tc>
                  <a:txBody>
                    <a:bodyPr/>
                    <a:lstStyle/>
                    <a:p>
                      <a:r>
                        <a:rPr lang="en-GB" sz="1600"/>
                        <a:t>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474960"/>
                  </a:ext>
                </a:extLst>
              </a:tr>
              <a:tr h="1401216">
                <a:tc>
                  <a:txBody>
                    <a:bodyPr/>
                    <a:lstStyle/>
                    <a:p>
                      <a:r>
                        <a:rPr lang="en-GB" sz="1600"/>
                        <a:t>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8781927"/>
                  </a:ext>
                </a:extLst>
              </a:tr>
            </a:tbl>
          </a:graphicData>
        </a:graphic>
      </p:graphicFrame>
      <p:sp>
        <p:nvSpPr>
          <p:cNvPr id="5" name="TextBox 4">
            <a:extLst>
              <a:ext uri="{FF2B5EF4-FFF2-40B4-BE49-F238E27FC236}">
                <a16:creationId xmlns:a16="http://schemas.microsoft.com/office/drawing/2014/main" id="{E709DBCA-6B41-F4E7-0A05-519A280EA5D9}"/>
              </a:ext>
            </a:extLst>
          </p:cNvPr>
          <p:cNvSpPr txBox="1"/>
          <p:nvPr/>
        </p:nvSpPr>
        <p:spPr>
          <a:xfrm>
            <a:off x="2379138" y="2682551"/>
            <a:ext cx="145288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Channel Mix</a:t>
            </a:r>
          </a:p>
        </p:txBody>
      </p:sp>
      <p:sp>
        <p:nvSpPr>
          <p:cNvPr id="6" name="TextBox 5">
            <a:extLst>
              <a:ext uri="{FF2B5EF4-FFF2-40B4-BE49-F238E27FC236}">
                <a16:creationId xmlns:a16="http://schemas.microsoft.com/office/drawing/2014/main" id="{2915E835-6A4D-71B2-94E9-BC711AC610BC}"/>
              </a:ext>
            </a:extLst>
          </p:cNvPr>
          <p:cNvSpPr txBox="1"/>
          <p:nvPr/>
        </p:nvSpPr>
        <p:spPr>
          <a:xfrm>
            <a:off x="2301265" y="5309749"/>
            <a:ext cx="145288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Powered Dialling</a:t>
            </a:r>
          </a:p>
        </p:txBody>
      </p:sp>
      <p:sp>
        <p:nvSpPr>
          <p:cNvPr id="7" name="TextBox 6">
            <a:extLst>
              <a:ext uri="{FF2B5EF4-FFF2-40B4-BE49-F238E27FC236}">
                <a16:creationId xmlns:a16="http://schemas.microsoft.com/office/drawing/2014/main" id="{CD4E3A20-4933-2DE0-F3D8-F197F9BB4CBD}"/>
              </a:ext>
            </a:extLst>
          </p:cNvPr>
          <p:cNvSpPr txBox="1"/>
          <p:nvPr/>
        </p:nvSpPr>
        <p:spPr>
          <a:xfrm>
            <a:off x="3341214" y="4366363"/>
            <a:ext cx="145288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Training</a:t>
            </a:r>
          </a:p>
        </p:txBody>
      </p:sp>
      <p:sp>
        <p:nvSpPr>
          <p:cNvPr id="9" name="TextBox 8">
            <a:extLst>
              <a:ext uri="{FF2B5EF4-FFF2-40B4-BE49-F238E27FC236}">
                <a16:creationId xmlns:a16="http://schemas.microsoft.com/office/drawing/2014/main" id="{D8DDB621-95DC-482B-0B17-4BCBB41D0AB9}"/>
              </a:ext>
            </a:extLst>
          </p:cNvPr>
          <p:cNvSpPr txBox="1"/>
          <p:nvPr/>
        </p:nvSpPr>
        <p:spPr>
          <a:xfrm>
            <a:off x="4268146" y="2457385"/>
            <a:ext cx="145288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QA Framework</a:t>
            </a:r>
          </a:p>
        </p:txBody>
      </p:sp>
      <p:sp>
        <p:nvSpPr>
          <p:cNvPr id="10" name="TextBox 9">
            <a:extLst>
              <a:ext uri="{FF2B5EF4-FFF2-40B4-BE49-F238E27FC236}">
                <a16:creationId xmlns:a16="http://schemas.microsoft.com/office/drawing/2014/main" id="{613B29AD-B939-7193-BD97-5C588F922748}"/>
              </a:ext>
            </a:extLst>
          </p:cNvPr>
          <p:cNvSpPr txBox="1"/>
          <p:nvPr/>
        </p:nvSpPr>
        <p:spPr>
          <a:xfrm>
            <a:off x="2064151" y="4814378"/>
            <a:ext cx="2082853"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Compliance Monitoring</a:t>
            </a:r>
          </a:p>
        </p:txBody>
      </p:sp>
      <p:sp>
        <p:nvSpPr>
          <p:cNvPr id="11" name="TextBox 10">
            <a:extLst>
              <a:ext uri="{FF2B5EF4-FFF2-40B4-BE49-F238E27FC236}">
                <a16:creationId xmlns:a16="http://schemas.microsoft.com/office/drawing/2014/main" id="{3BD85694-5154-DFA0-C95F-334F8B45921A}"/>
              </a:ext>
            </a:extLst>
          </p:cNvPr>
          <p:cNvSpPr txBox="1"/>
          <p:nvPr/>
        </p:nvSpPr>
        <p:spPr>
          <a:xfrm>
            <a:off x="4448311" y="2992942"/>
            <a:ext cx="229263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Campaign Management</a:t>
            </a:r>
          </a:p>
        </p:txBody>
      </p:sp>
      <p:sp>
        <p:nvSpPr>
          <p:cNvPr id="12" name="TextBox 11">
            <a:extLst>
              <a:ext uri="{FF2B5EF4-FFF2-40B4-BE49-F238E27FC236}">
                <a16:creationId xmlns:a16="http://schemas.microsoft.com/office/drawing/2014/main" id="{657F94BF-3AC2-AA38-F120-A52289FB6CD4}"/>
              </a:ext>
            </a:extLst>
          </p:cNvPr>
          <p:cNvSpPr txBox="1"/>
          <p:nvPr/>
        </p:nvSpPr>
        <p:spPr>
          <a:xfrm>
            <a:off x="2636190" y="4058113"/>
            <a:ext cx="145288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Planning / WFM</a:t>
            </a:r>
          </a:p>
        </p:txBody>
      </p:sp>
      <p:sp>
        <p:nvSpPr>
          <p:cNvPr id="13" name="TextBox 12">
            <a:extLst>
              <a:ext uri="{FF2B5EF4-FFF2-40B4-BE49-F238E27FC236}">
                <a16:creationId xmlns:a16="http://schemas.microsoft.com/office/drawing/2014/main" id="{86FD956F-CA14-FCE2-A25C-EBEA094011E9}"/>
              </a:ext>
            </a:extLst>
          </p:cNvPr>
          <p:cNvSpPr txBox="1"/>
          <p:nvPr/>
        </p:nvSpPr>
        <p:spPr>
          <a:xfrm>
            <a:off x="3144642" y="5813127"/>
            <a:ext cx="1888856"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Knowledge Management</a:t>
            </a:r>
          </a:p>
        </p:txBody>
      </p:sp>
      <p:sp>
        <p:nvSpPr>
          <p:cNvPr id="14" name="TextBox 13">
            <a:extLst>
              <a:ext uri="{FF2B5EF4-FFF2-40B4-BE49-F238E27FC236}">
                <a16:creationId xmlns:a16="http://schemas.microsoft.com/office/drawing/2014/main" id="{AC90ED7A-D390-A900-B02D-587E80F44F52}"/>
              </a:ext>
            </a:extLst>
          </p:cNvPr>
          <p:cNvSpPr txBox="1"/>
          <p:nvPr/>
        </p:nvSpPr>
        <p:spPr>
          <a:xfrm>
            <a:off x="3848271" y="2025950"/>
            <a:ext cx="229263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Employee Engagement</a:t>
            </a:r>
          </a:p>
        </p:txBody>
      </p:sp>
      <p:sp>
        <p:nvSpPr>
          <p:cNvPr id="15" name="TextBox 14">
            <a:extLst>
              <a:ext uri="{FF2B5EF4-FFF2-40B4-BE49-F238E27FC236}">
                <a16:creationId xmlns:a16="http://schemas.microsoft.com/office/drawing/2014/main" id="{07E26CFE-91A4-127D-ACED-5FBD5A09BB64}"/>
              </a:ext>
            </a:extLst>
          </p:cNvPr>
          <p:cNvSpPr txBox="1"/>
          <p:nvPr/>
        </p:nvSpPr>
        <p:spPr>
          <a:xfrm>
            <a:off x="8257989" y="2271711"/>
            <a:ext cx="5573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SLA’s</a:t>
            </a:r>
          </a:p>
        </p:txBody>
      </p:sp>
      <p:sp>
        <p:nvSpPr>
          <p:cNvPr id="16" name="TextBox 15">
            <a:extLst>
              <a:ext uri="{FF2B5EF4-FFF2-40B4-BE49-F238E27FC236}">
                <a16:creationId xmlns:a16="http://schemas.microsoft.com/office/drawing/2014/main" id="{341886CB-D7E6-6DC7-E462-C4A0AC052C28}"/>
              </a:ext>
            </a:extLst>
          </p:cNvPr>
          <p:cNvSpPr txBox="1"/>
          <p:nvPr/>
        </p:nvSpPr>
        <p:spPr>
          <a:xfrm>
            <a:off x="2971793" y="3065282"/>
            <a:ext cx="1377203"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Contact Strategy</a:t>
            </a:r>
          </a:p>
        </p:txBody>
      </p:sp>
      <p:sp>
        <p:nvSpPr>
          <p:cNvPr id="17" name="TextBox 16">
            <a:extLst>
              <a:ext uri="{FF2B5EF4-FFF2-40B4-BE49-F238E27FC236}">
                <a16:creationId xmlns:a16="http://schemas.microsoft.com/office/drawing/2014/main" id="{CFBC7DA9-B2EC-BD35-B874-4F648B8DD565}"/>
              </a:ext>
            </a:extLst>
          </p:cNvPr>
          <p:cNvSpPr txBox="1"/>
          <p:nvPr/>
        </p:nvSpPr>
        <p:spPr>
          <a:xfrm>
            <a:off x="2517613" y="2061156"/>
            <a:ext cx="145288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Customer Journeys</a:t>
            </a:r>
          </a:p>
        </p:txBody>
      </p:sp>
      <p:sp>
        <p:nvSpPr>
          <p:cNvPr id="18" name="TextBox 17">
            <a:extLst>
              <a:ext uri="{FF2B5EF4-FFF2-40B4-BE49-F238E27FC236}">
                <a16:creationId xmlns:a16="http://schemas.microsoft.com/office/drawing/2014/main" id="{DAB70844-55DD-AD49-5DA9-D4FAB9535781}"/>
              </a:ext>
            </a:extLst>
          </p:cNvPr>
          <p:cNvSpPr txBox="1"/>
          <p:nvPr/>
        </p:nvSpPr>
        <p:spPr>
          <a:xfrm>
            <a:off x="1897489" y="3363202"/>
            <a:ext cx="229263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Script / Call Guide</a:t>
            </a:r>
          </a:p>
        </p:txBody>
      </p:sp>
      <p:sp>
        <p:nvSpPr>
          <p:cNvPr id="19" name="TextBox 18">
            <a:extLst>
              <a:ext uri="{FF2B5EF4-FFF2-40B4-BE49-F238E27FC236}">
                <a16:creationId xmlns:a16="http://schemas.microsoft.com/office/drawing/2014/main" id="{D22D9342-E3C2-9AD4-A413-5BE821E1CCD9}"/>
              </a:ext>
            </a:extLst>
          </p:cNvPr>
          <p:cNvSpPr txBox="1"/>
          <p:nvPr/>
        </p:nvSpPr>
        <p:spPr>
          <a:xfrm>
            <a:off x="2064151" y="3671002"/>
            <a:ext cx="229263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Performance Management</a:t>
            </a:r>
          </a:p>
        </p:txBody>
      </p:sp>
      <p:sp>
        <p:nvSpPr>
          <p:cNvPr id="20" name="TextBox 19">
            <a:extLst>
              <a:ext uri="{FF2B5EF4-FFF2-40B4-BE49-F238E27FC236}">
                <a16:creationId xmlns:a16="http://schemas.microsoft.com/office/drawing/2014/main" id="{542A2072-2F1E-B16C-545D-24E55483B5DA}"/>
              </a:ext>
            </a:extLst>
          </p:cNvPr>
          <p:cNvSpPr txBox="1"/>
          <p:nvPr/>
        </p:nvSpPr>
        <p:spPr>
          <a:xfrm>
            <a:off x="5982094" y="5478088"/>
            <a:ext cx="145288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Lead Management</a:t>
            </a:r>
          </a:p>
        </p:txBody>
      </p:sp>
      <p:sp>
        <p:nvSpPr>
          <p:cNvPr id="21" name="TextBox 20">
            <a:extLst>
              <a:ext uri="{FF2B5EF4-FFF2-40B4-BE49-F238E27FC236}">
                <a16:creationId xmlns:a16="http://schemas.microsoft.com/office/drawing/2014/main" id="{F793DB89-8470-CF3C-F4D5-2C87A4BFFC12}"/>
              </a:ext>
            </a:extLst>
          </p:cNvPr>
          <p:cNvSpPr txBox="1"/>
          <p:nvPr/>
        </p:nvSpPr>
        <p:spPr>
          <a:xfrm>
            <a:off x="3550617" y="5178540"/>
            <a:ext cx="229263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Data Quality / Supply</a:t>
            </a:r>
          </a:p>
        </p:txBody>
      </p:sp>
      <p:sp>
        <p:nvSpPr>
          <p:cNvPr id="22" name="TextBox 21">
            <a:extLst>
              <a:ext uri="{FF2B5EF4-FFF2-40B4-BE49-F238E27FC236}">
                <a16:creationId xmlns:a16="http://schemas.microsoft.com/office/drawing/2014/main" id="{06569088-6625-870E-9A12-F1022BF8CC1D}"/>
              </a:ext>
            </a:extLst>
          </p:cNvPr>
          <p:cNvSpPr txBox="1"/>
          <p:nvPr/>
        </p:nvSpPr>
        <p:spPr>
          <a:xfrm>
            <a:off x="4256802" y="4224627"/>
            <a:ext cx="229263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Recruitment</a:t>
            </a:r>
          </a:p>
        </p:txBody>
      </p:sp>
      <p:sp>
        <p:nvSpPr>
          <p:cNvPr id="23" name="TextBox 22">
            <a:extLst>
              <a:ext uri="{FF2B5EF4-FFF2-40B4-BE49-F238E27FC236}">
                <a16:creationId xmlns:a16="http://schemas.microsoft.com/office/drawing/2014/main" id="{BF05CF3A-D401-6BFC-73E7-935EFCEEB9A8}"/>
              </a:ext>
            </a:extLst>
          </p:cNvPr>
          <p:cNvSpPr txBox="1"/>
          <p:nvPr/>
        </p:nvSpPr>
        <p:spPr>
          <a:xfrm>
            <a:off x="5778574" y="4426994"/>
            <a:ext cx="1192326"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Onboarding</a:t>
            </a:r>
          </a:p>
        </p:txBody>
      </p:sp>
      <p:sp>
        <p:nvSpPr>
          <p:cNvPr id="24" name="TextBox 23">
            <a:extLst>
              <a:ext uri="{FF2B5EF4-FFF2-40B4-BE49-F238E27FC236}">
                <a16:creationId xmlns:a16="http://schemas.microsoft.com/office/drawing/2014/main" id="{CF9781E0-0D23-867D-D48A-8C1E72A32F88}"/>
              </a:ext>
            </a:extLst>
          </p:cNvPr>
          <p:cNvSpPr txBox="1"/>
          <p:nvPr/>
        </p:nvSpPr>
        <p:spPr>
          <a:xfrm>
            <a:off x="5491726" y="4051221"/>
            <a:ext cx="8946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Resources</a:t>
            </a:r>
          </a:p>
        </p:txBody>
      </p:sp>
      <p:sp>
        <p:nvSpPr>
          <p:cNvPr id="25" name="TextBox 24">
            <a:extLst>
              <a:ext uri="{FF2B5EF4-FFF2-40B4-BE49-F238E27FC236}">
                <a16:creationId xmlns:a16="http://schemas.microsoft.com/office/drawing/2014/main" id="{90E7A50A-EE81-F29A-EBCB-BEB05D58F455}"/>
              </a:ext>
            </a:extLst>
          </p:cNvPr>
          <p:cNvSpPr txBox="1"/>
          <p:nvPr/>
        </p:nvSpPr>
        <p:spPr>
          <a:xfrm>
            <a:off x="3689463" y="4858829"/>
            <a:ext cx="229263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Lead Targeting</a:t>
            </a:r>
          </a:p>
        </p:txBody>
      </p:sp>
      <p:sp>
        <p:nvSpPr>
          <p:cNvPr id="26" name="TextBox 25">
            <a:extLst>
              <a:ext uri="{FF2B5EF4-FFF2-40B4-BE49-F238E27FC236}">
                <a16:creationId xmlns:a16="http://schemas.microsoft.com/office/drawing/2014/main" id="{BA0AF251-5F86-EDBA-6464-2F352AF8F07A}"/>
              </a:ext>
            </a:extLst>
          </p:cNvPr>
          <p:cNvSpPr txBox="1"/>
          <p:nvPr/>
        </p:nvSpPr>
        <p:spPr>
          <a:xfrm>
            <a:off x="5491726" y="3845650"/>
            <a:ext cx="229263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Incentive Schemes</a:t>
            </a:r>
          </a:p>
        </p:txBody>
      </p:sp>
      <p:sp>
        <p:nvSpPr>
          <p:cNvPr id="27" name="TextBox 26">
            <a:extLst>
              <a:ext uri="{FF2B5EF4-FFF2-40B4-BE49-F238E27FC236}">
                <a16:creationId xmlns:a16="http://schemas.microsoft.com/office/drawing/2014/main" id="{92FC14BD-3EA0-1282-0421-EC41BDF8665E}"/>
              </a:ext>
            </a:extLst>
          </p:cNvPr>
          <p:cNvSpPr txBox="1"/>
          <p:nvPr/>
        </p:nvSpPr>
        <p:spPr>
          <a:xfrm>
            <a:off x="5649799" y="2025950"/>
            <a:ext cx="229263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Vision &amp; Objectives</a:t>
            </a:r>
          </a:p>
        </p:txBody>
      </p:sp>
      <p:sp>
        <p:nvSpPr>
          <p:cNvPr id="28" name="TextBox 27">
            <a:extLst>
              <a:ext uri="{FF2B5EF4-FFF2-40B4-BE49-F238E27FC236}">
                <a16:creationId xmlns:a16="http://schemas.microsoft.com/office/drawing/2014/main" id="{0D3CF910-B2AE-C8AF-FFEF-532D98775783}"/>
              </a:ext>
            </a:extLst>
          </p:cNvPr>
          <p:cNvSpPr txBox="1"/>
          <p:nvPr/>
        </p:nvSpPr>
        <p:spPr>
          <a:xfrm>
            <a:off x="7390373" y="2025950"/>
            <a:ext cx="229263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Environment</a:t>
            </a:r>
          </a:p>
        </p:txBody>
      </p:sp>
      <p:sp>
        <p:nvSpPr>
          <p:cNvPr id="29" name="TextBox 28">
            <a:extLst>
              <a:ext uri="{FF2B5EF4-FFF2-40B4-BE49-F238E27FC236}">
                <a16:creationId xmlns:a16="http://schemas.microsoft.com/office/drawing/2014/main" id="{E874039A-DDA7-47B6-BB8F-510C8C7D8778}"/>
              </a:ext>
            </a:extLst>
          </p:cNvPr>
          <p:cNvSpPr txBox="1"/>
          <p:nvPr/>
        </p:nvSpPr>
        <p:spPr>
          <a:xfrm>
            <a:off x="4390368" y="5480684"/>
            <a:ext cx="145288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Webchat</a:t>
            </a:r>
          </a:p>
        </p:txBody>
      </p:sp>
    </p:spTree>
    <p:extLst>
      <p:ext uri="{BB962C8B-B14F-4D97-AF65-F5344CB8AC3E}">
        <p14:creationId xmlns:p14="http://schemas.microsoft.com/office/powerpoint/2010/main" val="127044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D4F870-6229-BAEF-13DC-76D407398F29}"/>
              </a:ext>
            </a:extLst>
          </p:cNvPr>
          <p:cNvSpPr>
            <a:spLocks noGrp="1"/>
          </p:cNvSpPr>
          <p:nvPr>
            <p:ph type="body" sz="quarter" idx="12"/>
          </p:nvPr>
        </p:nvSpPr>
        <p:spPr/>
        <p:txBody>
          <a:bodyPr/>
          <a:lstStyle/>
          <a:p>
            <a:r>
              <a:rPr lang="en-GB"/>
              <a:t>Solution mapping</a:t>
            </a:r>
          </a:p>
        </p:txBody>
      </p:sp>
      <p:cxnSp>
        <p:nvCxnSpPr>
          <p:cNvPr id="6" name="Straight Connector 5">
            <a:extLst>
              <a:ext uri="{FF2B5EF4-FFF2-40B4-BE49-F238E27FC236}">
                <a16:creationId xmlns:a16="http://schemas.microsoft.com/office/drawing/2014/main" id="{A1DA5EAC-D10A-B548-ED9E-8517D5940BCD}"/>
              </a:ext>
            </a:extLst>
          </p:cNvPr>
          <p:cNvCxnSpPr>
            <a:cxnSpLocks/>
          </p:cNvCxnSpPr>
          <p:nvPr/>
        </p:nvCxnSpPr>
        <p:spPr>
          <a:xfrm flipH="1">
            <a:off x="717816" y="1877102"/>
            <a:ext cx="1" cy="403043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1D9F6A0-2C47-4E0C-9930-9F3500C9CC66}"/>
              </a:ext>
            </a:extLst>
          </p:cNvPr>
          <p:cNvCxnSpPr>
            <a:cxnSpLocks/>
          </p:cNvCxnSpPr>
          <p:nvPr/>
        </p:nvCxnSpPr>
        <p:spPr>
          <a:xfrm flipH="1">
            <a:off x="3490868" y="1942325"/>
            <a:ext cx="1" cy="403043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A378DD0-C8E1-D28E-A60D-CDCAA33C3CB2}"/>
              </a:ext>
            </a:extLst>
          </p:cNvPr>
          <p:cNvCxnSpPr>
            <a:cxnSpLocks/>
          </p:cNvCxnSpPr>
          <p:nvPr/>
        </p:nvCxnSpPr>
        <p:spPr>
          <a:xfrm flipH="1">
            <a:off x="6367611" y="1942323"/>
            <a:ext cx="1" cy="403043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267031-1770-2FA5-E62F-DD6919A06698}"/>
              </a:ext>
            </a:extLst>
          </p:cNvPr>
          <p:cNvCxnSpPr>
            <a:cxnSpLocks/>
          </p:cNvCxnSpPr>
          <p:nvPr/>
        </p:nvCxnSpPr>
        <p:spPr>
          <a:xfrm flipH="1">
            <a:off x="9140662" y="1942322"/>
            <a:ext cx="1" cy="403043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1BFB6B5-4C07-7649-44C9-4C531D0F07FF}"/>
              </a:ext>
            </a:extLst>
          </p:cNvPr>
          <p:cNvSpPr txBox="1"/>
          <p:nvPr/>
        </p:nvSpPr>
        <p:spPr>
          <a:xfrm>
            <a:off x="818518" y="1783928"/>
            <a:ext cx="2571648"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2083C"/>
                </a:solidFill>
                <a:effectLst/>
                <a:uLnTx/>
                <a:uFillTx/>
                <a:latin typeface="Arial"/>
                <a:ea typeface="+mn-ea"/>
                <a:cs typeface="+mn-cs"/>
              </a:rPr>
              <a:t>Contact centre</a:t>
            </a:r>
          </a:p>
        </p:txBody>
      </p:sp>
      <p:sp>
        <p:nvSpPr>
          <p:cNvPr id="11" name="TextBox 10">
            <a:extLst>
              <a:ext uri="{FF2B5EF4-FFF2-40B4-BE49-F238E27FC236}">
                <a16:creationId xmlns:a16="http://schemas.microsoft.com/office/drawing/2014/main" id="{75C76CE6-E09D-40CE-ED25-AC42EAD573EE}"/>
              </a:ext>
            </a:extLst>
          </p:cNvPr>
          <p:cNvSpPr txBox="1"/>
          <p:nvPr/>
        </p:nvSpPr>
        <p:spPr>
          <a:xfrm>
            <a:off x="3643416" y="1757069"/>
            <a:ext cx="2571648"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2083C"/>
                </a:solidFill>
                <a:effectLst/>
                <a:uLnTx/>
                <a:uFillTx/>
                <a:latin typeface="Arial"/>
                <a:ea typeface="+mn-ea"/>
                <a:cs typeface="+mn-cs"/>
              </a:rPr>
              <a:t>Delivery Process</a:t>
            </a:r>
          </a:p>
        </p:txBody>
      </p:sp>
      <p:sp>
        <p:nvSpPr>
          <p:cNvPr id="12" name="TextBox 11">
            <a:extLst>
              <a:ext uri="{FF2B5EF4-FFF2-40B4-BE49-F238E27FC236}">
                <a16:creationId xmlns:a16="http://schemas.microsoft.com/office/drawing/2014/main" id="{6E424622-F3F6-9DAF-5598-44BA07B1D003}"/>
              </a:ext>
            </a:extLst>
          </p:cNvPr>
          <p:cNvSpPr txBox="1"/>
          <p:nvPr/>
        </p:nvSpPr>
        <p:spPr>
          <a:xfrm>
            <a:off x="6484171" y="1757069"/>
            <a:ext cx="2571648"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2083C"/>
                </a:solidFill>
                <a:effectLst/>
                <a:uLnTx/>
                <a:uFillTx/>
                <a:latin typeface="Arial"/>
                <a:ea typeface="+mn-ea"/>
                <a:cs typeface="+mn-cs"/>
              </a:rPr>
              <a:t>Onboarding Process</a:t>
            </a:r>
          </a:p>
        </p:txBody>
      </p:sp>
      <p:sp>
        <p:nvSpPr>
          <p:cNvPr id="13" name="TextBox 12">
            <a:extLst>
              <a:ext uri="{FF2B5EF4-FFF2-40B4-BE49-F238E27FC236}">
                <a16:creationId xmlns:a16="http://schemas.microsoft.com/office/drawing/2014/main" id="{564A9E37-18CC-5E1E-3848-3A57FD303357}"/>
              </a:ext>
            </a:extLst>
          </p:cNvPr>
          <p:cNvSpPr txBox="1"/>
          <p:nvPr/>
        </p:nvSpPr>
        <p:spPr>
          <a:xfrm>
            <a:off x="9145280" y="1751535"/>
            <a:ext cx="2571648"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2083C"/>
                </a:solidFill>
                <a:effectLst/>
                <a:uLnTx/>
                <a:uFillTx/>
                <a:latin typeface="Arial"/>
                <a:ea typeface="+mn-ea"/>
                <a:cs typeface="+mn-cs"/>
              </a:rPr>
              <a:t>Active Client</a:t>
            </a:r>
          </a:p>
        </p:txBody>
      </p:sp>
      <p:sp>
        <p:nvSpPr>
          <p:cNvPr id="14" name="TextBox 13">
            <a:extLst>
              <a:ext uri="{FF2B5EF4-FFF2-40B4-BE49-F238E27FC236}">
                <a16:creationId xmlns:a16="http://schemas.microsoft.com/office/drawing/2014/main" id="{3A1C8EF8-4754-EA94-BCF8-1E809974940F}"/>
              </a:ext>
            </a:extLst>
          </p:cNvPr>
          <p:cNvSpPr txBox="1"/>
          <p:nvPr/>
        </p:nvSpPr>
        <p:spPr>
          <a:xfrm>
            <a:off x="774288" y="2078150"/>
            <a:ext cx="2564034" cy="1846659"/>
          </a:xfrm>
          <a:prstGeom prst="rect">
            <a:avLst/>
          </a:prstGeom>
          <a:noFill/>
          <a:ln w="19050">
            <a:noFill/>
          </a:ln>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Power dialler</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Smart Source lead generation</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Agent assist</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Asynchronous messaging</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Right time to call</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Inbound calls accepted</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Workforce planning model</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Multi-skilled workforce</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Automated response for all inbound email</a:t>
            </a:r>
          </a:p>
        </p:txBody>
      </p:sp>
      <p:sp>
        <p:nvSpPr>
          <p:cNvPr id="15" name="TextBox 14">
            <a:extLst>
              <a:ext uri="{FF2B5EF4-FFF2-40B4-BE49-F238E27FC236}">
                <a16:creationId xmlns:a16="http://schemas.microsoft.com/office/drawing/2014/main" id="{D91B7A8E-CDB9-843B-5191-3E5D5F4B0DCA}"/>
              </a:ext>
            </a:extLst>
          </p:cNvPr>
          <p:cNvSpPr txBox="1"/>
          <p:nvPr/>
        </p:nvSpPr>
        <p:spPr>
          <a:xfrm>
            <a:off x="3591571" y="2078149"/>
            <a:ext cx="2711963" cy="1846659"/>
          </a:xfrm>
          <a:prstGeom prst="rect">
            <a:avLst/>
          </a:prstGeom>
          <a:noFill/>
          <a:ln w="19050">
            <a:noFill/>
          </a:ln>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Self-service installation</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Sales lead to oversee installation</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Asynchronous messaging</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Inbound support tools</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Conversational AI channels</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Location &amp; timed delivery of tablet</a:t>
            </a:r>
          </a:p>
        </p:txBody>
      </p:sp>
      <p:sp>
        <p:nvSpPr>
          <p:cNvPr id="16" name="TextBox 15">
            <a:extLst>
              <a:ext uri="{FF2B5EF4-FFF2-40B4-BE49-F238E27FC236}">
                <a16:creationId xmlns:a16="http://schemas.microsoft.com/office/drawing/2014/main" id="{E35D2D11-307A-BBCA-4D3D-34232B15E7A7}"/>
              </a:ext>
            </a:extLst>
          </p:cNvPr>
          <p:cNvSpPr txBox="1"/>
          <p:nvPr/>
        </p:nvSpPr>
        <p:spPr>
          <a:xfrm>
            <a:off x="6463547" y="2078150"/>
            <a:ext cx="2571648" cy="1846658"/>
          </a:xfrm>
          <a:prstGeom prst="rect">
            <a:avLst/>
          </a:prstGeom>
          <a:noFill/>
          <a:ln w="19050">
            <a:noFill/>
          </a:ln>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Conversational AI support channels</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Asynchronous messaging</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WhatsApp / SMS tools</a:t>
            </a:r>
          </a:p>
        </p:txBody>
      </p:sp>
      <p:sp>
        <p:nvSpPr>
          <p:cNvPr id="17" name="TextBox 16">
            <a:extLst>
              <a:ext uri="{FF2B5EF4-FFF2-40B4-BE49-F238E27FC236}">
                <a16:creationId xmlns:a16="http://schemas.microsoft.com/office/drawing/2014/main" id="{5D21E3B4-CA79-B4F1-1AC1-623D82969ED7}"/>
              </a:ext>
            </a:extLst>
          </p:cNvPr>
          <p:cNvSpPr txBox="1"/>
          <p:nvPr/>
        </p:nvSpPr>
        <p:spPr>
          <a:xfrm>
            <a:off x="9225507" y="2078150"/>
            <a:ext cx="2491415" cy="1846658"/>
          </a:xfrm>
          <a:prstGeom prst="rect">
            <a:avLst/>
          </a:prstGeom>
          <a:noFill/>
          <a:ln w="19050">
            <a:noFill/>
          </a:ln>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Asynchronous messaging</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Conversational AI support channels</a:t>
            </a:r>
          </a:p>
        </p:txBody>
      </p:sp>
      <p:pic>
        <p:nvPicPr>
          <p:cNvPr id="18" name="Picture 17">
            <a:extLst>
              <a:ext uri="{FF2B5EF4-FFF2-40B4-BE49-F238E27FC236}">
                <a16:creationId xmlns:a16="http://schemas.microsoft.com/office/drawing/2014/main" id="{621BABEF-F48B-C473-F60D-11262467C8E6}"/>
              </a:ext>
            </a:extLst>
          </p:cNvPr>
          <p:cNvPicPr>
            <a:picLocks noChangeAspect="1"/>
          </p:cNvPicPr>
          <p:nvPr/>
        </p:nvPicPr>
        <p:blipFill>
          <a:blip r:embed="rId3"/>
          <a:stretch>
            <a:fillRect/>
          </a:stretch>
        </p:blipFill>
        <p:spPr>
          <a:xfrm>
            <a:off x="836124" y="3972810"/>
            <a:ext cx="2432746" cy="2167983"/>
          </a:xfrm>
          <a:prstGeom prst="rect">
            <a:avLst/>
          </a:prstGeom>
        </p:spPr>
      </p:pic>
      <p:pic>
        <p:nvPicPr>
          <p:cNvPr id="19" name="Picture 18">
            <a:extLst>
              <a:ext uri="{FF2B5EF4-FFF2-40B4-BE49-F238E27FC236}">
                <a16:creationId xmlns:a16="http://schemas.microsoft.com/office/drawing/2014/main" id="{2AE8CB74-7F45-8D12-93F6-EEA4709E5DD1}"/>
              </a:ext>
            </a:extLst>
          </p:cNvPr>
          <p:cNvPicPr>
            <a:picLocks noChangeAspect="1"/>
          </p:cNvPicPr>
          <p:nvPr/>
        </p:nvPicPr>
        <p:blipFill>
          <a:blip r:embed="rId3"/>
          <a:stretch>
            <a:fillRect/>
          </a:stretch>
        </p:blipFill>
        <p:spPr>
          <a:xfrm>
            <a:off x="3689085" y="3999667"/>
            <a:ext cx="2432746" cy="2167983"/>
          </a:xfrm>
          <a:prstGeom prst="rect">
            <a:avLst/>
          </a:prstGeom>
        </p:spPr>
      </p:pic>
      <p:pic>
        <p:nvPicPr>
          <p:cNvPr id="20" name="Picture 19">
            <a:extLst>
              <a:ext uri="{FF2B5EF4-FFF2-40B4-BE49-F238E27FC236}">
                <a16:creationId xmlns:a16="http://schemas.microsoft.com/office/drawing/2014/main" id="{631F11C3-5251-CF6F-3942-A24791ACE483}"/>
              </a:ext>
            </a:extLst>
          </p:cNvPr>
          <p:cNvPicPr>
            <a:picLocks noChangeAspect="1"/>
          </p:cNvPicPr>
          <p:nvPr/>
        </p:nvPicPr>
        <p:blipFill>
          <a:blip r:embed="rId3"/>
          <a:stretch>
            <a:fillRect/>
          </a:stretch>
        </p:blipFill>
        <p:spPr>
          <a:xfrm>
            <a:off x="6520159" y="4037231"/>
            <a:ext cx="2432746" cy="2167983"/>
          </a:xfrm>
          <a:prstGeom prst="rect">
            <a:avLst/>
          </a:prstGeom>
        </p:spPr>
      </p:pic>
      <p:pic>
        <p:nvPicPr>
          <p:cNvPr id="21" name="Picture 20">
            <a:extLst>
              <a:ext uri="{FF2B5EF4-FFF2-40B4-BE49-F238E27FC236}">
                <a16:creationId xmlns:a16="http://schemas.microsoft.com/office/drawing/2014/main" id="{0C4AAF19-85F6-C814-29D2-C487E3BC2387}"/>
              </a:ext>
            </a:extLst>
          </p:cNvPr>
          <p:cNvPicPr>
            <a:picLocks noChangeAspect="1"/>
          </p:cNvPicPr>
          <p:nvPr/>
        </p:nvPicPr>
        <p:blipFill>
          <a:blip r:embed="rId3"/>
          <a:stretch>
            <a:fillRect/>
          </a:stretch>
        </p:blipFill>
        <p:spPr>
          <a:xfrm>
            <a:off x="9373120" y="4064088"/>
            <a:ext cx="2432746" cy="2167983"/>
          </a:xfrm>
          <a:prstGeom prst="rect">
            <a:avLst/>
          </a:prstGeom>
        </p:spPr>
      </p:pic>
      <p:pic>
        <p:nvPicPr>
          <p:cNvPr id="22" name="Graphic 21" descr="Badge 6 with solid fill">
            <a:extLst>
              <a:ext uri="{FF2B5EF4-FFF2-40B4-BE49-F238E27FC236}">
                <a16:creationId xmlns:a16="http://schemas.microsoft.com/office/drawing/2014/main" id="{F7B7B01C-BE00-A8EC-E83E-0FFDCEABD6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1109" y="4702094"/>
            <a:ext cx="288000" cy="288000"/>
          </a:xfrm>
          <a:prstGeom prst="rect">
            <a:avLst/>
          </a:prstGeom>
        </p:spPr>
      </p:pic>
      <p:pic>
        <p:nvPicPr>
          <p:cNvPr id="23" name="Graphic 22" descr="Badge 9 with solid fill">
            <a:extLst>
              <a:ext uri="{FF2B5EF4-FFF2-40B4-BE49-F238E27FC236}">
                <a16:creationId xmlns:a16="http://schemas.microsoft.com/office/drawing/2014/main" id="{4517FDEF-6B9C-A1B9-5D1C-9D883878FE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42270" y="4345647"/>
            <a:ext cx="288000" cy="288000"/>
          </a:xfrm>
          <a:prstGeom prst="rect">
            <a:avLst/>
          </a:prstGeom>
        </p:spPr>
      </p:pic>
      <p:pic>
        <p:nvPicPr>
          <p:cNvPr id="24" name="Graphic 23" descr="Badge 1 with solid fill">
            <a:extLst>
              <a:ext uri="{FF2B5EF4-FFF2-40B4-BE49-F238E27FC236}">
                <a16:creationId xmlns:a16="http://schemas.microsoft.com/office/drawing/2014/main" id="{B087D0B0-EA73-6E17-3063-57E9823D7A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59760" y="3999667"/>
            <a:ext cx="288000" cy="288000"/>
          </a:xfrm>
          <a:prstGeom prst="rect">
            <a:avLst/>
          </a:prstGeom>
        </p:spPr>
      </p:pic>
      <p:pic>
        <p:nvPicPr>
          <p:cNvPr id="25" name="Graphic 24" descr="Badge 7 with solid fill">
            <a:extLst>
              <a:ext uri="{FF2B5EF4-FFF2-40B4-BE49-F238E27FC236}">
                <a16:creationId xmlns:a16="http://schemas.microsoft.com/office/drawing/2014/main" id="{DAEF443F-3D09-C1EE-9305-4157940955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30897" y="4713608"/>
            <a:ext cx="288000" cy="288000"/>
          </a:xfrm>
          <a:prstGeom prst="rect">
            <a:avLst/>
          </a:prstGeom>
        </p:spPr>
      </p:pic>
      <p:pic>
        <p:nvPicPr>
          <p:cNvPr id="26" name="Graphic 25" descr="Badge with solid fill">
            <a:extLst>
              <a:ext uri="{FF2B5EF4-FFF2-40B4-BE49-F238E27FC236}">
                <a16:creationId xmlns:a16="http://schemas.microsoft.com/office/drawing/2014/main" id="{99208249-B245-36F7-118B-558410431FE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00250" y="4668929"/>
            <a:ext cx="288000" cy="288000"/>
          </a:xfrm>
          <a:prstGeom prst="rect">
            <a:avLst/>
          </a:prstGeom>
        </p:spPr>
      </p:pic>
      <p:pic>
        <p:nvPicPr>
          <p:cNvPr id="27" name="Graphic 26" descr="Badge 3 with solid fill">
            <a:extLst>
              <a:ext uri="{FF2B5EF4-FFF2-40B4-BE49-F238E27FC236}">
                <a16:creationId xmlns:a16="http://schemas.microsoft.com/office/drawing/2014/main" id="{AF166914-B681-7DFC-F43E-8676F63D4BF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577549" y="4008544"/>
            <a:ext cx="288000" cy="288000"/>
          </a:xfrm>
          <a:prstGeom prst="rect">
            <a:avLst/>
          </a:prstGeom>
        </p:spPr>
      </p:pic>
      <p:pic>
        <p:nvPicPr>
          <p:cNvPr id="28" name="Graphic 27" descr="Badge 5 with solid fill">
            <a:extLst>
              <a:ext uri="{FF2B5EF4-FFF2-40B4-BE49-F238E27FC236}">
                <a16:creationId xmlns:a16="http://schemas.microsoft.com/office/drawing/2014/main" id="{2874476F-FB24-C257-059E-F2D6FB08122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13270" y="5001608"/>
            <a:ext cx="288000" cy="288000"/>
          </a:xfrm>
          <a:prstGeom prst="rect">
            <a:avLst/>
          </a:prstGeom>
        </p:spPr>
      </p:pic>
      <p:pic>
        <p:nvPicPr>
          <p:cNvPr id="29" name="Graphic 28" descr="Badge 8 with solid fill">
            <a:extLst>
              <a:ext uri="{FF2B5EF4-FFF2-40B4-BE49-F238E27FC236}">
                <a16:creationId xmlns:a16="http://schemas.microsoft.com/office/drawing/2014/main" id="{3F56314B-B2DD-80C1-5A2C-D5F96F6DF86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062308" y="4345647"/>
            <a:ext cx="288000" cy="288000"/>
          </a:xfrm>
          <a:prstGeom prst="rect">
            <a:avLst/>
          </a:prstGeom>
        </p:spPr>
      </p:pic>
      <p:pic>
        <p:nvPicPr>
          <p:cNvPr id="30" name="Graphic 29" descr="Badge 4 with solid fill">
            <a:extLst>
              <a:ext uri="{FF2B5EF4-FFF2-40B4-BE49-F238E27FC236}">
                <a16:creationId xmlns:a16="http://schemas.microsoft.com/office/drawing/2014/main" id="{594FC4B0-594C-6DBB-9830-9D0E46C68A5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888432" y="4724625"/>
            <a:ext cx="288000" cy="288000"/>
          </a:xfrm>
          <a:prstGeom prst="rect">
            <a:avLst/>
          </a:prstGeom>
        </p:spPr>
      </p:pic>
      <p:pic>
        <p:nvPicPr>
          <p:cNvPr id="31" name="Graphic 30" descr="Badge 1 with solid fill">
            <a:extLst>
              <a:ext uri="{FF2B5EF4-FFF2-40B4-BE49-F238E27FC236}">
                <a16:creationId xmlns:a16="http://schemas.microsoft.com/office/drawing/2014/main" id="{33C88967-46C3-68E3-F48E-1F6C86F3EA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47552" y="4008544"/>
            <a:ext cx="288000" cy="288000"/>
          </a:xfrm>
          <a:prstGeom prst="rect">
            <a:avLst/>
          </a:prstGeom>
        </p:spPr>
      </p:pic>
      <p:pic>
        <p:nvPicPr>
          <p:cNvPr id="32" name="Graphic 31" descr="Badge with solid fill">
            <a:extLst>
              <a:ext uri="{FF2B5EF4-FFF2-40B4-BE49-F238E27FC236}">
                <a16:creationId xmlns:a16="http://schemas.microsoft.com/office/drawing/2014/main" id="{96267583-AD3A-A152-4EDE-F1B51925CBD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20103" y="4689949"/>
            <a:ext cx="288000" cy="288000"/>
          </a:xfrm>
          <a:prstGeom prst="rect">
            <a:avLst/>
          </a:prstGeom>
        </p:spPr>
      </p:pic>
      <p:pic>
        <p:nvPicPr>
          <p:cNvPr id="33" name="Graphic 32" descr="Badge 3 with solid fill">
            <a:extLst>
              <a:ext uri="{FF2B5EF4-FFF2-40B4-BE49-F238E27FC236}">
                <a16:creationId xmlns:a16="http://schemas.microsoft.com/office/drawing/2014/main" id="{73F35630-E09D-89E1-8E97-09B6CAB4D44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74851" y="4039538"/>
            <a:ext cx="288000" cy="288000"/>
          </a:xfrm>
          <a:prstGeom prst="rect">
            <a:avLst/>
          </a:prstGeom>
        </p:spPr>
      </p:pic>
      <p:pic>
        <p:nvPicPr>
          <p:cNvPr id="34" name="Graphic 33" descr="Badge 4 with solid fill">
            <a:extLst>
              <a:ext uri="{FF2B5EF4-FFF2-40B4-BE49-F238E27FC236}">
                <a16:creationId xmlns:a16="http://schemas.microsoft.com/office/drawing/2014/main" id="{193965C0-97E6-6458-3EDA-C6338C4D014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666432" y="4998945"/>
            <a:ext cx="288000" cy="288000"/>
          </a:xfrm>
          <a:prstGeom prst="rect">
            <a:avLst/>
          </a:prstGeom>
        </p:spPr>
      </p:pic>
      <p:pic>
        <p:nvPicPr>
          <p:cNvPr id="35" name="Graphic 34" descr="Badge 5 with solid fill">
            <a:extLst>
              <a:ext uri="{FF2B5EF4-FFF2-40B4-BE49-F238E27FC236}">
                <a16:creationId xmlns:a16="http://schemas.microsoft.com/office/drawing/2014/main" id="{E7A1513B-C606-CE0C-C2A2-52EA13AF29B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89590" y="4341208"/>
            <a:ext cx="288000" cy="288000"/>
          </a:xfrm>
          <a:prstGeom prst="rect">
            <a:avLst/>
          </a:prstGeom>
        </p:spPr>
      </p:pic>
      <p:pic>
        <p:nvPicPr>
          <p:cNvPr id="36" name="Graphic 35" descr="Badge 6 with solid fill">
            <a:extLst>
              <a:ext uri="{FF2B5EF4-FFF2-40B4-BE49-F238E27FC236}">
                <a16:creationId xmlns:a16="http://schemas.microsoft.com/office/drawing/2014/main" id="{269C636A-4A55-48E7-13AB-F0098C9BC9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34949" y="4671614"/>
            <a:ext cx="288000" cy="288000"/>
          </a:xfrm>
          <a:prstGeom prst="rect">
            <a:avLst/>
          </a:prstGeom>
        </p:spPr>
      </p:pic>
      <p:pic>
        <p:nvPicPr>
          <p:cNvPr id="37" name="Graphic 36" descr="Badge 1 with solid fill">
            <a:extLst>
              <a:ext uri="{FF2B5EF4-FFF2-40B4-BE49-F238E27FC236}">
                <a16:creationId xmlns:a16="http://schemas.microsoft.com/office/drawing/2014/main" id="{896BE8E7-5A12-5939-632A-0FF8C061B7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28192" y="4099984"/>
            <a:ext cx="288000" cy="288000"/>
          </a:xfrm>
          <a:prstGeom prst="rect">
            <a:avLst/>
          </a:prstGeom>
        </p:spPr>
      </p:pic>
      <p:pic>
        <p:nvPicPr>
          <p:cNvPr id="38" name="Graphic 37" descr="Badge with solid fill">
            <a:extLst>
              <a:ext uri="{FF2B5EF4-FFF2-40B4-BE49-F238E27FC236}">
                <a16:creationId xmlns:a16="http://schemas.microsoft.com/office/drawing/2014/main" id="{DFA01B29-B0B4-1BFA-3D03-DA955743785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00183" y="4070189"/>
            <a:ext cx="288000" cy="288000"/>
          </a:xfrm>
          <a:prstGeom prst="rect">
            <a:avLst/>
          </a:prstGeom>
        </p:spPr>
      </p:pic>
      <p:pic>
        <p:nvPicPr>
          <p:cNvPr id="39" name="Graphic 38" descr="Badge 3 with solid fill">
            <a:extLst>
              <a:ext uri="{FF2B5EF4-FFF2-40B4-BE49-F238E27FC236}">
                <a16:creationId xmlns:a16="http://schemas.microsoft.com/office/drawing/2014/main" id="{0632E120-66A4-F5E5-774D-DFD91216461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619651" y="4080178"/>
            <a:ext cx="288000" cy="288000"/>
          </a:xfrm>
          <a:prstGeom prst="rect">
            <a:avLst/>
          </a:prstGeom>
        </p:spPr>
      </p:pic>
      <p:pic>
        <p:nvPicPr>
          <p:cNvPr id="41" name="Graphic 40" descr="Badge 1 with solid fill">
            <a:extLst>
              <a:ext uri="{FF2B5EF4-FFF2-40B4-BE49-F238E27FC236}">
                <a16:creationId xmlns:a16="http://schemas.microsoft.com/office/drawing/2014/main" id="{C1574835-A5CC-BBBE-83D9-F336A5627F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63680" y="4101267"/>
            <a:ext cx="288000" cy="288000"/>
          </a:xfrm>
          <a:prstGeom prst="rect">
            <a:avLst/>
          </a:prstGeom>
        </p:spPr>
      </p:pic>
      <p:pic>
        <p:nvPicPr>
          <p:cNvPr id="42" name="Graphic 41" descr="Badge with solid fill">
            <a:extLst>
              <a:ext uri="{FF2B5EF4-FFF2-40B4-BE49-F238E27FC236}">
                <a16:creationId xmlns:a16="http://schemas.microsoft.com/office/drawing/2014/main" id="{1C91AB15-8F1A-19F9-5F03-A428F08C414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156743" y="4100669"/>
            <a:ext cx="288000" cy="288000"/>
          </a:xfrm>
          <a:prstGeom prst="rect">
            <a:avLst/>
          </a:prstGeom>
        </p:spPr>
      </p:pic>
      <p:sp>
        <p:nvSpPr>
          <p:cNvPr id="43" name="TextBox 42">
            <a:extLst>
              <a:ext uri="{FF2B5EF4-FFF2-40B4-BE49-F238E27FC236}">
                <a16:creationId xmlns:a16="http://schemas.microsoft.com/office/drawing/2014/main" id="{36C82826-4644-FDA4-63F2-85A21D436F41}"/>
              </a:ext>
            </a:extLst>
          </p:cNvPr>
          <p:cNvSpPr txBox="1"/>
          <p:nvPr/>
        </p:nvSpPr>
        <p:spPr>
          <a:xfrm rot="16200000">
            <a:off x="-210519" y="4663585"/>
            <a:ext cx="1596757"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Benefit unlock</a:t>
            </a:r>
          </a:p>
        </p:txBody>
      </p:sp>
      <p:sp>
        <p:nvSpPr>
          <p:cNvPr id="44" name="TextBox 43">
            <a:extLst>
              <a:ext uri="{FF2B5EF4-FFF2-40B4-BE49-F238E27FC236}">
                <a16:creationId xmlns:a16="http://schemas.microsoft.com/office/drawing/2014/main" id="{62631194-FFBB-4F0A-3D2A-2241271B7980}"/>
              </a:ext>
            </a:extLst>
          </p:cNvPr>
          <p:cNvSpPr txBox="1"/>
          <p:nvPr/>
        </p:nvSpPr>
        <p:spPr>
          <a:xfrm>
            <a:off x="1583548" y="6157646"/>
            <a:ext cx="1596757"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Time to deliver</a:t>
            </a:r>
          </a:p>
        </p:txBody>
      </p:sp>
    </p:spTree>
    <p:extLst>
      <p:ext uri="{BB962C8B-B14F-4D97-AF65-F5344CB8AC3E}">
        <p14:creationId xmlns:p14="http://schemas.microsoft.com/office/powerpoint/2010/main" val="2691371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B1C26-6075-93F0-5689-B0B7467DEBD4}"/>
              </a:ext>
            </a:extLst>
          </p:cNvPr>
          <p:cNvSpPr>
            <a:spLocks noGrp="1"/>
          </p:cNvSpPr>
          <p:nvPr>
            <p:ph type="body" sz="quarter" idx="12"/>
          </p:nvPr>
        </p:nvSpPr>
        <p:spPr/>
        <p:txBody>
          <a:bodyPr/>
          <a:lstStyle/>
          <a:p>
            <a:r>
              <a:rPr lang="en-GB"/>
              <a:t>Transformation Strategy</a:t>
            </a:r>
          </a:p>
        </p:txBody>
      </p:sp>
      <p:graphicFrame>
        <p:nvGraphicFramePr>
          <p:cNvPr id="4" name="Diagram 3">
            <a:extLst>
              <a:ext uri="{FF2B5EF4-FFF2-40B4-BE49-F238E27FC236}">
                <a16:creationId xmlns:a16="http://schemas.microsoft.com/office/drawing/2014/main" id="{9CEA5622-6D62-0748-0EB0-FE79310B8441}"/>
              </a:ext>
            </a:extLst>
          </p:cNvPr>
          <p:cNvGraphicFramePr/>
          <p:nvPr/>
        </p:nvGraphicFramePr>
        <p:xfrm>
          <a:off x="911519" y="3048632"/>
          <a:ext cx="3471944" cy="3522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4280EE0-2B9D-A69B-672F-D0FCE0E7215B}"/>
              </a:ext>
            </a:extLst>
          </p:cNvPr>
          <p:cNvSpPr txBox="1"/>
          <p:nvPr/>
        </p:nvSpPr>
        <p:spPr>
          <a:xfrm rot="16200000">
            <a:off x="-94409" y="3743872"/>
            <a:ext cx="1371429"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2083C"/>
                </a:solidFill>
                <a:effectLst/>
                <a:uLnTx/>
                <a:uFillTx/>
                <a:latin typeface="Arial"/>
                <a:ea typeface="+mn-ea"/>
                <a:cs typeface="+mn-cs"/>
              </a:rPr>
              <a:t>Non-human</a:t>
            </a:r>
          </a:p>
        </p:txBody>
      </p:sp>
      <p:sp>
        <p:nvSpPr>
          <p:cNvPr id="6" name="TextBox 5">
            <a:extLst>
              <a:ext uri="{FF2B5EF4-FFF2-40B4-BE49-F238E27FC236}">
                <a16:creationId xmlns:a16="http://schemas.microsoft.com/office/drawing/2014/main" id="{0C24C709-370F-C229-27DA-0D42922CBE91}"/>
              </a:ext>
            </a:extLst>
          </p:cNvPr>
          <p:cNvSpPr txBox="1"/>
          <p:nvPr/>
        </p:nvSpPr>
        <p:spPr>
          <a:xfrm rot="16200000">
            <a:off x="-94409" y="5372434"/>
            <a:ext cx="1371429"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2083C"/>
                </a:solidFill>
                <a:effectLst/>
                <a:uLnTx/>
                <a:uFillTx/>
                <a:latin typeface="Arial"/>
                <a:ea typeface="+mn-ea"/>
                <a:cs typeface="+mn-cs"/>
              </a:rPr>
              <a:t>Human</a:t>
            </a:r>
          </a:p>
        </p:txBody>
      </p:sp>
      <p:cxnSp>
        <p:nvCxnSpPr>
          <p:cNvPr id="7" name="Straight Arrow Connector 6">
            <a:extLst>
              <a:ext uri="{FF2B5EF4-FFF2-40B4-BE49-F238E27FC236}">
                <a16:creationId xmlns:a16="http://schemas.microsoft.com/office/drawing/2014/main" id="{F1DAA32F-8FFE-6E76-2924-12021E9D4CF3}"/>
              </a:ext>
            </a:extLst>
          </p:cNvPr>
          <p:cNvCxnSpPr/>
          <p:nvPr/>
        </p:nvCxnSpPr>
        <p:spPr>
          <a:xfrm>
            <a:off x="807268" y="3048632"/>
            <a:ext cx="0" cy="1761198"/>
          </a:xfrm>
          <a:prstGeom prst="straightConnector1">
            <a:avLst/>
          </a:prstGeom>
          <a:noFill/>
          <a:ln w="6350" cap="flat" cmpd="sng" algn="ctr">
            <a:solidFill>
              <a:srgbClr val="02083C"/>
            </a:solidFill>
            <a:prstDash val="solid"/>
            <a:miter lim="800000"/>
            <a:headEnd type="triangle"/>
            <a:tailEnd type="triangle"/>
          </a:ln>
          <a:effectLst/>
        </p:spPr>
      </p:cxnSp>
      <p:cxnSp>
        <p:nvCxnSpPr>
          <p:cNvPr id="8" name="Straight Arrow Connector 7">
            <a:extLst>
              <a:ext uri="{FF2B5EF4-FFF2-40B4-BE49-F238E27FC236}">
                <a16:creationId xmlns:a16="http://schemas.microsoft.com/office/drawing/2014/main" id="{89FFF47C-D455-13DD-5002-F5EB4CCF4CA0}"/>
              </a:ext>
            </a:extLst>
          </p:cNvPr>
          <p:cNvCxnSpPr/>
          <p:nvPr/>
        </p:nvCxnSpPr>
        <p:spPr>
          <a:xfrm>
            <a:off x="806737" y="4809830"/>
            <a:ext cx="0" cy="1761198"/>
          </a:xfrm>
          <a:prstGeom prst="straightConnector1">
            <a:avLst/>
          </a:prstGeom>
          <a:noFill/>
          <a:ln w="6350" cap="flat" cmpd="sng" algn="ctr">
            <a:solidFill>
              <a:srgbClr val="02083C"/>
            </a:solidFill>
            <a:prstDash val="solid"/>
            <a:miter lim="800000"/>
            <a:headEnd type="triangle"/>
            <a:tailEnd type="triangle"/>
          </a:ln>
          <a:effectLst/>
        </p:spPr>
      </p:cxnSp>
      <p:sp>
        <p:nvSpPr>
          <p:cNvPr id="9" name="TextBox 8">
            <a:extLst>
              <a:ext uri="{FF2B5EF4-FFF2-40B4-BE49-F238E27FC236}">
                <a16:creationId xmlns:a16="http://schemas.microsoft.com/office/drawing/2014/main" id="{ADAE4780-4173-A0B0-D181-15A2AE75E820}"/>
              </a:ext>
            </a:extLst>
          </p:cNvPr>
          <p:cNvSpPr txBox="1"/>
          <p:nvPr/>
        </p:nvSpPr>
        <p:spPr>
          <a:xfrm>
            <a:off x="1092962" y="2485567"/>
            <a:ext cx="309150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2083C"/>
                </a:solidFill>
                <a:effectLst/>
                <a:uLnTx/>
                <a:uFillTx/>
                <a:latin typeface="Arial"/>
                <a:ea typeface="+mn-ea"/>
                <a:cs typeface="+mn-cs"/>
              </a:rPr>
              <a:t>Best In-Class Customer Contact Model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2083C"/>
                </a:solidFill>
                <a:effectLst/>
                <a:uLnTx/>
                <a:uFillTx/>
                <a:latin typeface="Arial"/>
                <a:ea typeface="+mn-ea"/>
                <a:cs typeface="+mn-cs"/>
              </a:rPr>
              <a:t>INBOUND</a:t>
            </a:r>
          </a:p>
        </p:txBody>
      </p:sp>
      <p:sp>
        <p:nvSpPr>
          <p:cNvPr id="10" name="Arrow: Down 9">
            <a:extLst>
              <a:ext uri="{FF2B5EF4-FFF2-40B4-BE49-F238E27FC236}">
                <a16:creationId xmlns:a16="http://schemas.microsoft.com/office/drawing/2014/main" id="{D791DACC-5A3D-5B3C-A958-65EB38E19F9F}"/>
              </a:ext>
            </a:extLst>
          </p:cNvPr>
          <p:cNvSpPr/>
          <p:nvPr/>
        </p:nvSpPr>
        <p:spPr>
          <a:xfrm>
            <a:off x="1462725" y="2725296"/>
            <a:ext cx="300087" cy="279177"/>
          </a:xfrm>
          <a:prstGeom prst="downArrow">
            <a:avLst>
              <a:gd name="adj1" fmla="val 30549"/>
              <a:gd name="adj2" fmla="val 50000"/>
            </a:avLst>
          </a:prstGeom>
          <a:solidFill>
            <a:srgbClr val="02083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11" name="Arrow: Down 10">
            <a:extLst>
              <a:ext uri="{FF2B5EF4-FFF2-40B4-BE49-F238E27FC236}">
                <a16:creationId xmlns:a16="http://schemas.microsoft.com/office/drawing/2014/main" id="{7BA58053-0B8B-7242-A841-A55FD1287BC9}"/>
              </a:ext>
            </a:extLst>
          </p:cNvPr>
          <p:cNvSpPr/>
          <p:nvPr/>
        </p:nvSpPr>
        <p:spPr>
          <a:xfrm>
            <a:off x="3481634" y="2725297"/>
            <a:ext cx="300087" cy="279177"/>
          </a:xfrm>
          <a:prstGeom prst="downArrow">
            <a:avLst>
              <a:gd name="adj1" fmla="val 30549"/>
              <a:gd name="adj2" fmla="val 50000"/>
            </a:avLst>
          </a:prstGeom>
          <a:solidFill>
            <a:srgbClr val="02083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A561385E-12FD-E305-F328-4FD6518BD8CB}"/>
              </a:ext>
            </a:extLst>
          </p:cNvPr>
          <p:cNvSpPr txBox="1"/>
          <p:nvPr/>
        </p:nvSpPr>
        <p:spPr>
          <a:xfrm>
            <a:off x="4365908" y="3058717"/>
            <a:ext cx="1620113" cy="76944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2083C"/>
                </a:solidFill>
                <a:effectLst/>
                <a:uLnTx/>
                <a:uFillTx/>
                <a:latin typeface="Arial"/>
                <a:ea typeface="+mn-ea"/>
                <a:cs typeface="+mn-cs"/>
              </a:rPr>
              <a:t>Website &amp; customer portals designed to allow customers to access info and complete simple tasks without need for support</a:t>
            </a:r>
          </a:p>
        </p:txBody>
      </p:sp>
      <p:sp>
        <p:nvSpPr>
          <p:cNvPr id="13" name="TextBox 12">
            <a:extLst>
              <a:ext uri="{FF2B5EF4-FFF2-40B4-BE49-F238E27FC236}">
                <a16:creationId xmlns:a16="http://schemas.microsoft.com/office/drawing/2014/main" id="{F26A4C7A-DA91-6616-89C5-EC22A605C093}"/>
              </a:ext>
            </a:extLst>
          </p:cNvPr>
          <p:cNvSpPr txBox="1"/>
          <p:nvPr/>
        </p:nvSpPr>
        <p:spPr>
          <a:xfrm>
            <a:off x="3921552" y="3947370"/>
            <a:ext cx="2064470" cy="46166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2083C"/>
                </a:solidFill>
                <a:effectLst/>
                <a:uLnTx/>
                <a:uFillTx/>
                <a:latin typeface="Arial"/>
                <a:ea typeface="+mn-ea"/>
                <a:cs typeface="+mn-cs"/>
              </a:rPr>
              <a:t>Where support is required, AI-driven tools helps support the Customer without need for human intervention</a:t>
            </a:r>
          </a:p>
        </p:txBody>
      </p:sp>
      <p:sp>
        <p:nvSpPr>
          <p:cNvPr id="14" name="TextBox 13">
            <a:extLst>
              <a:ext uri="{FF2B5EF4-FFF2-40B4-BE49-F238E27FC236}">
                <a16:creationId xmlns:a16="http://schemas.microsoft.com/office/drawing/2014/main" id="{10AF695E-4982-779B-6D40-23C6EBFB5004}"/>
              </a:ext>
            </a:extLst>
          </p:cNvPr>
          <p:cNvSpPr txBox="1"/>
          <p:nvPr/>
        </p:nvSpPr>
        <p:spPr>
          <a:xfrm>
            <a:off x="3481634" y="4819257"/>
            <a:ext cx="2504387" cy="76944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2083C"/>
                </a:solidFill>
                <a:effectLst/>
                <a:uLnTx/>
                <a:uFillTx/>
                <a:latin typeface="Arial"/>
                <a:ea typeface="+mn-ea"/>
                <a:cs typeface="+mn-cs"/>
              </a:rPr>
              <a:t>More complex Customer queries or tasks can be supported through human support across multiple digital channels (Webchat, Social Media, Messaging etc) for effective resolution and customer channel of choice</a:t>
            </a:r>
          </a:p>
        </p:txBody>
      </p:sp>
      <p:sp>
        <p:nvSpPr>
          <p:cNvPr id="15" name="TextBox 14">
            <a:extLst>
              <a:ext uri="{FF2B5EF4-FFF2-40B4-BE49-F238E27FC236}">
                <a16:creationId xmlns:a16="http://schemas.microsoft.com/office/drawing/2014/main" id="{30C1D99B-D4D5-C249-F23A-042602AC00F3}"/>
              </a:ext>
            </a:extLst>
          </p:cNvPr>
          <p:cNvSpPr txBox="1"/>
          <p:nvPr/>
        </p:nvSpPr>
        <p:spPr>
          <a:xfrm>
            <a:off x="3082565" y="5709801"/>
            <a:ext cx="2903456" cy="76944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2083C"/>
                </a:solidFill>
                <a:effectLst/>
                <a:uLnTx/>
                <a:uFillTx/>
                <a:latin typeface="Arial"/>
                <a:ea typeface="+mn-ea"/>
                <a:cs typeface="+mn-cs"/>
              </a:rPr>
              <a:t>Where necessary, or if Customer prefers, the ability to speak to a live agent for complex, sensitive or high value interactions ensures the most costly channel is delivering the highest value to the business</a:t>
            </a:r>
          </a:p>
        </p:txBody>
      </p:sp>
      <p:cxnSp>
        <p:nvCxnSpPr>
          <p:cNvPr id="16" name="Straight Arrow Connector 15">
            <a:extLst>
              <a:ext uri="{FF2B5EF4-FFF2-40B4-BE49-F238E27FC236}">
                <a16:creationId xmlns:a16="http://schemas.microsoft.com/office/drawing/2014/main" id="{6BD19B51-3394-0777-2464-72D92BFE8F00}"/>
              </a:ext>
            </a:extLst>
          </p:cNvPr>
          <p:cNvCxnSpPr/>
          <p:nvPr/>
        </p:nvCxnSpPr>
        <p:spPr>
          <a:xfrm>
            <a:off x="911519" y="3346521"/>
            <a:ext cx="1416902" cy="2834738"/>
          </a:xfrm>
          <a:prstGeom prst="straightConnector1">
            <a:avLst/>
          </a:prstGeom>
          <a:noFill/>
          <a:ln w="38100" cap="flat" cmpd="sng" algn="ctr">
            <a:solidFill>
              <a:srgbClr val="02083C"/>
            </a:solidFill>
            <a:prstDash val="solid"/>
            <a:miter lim="800000"/>
            <a:tailEnd type="triangle"/>
          </a:ln>
          <a:effectLst/>
        </p:spPr>
      </p:cxnSp>
      <p:sp>
        <p:nvSpPr>
          <p:cNvPr id="17" name="TextBox 16">
            <a:extLst>
              <a:ext uri="{FF2B5EF4-FFF2-40B4-BE49-F238E27FC236}">
                <a16:creationId xmlns:a16="http://schemas.microsoft.com/office/drawing/2014/main" id="{570AFD3D-27ED-996C-CB8F-5029BD44DA7C}"/>
              </a:ext>
            </a:extLst>
          </p:cNvPr>
          <p:cNvSpPr txBox="1"/>
          <p:nvPr/>
        </p:nvSpPr>
        <p:spPr>
          <a:xfrm rot="3825082">
            <a:off x="19945" y="4875540"/>
            <a:ext cx="2994989"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2083C"/>
                </a:solidFill>
                <a:effectLst/>
                <a:uLnTx/>
                <a:uFillTx/>
                <a:latin typeface="Arial"/>
                <a:ea typeface="+mn-ea"/>
                <a:cs typeface="+mn-cs"/>
              </a:rPr>
              <a:t>Reducing volume of contacts</a:t>
            </a:r>
          </a:p>
        </p:txBody>
      </p:sp>
      <p:sp>
        <p:nvSpPr>
          <p:cNvPr id="18" name="TextBox 17">
            <a:extLst>
              <a:ext uri="{FF2B5EF4-FFF2-40B4-BE49-F238E27FC236}">
                <a16:creationId xmlns:a16="http://schemas.microsoft.com/office/drawing/2014/main" id="{58EC1D50-BE2C-3B56-DC08-EB7F0534D933}"/>
              </a:ext>
            </a:extLst>
          </p:cNvPr>
          <p:cNvSpPr txBox="1"/>
          <p:nvPr/>
        </p:nvSpPr>
        <p:spPr>
          <a:xfrm>
            <a:off x="6713004" y="2448925"/>
            <a:ext cx="1891611"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2083C"/>
                </a:solidFill>
                <a:effectLst/>
                <a:uLnTx/>
                <a:uFillTx/>
                <a:latin typeface="Arial"/>
                <a:ea typeface="+mn-ea"/>
                <a:cs typeface="+mn-cs"/>
              </a:rPr>
              <a:t> OUTBOUND Contact</a:t>
            </a:r>
          </a:p>
        </p:txBody>
      </p:sp>
      <p:sp>
        <p:nvSpPr>
          <p:cNvPr id="19" name="TextBox 18">
            <a:extLst>
              <a:ext uri="{FF2B5EF4-FFF2-40B4-BE49-F238E27FC236}">
                <a16:creationId xmlns:a16="http://schemas.microsoft.com/office/drawing/2014/main" id="{A274290E-16C9-7B13-A4FD-A8D1AE53B174}"/>
              </a:ext>
            </a:extLst>
          </p:cNvPr>
          <p:cNvSpPr txBox="1"/>
          <p:nvPr/>
        </p:nvSpPr>
        <p:spPr>
          <a:xfrm>
            <a:off x="9615047" y="2448925"/>
            <a:ext cx="1745073"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2083C"/>
                </a:solidFill>
                <a:effectLst/>
                <a:uLnTx/>
                <a:uFillTx/>
                <a:latin typeface="Arial"/>
                <a:ea typeface="+mn-ea"/>
                <a:cs typeface="+mn-cs"/>
              </a:rPr>
              <a:t>INBOUND Contact</a:t>
            </a:r>
          </a:p>
        </p:txBody>
      </p:sp>
      <p:sp>
        <p:nvSpPr>
          <p:cNvPr id="20" name="Rectangle 19">
            <a:extLst>
              <a:ext uri="{FF2B5EF4-FFF2-40B4-BE49-F238E27FC236}">
                <a16:creationId xmlns:a16="http://schemas.microsoft.com/office/drawing/2014/main" id="{75CD5418-43A0-3E0B-7BB3-EA867D31E9BA}"/>
              </a:ext>
            </a:extLst>
          </p:cNvPr>
          <p:cNvSpPr/>
          <p:nvPr/>
        </p:nvSpPr>
        <p:spPr>
          <a:xfrm>
            <a:off x="6306951" y="3026349"/>
            <a:ext cx="2788239" cy="888653"/>
          </a:xfrm>
          <a:prstGeom prst="rect">
            <a:avLst/>
          </a:prstGeom>
          <a:solidFill>
            <a:sysClr val="window" lastClr="FFFFFF">
              <a:lumMod val="95000"/>
            </a:sysClr>
          </a:solidFill>
          <a:ln w="12700" cap="flat" cmpd="sng" algn="ctr">
            <a:solidFill>
              <a:srgbClr val="2D073A"/>
            </a:solid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02083C"/>
                </a:solidFill>
                <a:effectLst/>
                <a:uLnTx/>
                <a:uFillTx/>
                <a:latin typeface="Arial"/>
                <a:ea typeface="+mn-ea"/>
                <a:cs typeface="+mn-cs"/>
              </a:rPr>
              <a:t>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a:ln>
                  <a:noFill/>
                </a:ln>
                <a:solidFill>
                  <a:srgbClr val="02083C"/>
                </a:solidFill>
                <a:effectLst/>
                <a:uLnTx/>
                <a:uFillTx/>
                <a:latin typeface="Arial"/>
                <a:ea typeface="+mn-ea"/>
                <a:cs typeface="+mn-cs"/>
              </a:rPr>
              <a:t>Source key account </a:t>
            </a:r>
            <a:r>
              <a:rPr kumimoji="0" lang="en-GB" sz="1000" b="0" i="0" u="none" strike="noStrike" kern="0" cap="none" spc="0" normalizeH="0" baseline="0" noProof="0">
                <a:ln>
                  <a:noFill/>
                </a:ln>
                <a:solidFill>
                  <a:srgbClr val="02083C"/>
                </a:solidFill>
                <a:effectLst/>
                <a:uLnTx/>
                <a:uFillTx/>
                <a:latin typeface="Arial"/>
                <a:ea typeface="+mn-ea"/>
                <a:cs typeface="+mn-cs"/>
              </a:rPr>
              <a:t>data systematically and </a:t>
            </a:r>
            <a:r>
              <a:rPr kumimoji="0" lang="en-GB" sz="1000" b="1" i="0" u="none" strike="noStrike" kern="0" cap="none" spc="0" normalizeH="0" baseline="0" noProof="0">
                <a:ln>
                  <a:noFill/>
                </a:ln>
                <a:solidFill>
                  <a:srgbClr val="02083C"/>
                </a:solidFill>
                <a:effectLst/>
                <a:uLnTx/>
                <a:uFillTx/>
                <a:latin typeface="Arial"/>
                <a:ea typeface="+mn-ea"/>
                <a:cs typeface="+mn-cs"/>
              </a:rPr>
              <a:t>dynamically through APIs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a:ln>
                  <a:noFill/>
                </a:ln>
                <a:solidFill>
                  <a:srgbClr val="02083C"/>
                </a:solidFill>
                <a:effectLst/>
                <a:uLnTx/>
                <a:uFillTx/>
                <a:latin typeface="Arial"/>
                <a:ea typeface="+mn-ea"/>
                <a:cs typeface="+mn-cs"/>
              </a:rPr>
              <a:t>Enrich data</a:t>
            </a:r>
            <a:r>
              <a:rPr kumimoji="0" lang="en-GB" sz="1000" b="0" i="0" u="none" strike="noStrike" kern="0" cap="none" spc="0" normalizeH="0" baseline="0" noProof="0">
                <a:ln>
                  <a:noFill/>
                </a:ln>
                <a:solidFill>
                  <a:srgbClr val="02083C"/>
                </a:solidFill>
                <a:effectLst/>
                <a:uLnTx/>
                <a:uFillTx/>
                <a:latin typeface="Arial"/>
                <a:ea typeface="+mn-ea"/>
                <a:cs typeface="+mn-cs"/>
              </a:rPr>
              <a:t> with each contact</a:t>
            </a:r>
          </a:p>
        </p:txBody>
      </p:sp>
      <p:sp>
        <p:nvSpPr>
          <p:cNvPr id="21" name="Rectangle 20">
            <a:extLst>
              <a:ext uri="{FF2B5EF4-FFF2-40B4-BE49-F238E27FC236}">
                <a16:creationId xmlns:a16="http://schemas.microsoft.com/office/drawing/2014/main" id="{A386DF46-D0DE-43E7-4B9C-0DF98CC2D4DF}"/>
              </a:ext>
            </a:extLst>
          </p:cNvPr>
          <p:cNvSpPr/>
          <p:nvPr/>
        </p:nvSpPr>
        <p:spPr>
          <a:xfrm>
            <a:off x="6306951" y="3971775"/>
            <a:ext cx="2788239" cy="888653"/>
          </a:xfrm>
          <a:prstGeom prst="rect">
            <a:avLst/>
          </a:prstGeom>
          <a:solidFill>
            <a:sysClr val="window" lastClr="FFFFFF">
              <a:lumMod val="95000"/>
            </a:sysClr>
          </a:solidFill>
          <a:ln w="12700" cap="flat" cmpd="sng" algn="ctr">
            <a:solidFill>
              <a:srgbClr val="2D073A"/>
            </a:solid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02083C"/>
                </a:solidFill>
                <a:effectLst/>
                <a:uLnTx/>
                <a:uFillTx/>
                <a:latin typeface="Arial"/>
                <a:ea typeface="+mn-ea"/>
                <a:cs typeface="+mn-cs"/>
              </a:rPr>
              <a:t>Technology: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a:ln>
                  <a:noFill/>
                </a:ln>
                <a:solidFill>
                  <a:srgbClr val="02083C"/>
                </a:solidFill>
                <a:effectLst/>
                <a:uLnTx/>
                <a:uFillTx/>
                <a:latin typeface="Arial"/>
                <a:ea typeface="+mn-ea"/>
                <a:cs typeface="+mn-cs"/>
              </a:rPr>
              <a:t>Powered dialler </a:t>
            </a:r>
            <a:r>
              <a:rPr kumimoji="0" lang="en-GB" sz="1000" b="0" i="0" u="none" strike="noStrike" kern="0" cap="none" spc="0" normalizeH="0" baseline="0" noProof="0">
                <a:ln>
                  <a:noFill/>
                </a:ln>
                <a:solidFill>
                  <a:srgbClr val="02083C"/>
                </a:solidFill>
                <a:effectLst/>
                <a:uLnTx/>
                <a:uFillTx/>
                <a:latin typeface="Arial"/>
                <a:ea typeface="+mn-ea"/>
                <a:cs typeface="+mn-cs"/>
              </a:rPr>
              <a:t>(Efficiency +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a:ln>
                  <a:noFill/>
                </a:ln>
                <a:solidFill>
                  <a:srgbClr val="02083C"/>
                </a:solidFill>
                <a:effectLst/>
                <a:uLnTx/>
                <a:uFillTx/>
                <a:latin typeface="Arial"/>
                <a:ea typeface="+mn-ea"/>
                <a:cs typeface="+mn-cs"/>
              </a:rPr>
              <a:t>Automated Voicemail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a:ln>
                  <a:noFill/>
                </a:ln>
                <a:solidFill>
                  <a:srgbClr val="02083C"/>
                </a:solidFill>
                <a:effectLst/>
                <a:uLnTx/>
                <a:uFillTx/>
                <a:latin typeface="Arial"/>
                <a:ea typeface="+mn-ea"/>
                <a:cs typeface="+mn-cs"/>
              </a:rPr>
              <a:t>SMS</a:t>
            </a:r>
            <a:r>
              <a:rPr kumimoji="0" lang="en-GB" sz="1000" b="0" i="0" u="none" strike="noStrike" kern="0" cap="none" spc="0" normalizeH="0" baseline="0" noProof="0">
                <a:ln>
                  <a:noFill/>
                </a:ln>
                <a:solidFill>
                  <a:srgbClr val="02083C"/>
                </a:solidFill>
                <a:effectLst/>
                <a:uLnTx/>
                <a:uFillTx/>
                <a:latin typeface="Arial"/>
                <a:ea typeface="+mn-ea"/>
                <a:cs typeface="+mn-cs"/>
              </a:rPr>
              <a:t> for tactical contact containing inbound direct dial</a:t>
            </a:r>
          </a:p>
        </p:txBody>
      </p:sp>
      <p:sp>
        <p:nvSpPr>
          <p:cNvPr id="22" name="Rectangle 21">
            <a:extLst>
              <a:ext uri="{FF2B5EF4-FFF2-40B4-BE49-F238E27FC236}">
                <a16:creationId xmlns:a16="http://schemas.microsoft.com/office/drawing/2014/main" id="{C24A1C0F-B61C-82B4-D96B-7ECE334E1764}"/>
              </a:ext>
            </a:extLst>
          </p:cNvPr>
          <p:cNvSpPr/>
          <p:nvPr/>
        </p:nvSpPr>
        <p:spPr>
          <a:xfrm>
            <a:off x="6306951" y="4917201"/>
            <a:ext cx="2788239" cy="888653"/>
          </a:xfrm>
          <a:prstGeom prst="rect">
            <a:avLst/>
          </a:prstGeom>
          <a:solidFill>
            <a:sysClr val="window" lastClr="FFFFFF">
              <a:lumMod val="95000"/>
            </a:sysClr>
          </a:solidFill>
          <a:ln w="12700" cap="flat" cmpd="sng" algn="ctr">
            <a:solidFill>
              <a:srgbClr val="2D073A"/>
            </a:solid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02083C"/>
                </a:solidFill>
                <a:effectLst/>
                <a:uLnTx/>
                <a:uFillTx/>
                <a:latin typeface="Arial"/>
                <a:ea typeface="+mn-ea"/>
                <a:cs typeface="+mn-cs"/>
              </a:rPr>
              <a:t>Voice: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2083C"/>
                </a:solidFill>
                <a:effectLst/>
                <a:uLnTx/>
                <a:uFillTx/>
                <a:latin typeface="Arial"/>
                <a:ea typeface="+mn-ea"/>
                <a:cs typeface="+mn-cs"/>
              </a:rPr>
              <a:t>Automatically </a:t>
            </a:r>
            <a:r>
              <a:rPr kumimoji="0" lang="en-GB" sz="1000" b="1" i="0" u="none" strike="noStrike" kern="0" cap="none" spc="0" normalizeH="0" baseline="0" noProof="0">
                <a:ln>
                  <a:noFill/>
                </a:ln>
                <a:solidFill>
                  <a:srgbClr val="02083C"/>
                </a:solidFill>
                <a:effectLst/>
                <a:uLnTx/>
                <a:uFillTx/>
                <a:latin typeface="Arial"/>
                <a:ea typeface="+mn-ea"/>
                <a:cs typeface="+mn-cs"/>
              </a:rPr>
              <a:t>present call to agent </a:t>
            </a:r>
            <a:r>
              <a:rPr kumimoji="0" lang="en-GB" sz="1000" b="0" i="0" u="none" strike="noStrike" kern="0" cap="none" spc="0" normalizeH="0" baseline="0" noProof="0">
                <a:ln>
                  <a:noFill/>
                </a:ln>
                <a:solidFill>
                  <a:srgbClr val="02083C"/>
                </a:solidFill>
                <a:effectLst/>
                <a:uLnTx/>
                <a:uFillTx/>
                <a:latin typeface="Arial"/>
                <a:ea typeface="+mn-ea"/>
                <a:cs typeface="+mn-cs"/>
              </a:rPr>
              <a:t>with associated restaurant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2083C"/>
                </a:solidFill>
                <a:effectLst/>
                <a:uLnTx/>
                <a:uFillTx/>
                <a:latin typeface="Arial"/>
                <a:ea typeface="+mn-ea"/>
                <a:cs typeface="+mn-cs"/>
              </a:rPr>
              <a:t>Confirm </a:t>
            </a:r>
            <a:r>
              <a:rPr kumimoji="0" lang="en-GB" sz="1000" b="1" i="0" u="none" strike="noStrike" kern="0" cap="none" spc="0" normalizeH="0" baseline="0" noProof="0">
                <a:ln>
                  <a:noFill/>
                </a:ln>
                <a:solidFill>
                  <a:srgbClr val="02083C"/>
                </a:solidFill>
                <a:effectLst/>
                <a:uLnTx/>
                <a:uFillTx/>
                <a:latin typeface="Arial"/>
                <a:ea typeface="+mn-ea"/>
                <a:cs typeface="+mn-cs"/>
              </a:rPr>
              <a:t>contact preferences </a:t>
            </a:r>
            <a:r>
              <a:rPr kumimoji="0" lang="en-GB" sz="1000" b="0" i="0" u="none" strike="noStrike" kern="0" cap="none" spc="0" normalizeH="0" baseline="0" noProof="0">
                <a:ln>
                  <a:noFill/>
                </a:ln>
                <a:solidFill>
                  <a:srgbClr val="02083C"/>
                </a:solidFill>
                <a:effectLst/>
                <a:uLnTx/>
                <a:uFillTx/>
                <a:latin typeface="Arial"/>
                <a:ea typeface="+mn-ea"/>
                <a:cs typeface="+mn-cs"/>
              </a:rPr>
              <a:t>(AM/PM/EVE – Voice or MSG)</a:t>
            </a:r>
          </a:p>
        </p:txBody>
      </p:sp>
      <p:sp>
        <p:nvSpPr>
          <p:cNvPr id="23" name="Rectangle 22">
            <a:extLst>
              <a:ext uri="{FF2B5EF4-FFF2-40B4-BE49-F238E27FC236}">
                <a16:creationId xmlns:a16="http://schemas.microsoft.com/office/drawing/2014/main" id="{AF7FD1F4-4D6F-3373-C93F-AB566FF3F74F}"/>
              </a:ext>
            </a:extLst>
          </p:cNvPr>
          <p:cNvSpPr/>
          <p:nvPr/>
        </p:nvSpPr>
        <p:spPr>
          <a:xfrm>
            <a:off x="6306951" y="5857792"/>
            <a:ext cx="2788239" cy="888653"/>
          </a:xfrm>
          <a:prstGeom prst="rect">
            <a:avLst/>
          </a:prstGeom>
          <a:solidFill>
            <a:sysClr val="window" lastClr="FFFFFF">
              <a:lumMod val="95000"/>
            </a:sysClr>
          </a:solidFill>
          <a:ln w="12700" cap="flat" cmpd="sng" algn="ctr">
            <a:solidFill>
              <a:srgbClr val="2D073A"/>
            </a:solid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02083C"/>
                </a:solidFill>
                <a:effectLst/>
                <a:uLnTx/>
                <a:uFillTx/>
                <a:latin typeface="Arial"/>
                <a:ea typeface="+mn-ea"/>
                <a:cs typeface="+mn-cs"/>
              </a:rPr>
              <a:t>Digital Conversations: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2083C"/>
                </a:solidFill>
                <a:effectLst/>
                <a:uLnTx/>
                <a:uFillTx/>
                <a:latin typeface="Arial"/>
                <a:ea typeface="+mn-ea"/>
                <a:cs typeface="+mn-cs"/>
              </a:rPr>
              <a:t>Ongoing communications via digital channels (</a:t>
            </a:r>
            <a:r>
              <a:rPr kumimoji="0" lang="en-GB" sz="1000" b="1" i="0" u="none" strike="noStrike" kern="0" cap="none" spc="0" normalizeH="0" baseline="0" noProof="0">
                <a:ln>
                  <a:noFill/>
                </a:ln>
                <a:solidFill>
                  <a:srgbClr val="02083C"/>
                </a:solidFill>
                <a:effectLst/>
                <a:uLnTx/>
                <a:uFillTx/>
                <a:latin typeface="Arial"/>
                <a:ea typeface="+mn-ea"/>
                <a:cs typeface="+mn-cs"/>
              </a:rPr>
              <a:t>Omni-channel</a:t>
            </a:r>
            <a:r>
              <a:rPr kumimoji="0" lang="en-GB" sz="1000" b="0" i="0" u="none" strike="noStrike" kern="0" cap="none" spc="0" normalizeH="0" baseline="0" noProof="0">
                <a:ln>
                  <a:noFill/>
                </a:ln>
                <a:solidFill>
                  <a:srgbClr val="02083C"/>
                </a:solidFill>
                <a:effectLst/>
                <a:uLnTx/>
                <a:uFillTx/>
                <a:latin typeface="Arial"/>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a:ln>
                  <a:noFill/>
                </a:ln>
                <a:solidFill>
                  <a:srgbClr val="02083C"/>
                </a:solidFill>
                <a:effectLst/>
                <a:uLnTx/>
                <a:uFillTx/>
                <a:latin typeface="Arial"/>
                <a:ea typeface="+mn-ea"/>
                <a:cs typeface="+mn-cs"/>
              </a:rPr>
              <a:t>Asynchronous messaging </a:t>
            </a:r>
            <a:r>
              <a:rPr kumimoji="0" lang="en-GB" sz="1000" b="0" i="0" u="none" strike="noStrike" kern="0" cap="none" spc="0" normalizeH="0" baseline="0" noProof="0">
                <a:ln>
                  <a:noFill/>
                </a:ln>
                <a:solidFill>
                  <a:srgbClr val="02083C"/>
                </a:solidFill>
                <a:effectLst/>
                <a:uLnTx/>
                <a:uFillTx/>
                <a:latin typeface="Arial"/>
                <a:ea typeface="+mn-ea"/>
                <a:cs typeface="+mn-cs"/>
              </a:rPr>
              <a:t>(SMS / Messaging Apps)</a:t>
            </a:r>
          </a:p>
        </p:txBody>
      </p:sp>
      <p:sp>
        <p:nvSpPr>
          <p:cNvPr id="24" name="Rectangle 23">
            <a:extLst>
              <a:ext uri="{FF2B5EF4-FFF2-40B4-BE49-F238E27FC236}">
                <a16:creationId xmlns:a16="http://schemas.microsoft.com/office/drawing/2014/main" id="{1E9425CE-E6FE-5794-943F-80FD1393AF91}"/>
              </a:ext>
            </a:extLst>
          </p:cNvPr>
          <p:cNvSpPr/>
          <p:nvPr/>
        </p:nvSpPr>
        <p:spPr>
          <a:xfrm>
            <a:off x="9163697" y="3025979"/>
            <a:ext cx="2788239" cy="888653"/>
          </a:xfrm>
          <a:prstGeom prst="rect">
            <a:avLst/>
          </a:prstGeom>
          <a:solidFill>
            <a:sysClr val="window" lastClr="FFFFFF">
              <a:lumMod val="95000"/>
            </a:sysClr>
          </a:solidFill>
          <a:ln w="12700" cap="flat" cmpd="sng" algn="ctr">
            <a:solidFill>
              <a:srgbClr val="2D073A"/>
            </a:solid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02083C"/>
                </a:solidFill>
                <a:effectLst/>
                <a:uLnTx/>
                <a:uFillTx/>
                <a:latin typeface="Arial"/>
                <a:ea typeface="+mn-ea"/>
                <a:cs typeface="+mn-cs"/>
              </a:rPr>
              <a:t>Restaurant Portal: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2083C"/>
                </a:solidFill>
                <a:effectLst/>
                <a:uLnTx/>
                <a:uFillTx/>
                <a:latin typeface="Arial"/>
                <a:ea typeface="+mn-ea"/>
                <a:cs typeface="+mn-cs"/>
              </a:rPr>
              <a:t>One stop onboarding: </a:t>
            </a:r>
            <a:r>
              <a:rPr kumimoji="0" lang="en-GB" sz="1000" b="1" i="0" u="none" strike="noStrike" kern="0" cap="none" spc="0" normalizeH="0" baseline="0" noProof="0">
                <a:ln>
                  <a:noFill/>
                </a:ln>
                <a:solidFill>
                  <a:srgbClr val="02083C"/>
                </a:solidFill>
                <a:effectLst/>
                <a:uLnTx/>
                <a:uFillTx/>
                <a:latin typeface="Arial"/>
                <a:ea typeface="+mn-ea"/>
                <a:cs typeface="+mn-cs"/>
              </a:rPr>
              <a:t>Self-serve sign–up</a:t>
            </a:r>
            <a:r>
              <a:rPr kumimoji="0" lang="en-GB" sz="1000" b="0" i="0" u="none" strike="noStrike" kern="0" cap="none" spc="0" normalizeH="0" baseline="0" noProof="0">
                <a:ln>
                  <a:noFill/>
                </a:ln>
                <a:solidFill>
                  <a:srgbClr val="02083C"/>
                </a:solidFill>
                <a:effectLst/>
                <a:uLnTx/>
                <a:uFillTx/>
                <a:latin typeface="Arial"/>
                <a:ea typeface="+mn-ea"/>
                <a:cs typeface="+mn-cs"/>
              </a:rPr>
              <a:t>, tablet installation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2083C"/>
                </a:solidFill>
                <a:effectLst/>
                <a:uLnTx/>
                <a:uFillTx/>
                <a:latin typeface="Arial"/>
                <a:ea typeface="+mn-ea"/>
                <a:cs typeface="+mn-cs"/>
              </a:rPr>
              <a:t>AI to </a:t>
            </a:r>
            <a:r>
              <a:rPr kumimoji="0" lang="en-GB" sz="1000" b="1" i="0" u="none" strike="noStrike" kern="0" cap="none" spc="0" normalizeH="0" baseline="0" noProof="0">
                <a:ln>
                  <a:noFill/>
                </a:ln>
                <a:solidFill>
                  <a:srgbClr val="02083C"/>
                </a:solidFill>
                <a:effectLst/>
                <a:uLnTx/>
                <a:uFillTx/>
                <a:latin typeface="Arial"/>
                <a:ea typeface="+mn-ea"/>
                <a:cs typeface="+mn-cs"/>
              </a:rPr>
              <a:t>populate menu with OCR</a:t>
            </a:r>
            <a:endParaRPr kumimoji="0" lang="en-GB" sz="1400" b="1" i="0" u="none" strike="noStrike" kern="0" cap="none" spc="0" normalizeH="0" baseline="0" noProof="0">
              <a:ln>
                <a:noFill/>
              </a:ln>
              <a:solidFill>
                <a:srgbClr val="02083C"/>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a:ln>
                <a:noFill/>
              </a:ln>
              <a:solidFill>
                <a:srgbClr val="02083C"/>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C9E635E1-98EB-F3FD-A429-CA0C1E58143F}"/>
              </a:ext>
            </a:extLst>
          </p:cNvPr>
          <p:cNvSpPr/>
          <p:nvPr/>
        </p:nvSpPr>
        <p:spPr>
          <a:xfrm>
            <a:off x="9163697" y="3971405"/>
            <a:ext cx="2788239" cy="888653"/>
          </a:xfrm>
          <a:prstGeom prst="rect">
            <a:avLst/>
          </a:prstGeom>
          <a:solidFill>
            <a:sysClr val="window" lastClr="FFFFFF">
              <a:lumMod val="95000"/>
            </a:sysClr>
          </a:solidFill>
          <a:ln w="12700" cap="flat" cmpd="sng" algn="ctr">
            <a:solidFill>
              <a:srgbClr val="2D073A"/>
            </a:solid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02083C"/>
                </a:solidFill>
                <a:effectLst/>
                <a:uLnTx/>
                <a:uFillTx/>
                <a:latin typeface="Arial"/>
                <a:ea typeface="+mn-ea"/>
                <a:cs typeface="+mn-cs"/>
              </a:rPr>
              <a:t>Conversational AI: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2083C"/>
                </a:solidFill>
                <a:effectLst/>
                <a:uLnTx/>
                <a:uFillTx/>
                <a:latin typeface="Arial"/>
                <a:ea typeface="+mn-ea"/>
                <a:cs typeface="+mn-cs"/>
              </a:rPr>
              <a:t>Enhanced FAQ, triage and troubleshooting through </a:t>
            </a:r>
            <a:r>
              <a:rPr kumimoji="0" lang="en-GB" sz="1000" b="1" i="0" u="none" strike="noStrike" kern="0" cap="none" spc="0" normalizeH="0" baseline="0" noProof="0">
                <a:ln>
                  <a:noFill/>
                </a:ln>
                <a:solidFill>
                  <a:srgbClr val="02083C"/>
                </a:solidFill>
                <a:effectLst/>
                <a:uLnTx/>
                <a:uFillTx/>
                <a:latin typeface="Arial"/>
                <a:ea typeface="+mn-ea"/>
                <a:cs typeface="+mn-cs"/>
              </a:rPr>
              <a:t>intelligent conversational support</a:t>
            </a:r>
            <a:r>
              <a:rPr kumimoji="0" lang="en-GB" sz="1000" b="0" i="0" u="none" strike="noStrike" kern="0" cap="none" spc="0" normalizeH="0" baseline="0" noProof="0">
                <a:ln>
                  <a:noFill/>
                </a:ln>
                <a:solidFill>
                  <a:srgbClr val="02083C"/>
                </a:solidFill>
                <a:effectLst/>
                <a:uLnTx/>
                <a:uFillTx/>
                <a:latin typeface="Arial"/>
                <a:ea typeface="+mn-ea"/>
                <a:cs typeface="+mn-cs"/>
              </a:rPr>
              <a:t> available through multiple channels.</a:t>
            </a:r>
          </a:p>
        </p:txBody>
      </p:sp>
      <p:sp>
        <p:nvSpPr>
          <p:cNvPr id="26" name="Rectangle 25">
            <a:extLst>
              <a:ext uri="{FF2B5EF4-FFF2-40B4-BE49-F238E27FC236}">
                <a16:creationId xmlns:a16="http://schemas.microsoft.com/office/drawing/2014/main" id="{F8C84CF4-2C63-1EED-E2EB-DF4B4717EB95}"/>
              </a:ext>
            </a:extLst>
          </p:cNvPr>
          <p:cNvSpPr/>
          <p:nvPr/>
        </p:nvSpPr>
        <p:spPr>
          <a:xfrm>
            <a:off x="9163697" y="4916831"/>
            <a:ext cx="2788239" cy="888653"/>
          </a:xfrm>
          <a:prstGeom prst="rect">
            <a:avLst/>
          </a:prstGeom>
          <a:solidFill>
            <a:sysClr val="window" lastClr="FFFFFF">
              <a:lumMod val="95000"/>
            </a:sysClr>
          </a:solidFill>
          <a:ln w="12700" cap="flat" cmpd="sng" algn="ctr">
            <a:solidFill>
              <a:srgbClr val="2D073A"/>
            </a:solid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02083C"/>
                </a:solidFill>
                <a:effectLst/>
                <a:uLnTx/>
                <a:uFillTx/>
                <a:latin typeface="Arial"/>
                <a:ea typeface="+mn-ea"/>
                <a:cs typeface="+mn-cs"/>
              </a:rPr>
              <a:t>Text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a:ln>
                  <a:noFill/>
                </a:ln>
                <a:solidFill>
                  <a:srgbClr val="02083C"/>
                </a:solidFill>
                <a:effectLst/>
                <a:uLnTx/>
                <a:uFillTx/>
                <a:latin typeface="Arial"/>
                <a:ea typeface="+mn-ea"/>
                <a:cs typeface="+mn-cs"/>
              </a:rPr>
              <a:t>Replace the use of email completely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2083C"/>
                </a:solidFill>
                <a:effectLst/>
                <a:uLnTx/>
                <a:uFillTx/>
                <a:latin typeface="Arial"/>
                <a:ea typeface="+mn-ea"/>
                <a:cs typeface="+mn-cs"/>
              </a:rPr>
              <a:t>SMS/Messenger offered as contact </a:t>
            </a:r>
            <a:r>
              <a:rPr kumimoji="0" lang="en-GB" sz="1000" b="1" i="0" u="none" strike="noStrike" kern="0" cap="none" spc="0" normalizeH="0" baseline="0" noProof="0">
                <a:ln>
                  <a:noFill/>
                </a:ln>
                <a:solidFill>
                  <a:srgbClr val="02083C"/>
                </a:solidFill>
                <a:effectLst/>
                <a:uLnTx/>
                <a:uFillTx/>
                <a:latin typeface="Arial"/>
                <a:ea typeface="+mn-ea"/>
                <a:cs typeface="+mn-cs"/>
              </a:rPr>
              <a:t>channel of choice</a:t>
            </a:r>
            <a:r>
              <a:rPr kumimoji="0" lang="en-GB" sz="1000" b="0" i="0" u="none" strike="noStrike" kern="0" cap="none" spc="0" normalizeH="0" baseline="0" noProof="0">
                <a:ln>
                  <a:noFill/>
                </a:ln>
                <a:solidFill>
                  <a:srgbClr val="02083C"/>
                </a:solidFill>
                <a:effectLst/>
                <a:uLnTx/>
                <a:uFillTx/>
                <a:latin typeface="Arial"/>
                <a:ea typeface="+mn-ea"/>
                <a:cs typeface="+mn-cs"/>
              </a:rPr>
              <a:t>. (Higher ‘read’ rates / higher engagement)</a:t>
            </a:r>
          </a:p>
        </p:txBody>
      </p:sp>
      <p:sp>
        <p:nvSpPr>
          <p:cNvPr id="27" name="Rectangle 26">
            <a:extLst>
              <a:ext uri="{FF2B5EF4-FFF2-40B4-BE49-F238E27FC236}">
                <a16:creationId xmlns:a16="http://schemas.microsoft.com/office/drawing/2014/main" id="{A677028E-0DE2-272E-892C-3BDC49BD6B79}"/>
              </a:ext>
            </a:extLst>
          </p:cNvPr>
          <p:cNvSpPr/>
          <p:nvPr/>
        </p:nvSpPr>
        <p:spPr>
          <a:xfrm>
            <a:off x="9163697" y="5857422"/>
            <a:ext cx="2788239" cy="888653"/>
          </a:xfrm>
          <a:prstGeom prst="rect">
            <a:avLst/>
          </a:prstGeom>
          <a:solidFill>
            <a:sysClr val="window" lastClr="FFFFFF">
              <a:lumMod val="95000"/>
            </a:sysClr>
          </a:solidFill>
          <a:ln w="12700" cap="flat" cmpd="sng" algn="ctr">
            <a:solidFill>
              <a:srgbClr val="2D073A"/>
            </a:solid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02083C"/>
                </a:solidFill>
                <a:effectLst/>
                <a:uLnTx/>
                <a:uFillTx/>
                <a:latin typeface="Arial"/>
                <a:ea typeface="+mn-ea"/>
                <a:cs typeface="+mn-cs"/>
              </a:rPr>
              <a:t>Voice: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a:ln>
                  <a:noFill/>
                </a:ln>
                <a:solidFill>
                  <a:srgbClr val="02083C"/>
                </a:solidFill>
                <a:effectLst/>
                <a:uLnTx/>
                <a:uFillTx/>
                <a:latin typeface="Arial"/>
                <a:ea typeface="+mn-ea"/>
                <a:cs typeface="+mn-cs"/>
              </a:rPr>
              <a:t>Outbound only voice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a:ln>
                  <a:noFill/>
                </a:ln>
                <a:solidFill>
                  <a:srgbClr val="02083C"/>
                </a:solidFill>
                <a:effectLst/>
                <a:uLnTx/>
                <a:uFillTx/>
                <a:latin typeface="Arial"/>
                <a:ea typeface="+mn-ea"/>
                <a:cs typeface="+mn-cs"/>
              </a:rPr>
              <a:t>Inbound traffic deflected </a:t>
            </a:r>
            <a:r>
              <a:rPr kumimoji="0" lang="en-GB" sz="1000" b="0" i="0" u="none" strike="noStrike" kern="0" cap="none" spc="0" normalizeH="0" baseline="0" noProof="0">
                <a:ln>
                  <a:noFill/>
                </a:ln>
                <a:solidFill>
                  <a:srgbClr val="02083C"/>
                </a:solidFill>
                <a:effectLst/>
                <a:uLnTx/>
                <a:uFillTx/>
                <a:latin typeface="Arial"/>
                <a:ea typeface="+mn-ea"/>
                <a:cs typeface="+mn-cs"/>
              </a:rPr>
              <a:t>to Conversational AI / Messaging Apps.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2083C"/>
                </a:solidFill>
                <a:effectLst/>
                <a:uLnTx/>
                <a:uFillTx/>
                <a:latin typeface="Arial"/>
                <a:ea typeface="+mn-ea"/>
                <a:cs typeface="+mn-cs"/>
              </a:rPr>
              <a:t>Outbound voice via appointment (</a:t>
            </a:r>
            <a:r>
              <a:rPr kumimoji="0" lang="en-GB" sz="1000" b="1" i="0" u="none" strike="noStrike" kern="0" cap="none" spc="0" normalizeH="0" baseline="0" noProof="0">
                <a:ln>
                  <a:noFill/>
                </a:ln>
                <a:solidFill>
                  <a:srgbClr val="02083C"/>
                </a:solidFill>
                <a:effectLst/>
                <a:uLnTx/>
                <a:uFillTx/>
                <a:latin typeface="Arial"/>
                <a:ea typeface="+mn-ea"/>
                <a:cs typeface="+mn-cs"/>
              </a:rPr>
              <a:t>dialler</a:t>
            </a:r>
            <a:r>
              <a:rPr kumimoji="0" lang="en-GB" sz="1000" b="0" i="0" u="none" strike="noStrike" kern="0" cap="none" spc="0" normalizeH="0" baseline="0" noProof="0">
                <a:ln>
                  <a:noFill/>
                </a:ln>
                <a:solidFill>
                  <a:srgbClr val="02083C"/>
                </a:solidFill>
                <a:effectLst/>
                <a:uLnTx/>
                <a:uFillTx/>
                <a:latin typeface="Arial"/>
                <a:ea typeface="+mn-ea"/>
                <a:cs typeface="+mn-cs"/>
              </a:rPr>
              <a:t>)</a:t>
            </a:r>
          </a:p>
        </p:txBody>
      </p:sp>
      <p:sp>
        <p:nvSpPr>
          <p:cNvPr id="28" name="Arrow: Down 27">
            <a:extLst>
              <a:ext uri="{FF2B5EF4-FFF2-40B4-BE49-F238E27FC236}">
                <a16:creationId xmlns:a16="http://schemas.microsoft.com/office/drawing/2014/main" id="{342545F4-734F-CEA3-140F-2952819C5C1D}"/>
              </a:ext>
            </a:extLst>
          </p:cNvPr>
          <p:cNvSpPr/>
          <p:nvPr/>
        </p:nvSpPr>
        <p:spPr>
          <a:xfrm>
            <a:off x="7387755" y="3876269"/>
            <a:ext cx="346380" cy="190272"/>
          </a:xfrm>
          <a:prstGeom prst="downArrow">
            <a:avLst>
              <a:gd name="adj1" fmla="val 38532"/>
              <a:gd name="adj2" fmla="val 56131"/>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29" name="Arrow: Down 28">
            <a:extLst>
              <a:ext uri="{FF2B5EF4-FFF2-40B4-BE49-F238E27FC236}">
                <a16:creationId xmlns:a16="http://schemas.microsoft.com/office/drawing/2014/main" id="{3177A87B-69FD-7CFE-8158-F821BCA15FD9}"/>
              </a:ext>
            </a:extLst>
          </p:cNvPr>
          <p:cNvSpPr/>
          <p:nvPr/>
        </p:nvSpPr>
        <p:spPr>
          <a:xfrm>
            <a:off x="7387755" y="4821695"/>
            <a:ext cx="346380" cy="190272"/>
          </a:xfrm>
          <a:prstGeom prst="downArrow">
            <a:avLst>
              <a:gd name="adj1" fmla="val 38532"/>
              <a:gd name="adj2" fmla="val 56131"/>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ED5C541A-5827-DFAA-F529-6C3E37117758}"/>
              </a:ext>
            </a:extLst>
          </p:cNvPr>
          <p:cNvSpPr/>
          <p:nvPr/>
        </p:nvSpPr>
        <p:spPr>
          <a:xfrm>
            <a:off x="7356392" y="5773116"/>
            <a:ext cx="346380" cy="190272"/>
          </a:xfrm>
          <a:prstGeom prst="downArrow">
            <a:avLst>
              <a:gd name="adj1" fmla="val 38532"/>
              <a:gd name="adj2" fmla="val 56131"/>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74A828D7-B9A3-D26B-E305-CAE44D5A98C3}"/>
              </a:ext>
            </a:extLst>
          </p:cNvPr>
          <p:cNvSpPr/>
          <p:nvPr/>
        </p:nvSpPr>
        <p:spPr>
          <a:xfrm>
            <a:off x="10314394" y="4811416"/>
            <a:ext cx="346380" cy="190272"/>
          </a:xfrm>
          <a:prstGeom prst="downArrow">
            <a:avLst>
              <a:gd name="adj1" fmla="val 38532"/>
              <a:gd name="adj2" fmla="val 56131"/>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867B275E-6D70-FA2B-D194-5E1A8C0F1943}"/>
              </a:ext>
            </a:extLst>
          </p:cNvPr>
          <p:cNvSpPr/>
          <p:nvPr/>
        </p:nvSpPr>
        <p:spPr>
          <a:xfrm>
            <a:off x="10314394" y="5756068"/>
            <a:ext cx="346380" cy="190272"/>
          </a:xfrm>
          <a:prstGeom prst="downArrow">
            <a:avLst>
              <a:gd name="adj1" fmla="val 38532"/>
              <a:gd name="adj2" fmla="val 56131"/>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013D08E2-8C31-8E06-627F-85711CFAEF4E}"/>
              </a:ext>
            </a:extLst>
          </p:cNvPr>
          <p:cNvSpPr/>
          <p:nvPr/>
        </p:nvSpPr>
        <p:spPr>
          <a:xfrm>
            <a:off x="10314394" y="3866761"/>
            <a:ext cx="346380" cy="190272"/>
          </a:xfrm>
          <a:prstGeom prst="downArrow">
            <a:avLst>
              <a:gd name="adj1" fmla="val 38532"/>
              <a:gd name="adj2" fmla="val 56131"/>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36" name="Arrow: Right 35">
            <a:extLst>
              <a:ext uri="{FF2B5EF4-FFF2-40B4-BE49-F238E27FC236}">
                <a16:creationId xmlns:a16="http://schemas.microsoft.com/office/drawing/2014/main" id="{B17B50E3-4D51-2547-DA55-34C1935057BF}"/>
              </a:ext>
            </a:extLst>
          </p:cNvPr>
          <p:cNvSpPr/>
          <p:nvPr/>
        </p:nvSpPr>
        <p:spPr>
          <a:xfrm>
            <a:off x="5867346" y="2437600"/>
            <a:ext cx="538587" cy="484632"/>
          </a:xfrm>
          <a:prstGeom prst="rightArrow">
            <a:avLst/>
          </a:prstGeom>
          <a:solidFill>
            <a:srgbClr val="2D073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37" name="Text Placeholder 4">
            <a:extLst>
              <a:ext uri="{FF2B5EF4-FFF2-40B4-BE49-F238E27FC236}">
                <a16:creationId xmlns:a16="http://schemas.microsoft.com/office/drawing/2014/main" id="{9DFA2062-5F1E-D2F2-0856-DD0C655FC459}"/>
              </a:ext>
            </a:extLst>
          </p:cNvPr>
          <p:cNvSpPr txBox="1">
            <a:spLocks/>
          </p:cNvSpPr>
          <p:nvPr/>
        </p:nvSpPr>
        <p:spPr>
          <a:xfrm>
            <a:off x="468194" y="1169405"/>
            <a:ext cx="10980262" cy="726069"/>
          </a:xfrm>
          <a:prstGeom prst="rect">
            <a:avLst/>
          </a:prstGeom>
        </p:spPr>
        <p:txBody>
          <a:bodyPr lIns="91440" tIns="45720" rIns="91440" bIns="45720" anchor="t"/>
          <a:lstStyle>
            <a:lvl1pPr marL="0" indent="0" algn="l" defTabSz="914400" rtl="0" eaLnBrk="1" latinLnBrk="0" hangingPunct="1">
              <a:lnSpc>
                <a:spcPct val="100000"/>
              </a:lnSpc>
              <a:spcBef>
                <a:spcPts val="1800"/>
              </a:spcBef>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2pPr>
            <a:lvl3pPr marL="179388" indent="-179388"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2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2083C"/>
                </a:solidFill>
                <a:effectLst/>
                <a:uLnTx/>
                <a:uFillTx/>
                <a:latin typeface="Arial"/>
                <a:ea typeface="+mn-ea"/>
                <a:cs typeface="+mn-cs"/>
              </a:rPr>
              <a:t>There is a significant opportunity to take advantage of the many digital and AI-driven technologies that are being used to enhance both the customer experience as well as reduce the cost to serve for organisations. </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2083C"/>
                </a:solidFill>
                <a:effectLst/>
                <a:uLnTx/>
                <a:uFillTx/>
                <a:latin typeface="Arial"/>
                <a:ea typeface="+mn-ea"/>
                <a:cs typeface="+mn-cs"/>
              </a:rPr>
              <a:t>By applying AI, digital channels and better use of data, the outbound sales agents can be much more successful with relatively less effort and the inbound demand can be almost eliminated.</a:t>
            </a:r>
            <a:endParaRPr kumimoji="0" lang="en-GB" sz="1400" b="0" i="0" u="none" strike="noStrike" kern="1200" cap="none" spc="0" normalizeH="0" baseline="0" noProof="0">
              <a:ln>
                <a:noFill/>
              </a:ln>
              <a:solidFill>
                <a:srgbClr val="02083C"/>
              </a:solidFill>
              <a:effectLst/>
              <a:uLnTx/>
              <a:uFillTx/>
              <a:latin typeface="Arial"/>
              <a:ea typeface="+mn-ea"/>
              <a:cs typeface="Arial"/>
            </a:endParaRPr>
          </a:p>
        </p:txBody>
      </p:sp>
    </p:spTree>
    <p:extLst>
      <p:ext uri="{BB962C8B-B14F-4D97-AF65-F5344CB8AC3E}">
        <p14:creationId xmlns:p14="http://schemas.microsoft.com/office/powerpoint/2010/main" val="3702255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4D6B1C-76A7-BEB0-93F0-8ED020A59307}"/>
              </a:ext>
            </a:extLst>
          </p:cNvPr>
          <p:cNvSpPr>
            <a:spLocks noGrp="1"/>
          </p:cNvSpPr>
          <p:nvPr>
            <p:ph type="body" sz="quarter" idx="12"/>
          </p:nvPr>
        </p:nvSpPr>
        <p:spPr/>
        <p:txBody>
          <a:bodyPr/>
          <a:lstStyle/>
          <a:p>
            <a:r>
              <a:rPr lang="en-GB"/>
              <a:t>Benefiting from transformation</a:t>
            </a:r>
          </a:p>
        </p:txBody>
      </p:sp>
      <p:graphicFrame>
        <p:nvGraphicFramePr>
          <p:cNvPr id="4" name="Content Placeholder 2">
            <a:extLst>
              <a:ext uri="{FF2B5EF4-FFF2-40B4-BE49-F238E27FC236}">
                <a16:creationId xmlns:a16="http://schemas.microsoft.com/office/drawing/2014/main" id="{429ED443-A0EE-500C-0675-EE07DB2D88BB}"/>
              </a:ext>
            </a:extLst>
          </p:cNvPr>
          <p:cNvGraphicFramePr>
            <a:graphicFrameLocks/>
          </p:cNvGraphicFramePr>
          <p:nvPr/>
        </p:nvGraphicFramePr>
        <p:xfrm>
          <a:off x="808038" y="1609343"/>
          <a:ext cx="10615541" cy="4536228"/>
        </p:xfrm>
        <a:graphic>
          <a:graphicData uri="http://schemas.openxmlformats.org/drawingml/2006/table">
            <a:tbl>
              <a:tblPr firstRow="1" firstCol="1" bandRow="1">
                <a:tableStyleId>{5C22544A-7EE6-4342-B048-85BDC9FD1C3A}</a:tableStyleId>
              </a:tblPr>
              <a:tblGrid>
                <a:gridCol w="1435541">
                  <a:extLst>
                    <a:ext uri="{9D8B030D-6E8A-4147-A177-3AD203B41FA5}">
                      <a16:colId xmlns:a16="http://schemas.microsoft.com/office/drawing/2014/main" val="404044662"/>
                    </a:ext>
                  </a:extLst>
                </a:gridCol>
                <a:gridCol w="1836000">
                  <a:extLst>
                    <a:ext uri="{9D8B030D-6E8A-4147-A177-3AD203B41FA5}">
                      <a16:colId xmlns:a16="http://schemas.microsoft.com/office/drawing/2014/main" val="3465642156"/>
                    </a:ext>
                  </a:extLst>
                </a:gridCol>
                <a:gridCol w="1836000">
                  <a:extLst>
                    <a:ext uri="{9D8B030D-6E8A-4147-A177-3AD203B41FA5}">
                      <a16:colId xmlns:a16="http://schemas.microsoft.com/office/drawing/2014/main" val="303498408"/>
                    </a:ext>
                  </a:extLst>
                </a:gridCol>
                <a:gridCol w="1836000">
                  <a:extLst>
                    <a:ext uri="{9D8B030D-6E8A-4147-A177-3AD203B41FA5}">
                      <a16:colId xmlns:a16="http://schemas.microsoft.com/office/drawing/2014/main" val="4001208552"/>
                    </a:ext>
                  </a:extLst>
                </a:gridCol>
                <a:gridCol w="1836000">
                  <a:extLst>
                    <a:ext uri="{9D8B030D-6E8A-4147-A177-3AD203B41FA5}">
                      <a16:colId xmlns:a16="http://schemas.microsoft.com/office/drawing/2014/main" val="4289040553"/>
                    </a:ext>
                  </a:extLst>
                </a:gridCol>
                <a:gridCol w="1836000">
                  <a:extLst>
                    <a:ext uri="{9D8B030D-6E8A-4147-A177-3AD203B41FA5}">
                      <a16:colId xmlns:a16="http://schemas.microsoft.com/office/drawing/2014/main" val="1515896141"/>
                    </a:ext>
                  </a:extLst>
                </a:gridCol>
              </a:tblGrid>
              <a:tr h="332580">
                <a:tc>
                  <a:txBody>
                    <a:bodyPr/>
                    <a:lstStyle/>
                    <a:p>
                      <a:endParaRPr lang="en-GB"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1400"/>
                        <a:t>Absent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1400"/>
                        <a:t>Informal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1400"/>
                        <a:t>Standardised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1400"/>
                        <a:t>Measured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1400"/>
                        <a:t>Optimised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634953969"/>
                  </a:ext>
                </a:extLst>
              </a:tr>
              <a:tr h="1401216">
                <a:tc>
                  <a:txBody>
                    <a:bodyPr/>
                    <a:lstStyle/>
                    <a:p>
                      <a:r>
                        <a:rPr lang="en-GB" sz="1600"/>
                        <a:t>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613399"/>
                  </a:ext>
                </a:extLst>
              </a:tr>
              <a:tr h="1401216">
                <a:tc>
                  <a:txBody>
                    <a:bodyPr/>
                    <a:lstStyle/>
                    <a:p>
                      <a:r>
                        <a:rPr lang="en-GB" sz="1600"/>
                        <a:t>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474960"/>
                  </a:ext>
                </a:extLst>
              </a:tr>
              <a:tr h="1401216">
                <a:tc>
                  <a:txBody>
                    <a:bodyPr/>
                    <a:lstStyle/>
                    <a:p>
                      <a:r>
                        <a:rPr lang="en-GB" sz="1600"/>
                        <a:t>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8781927"/>
                  </a:ext>
                </a:extLst>
              </a:tr>
            </a:tbl>
          </a:graphicData>
        </a:graphic>
      </p:graphicFrame>
      <p:sp>
        <p:nvSpPr>
          <p:cNvPr id="5" name="TextBox 4">
            <a:extLst>
              <a:ext uri="{FF2B5EF4-FFF2-40B4-BE49-F238E27FC236}">
                <a16:creationId xmlns:a16="http://schemas.microsoft.com/office/drawing/2014/main" id="{221819E8-331C-912E-362C-7A1AE8E73140}"/>
              </a:ext>
            </a:extLst>
          </p:cNvPr>
          <p:cNvSpPr txBox="1"/>
          <p:nvPr/>
        </p:nvSpPr>
        <p:spPr>
          <a:xfrm>
            <a:off x="8480465" y="2752381"/>
            <a:ext cx="117783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Channel Mix</a:t>
            </a:r>
          </a:p>
        </p:txBody>
      </p:sp>
      <p:sp>
        <p:nvSpPr>
          <p:cNvPr id="6" name="TextBox 5">
            <a:extLst>
              <a:ext uri="{FF2B5EF4-FFF2-40B4-BE49-F238E27FC236}">
                <a16:creationId xmlns:a16="http://schemas.microsoft.com/office/drawing/2014/main" id="{0AC7802D-3BB9-AAE5-DBAC-885CF4406A0D}"/>
              </a:ext>
            </a:extLst>
          </p:cNvPr>
          <p:cNvSpPr txBox="1"/>
          <p:nvPr/>
        </p:nvSpPr>
        <p:spPr>
          <a:xfrm>
            <a:off x="9931082" y="5901031"/>
            <a:ext cx="145288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Powered Dialling</a:t>
            </a:r>
          </a:p>
        </p:txBody>
      </p:sp>
      <p:sp>
        <p:nvSpPr>
          <p:cNvPr id="7" name="TextBox 6">
            <a:extLst>
              <a:ext uri="{FF2B5EF4-FFF2-40B4-BE49-F238E27FC236}">
                <a16:creationId xmlns:a16="http://schemas.microsoft.com/office/drawing/2014/main" id="{0183FFAA-87AE-BEBD-7C55-97D7AC2C4B2B}"/>
              </a:ext>
            </a:extLst>
          </p:cNvPr>
          <p:cNvSpPr txBox="1"/>
          <p:nvPr/>
        </p:nvSpPr>
        <p:spPr>
          <a:xfrm>
            <a:off x="6737503" y="4437998"/>
            <a:ext cx="78044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Training</a:t>
            </a:r>
          </a:p>
        </p:txBody>
      </p:sp>
      <p:sp>
        <p:nvSpPr>
          <p:cNvPr id="9" name="TextBox 8">
            <a:extLst>
              <a:ext uri="{FF2B5EF4-FFF2-40B4-BE49-F238E27FC236}">
                <a16:creationId xmlns:a16="http://schemas.microsoft.com/office/drawing/2014/main" id="{FD267B97-1ADC-1B68-A859-B0B425B7AAEF}"/>
              </a:ext>
            </a:extLst>
          </p:cNvPr>
          <p:cNvSpPr txBox="1"/>
          <p:nvPr/>
        </p:nvSpPr>
        <p:spPr>
          <a:xfrm>
            <a:off x="9678514" y="2949298"/>
            <a:ext cx="145288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QA Framework</a:t>
            </a:r>
          </a:p>
        </p:txBody>
      </p:sp>
      <p:sp>
        <p:nvSpPr>
          <p:cNvPr id="10" name="TextBox 9">
            <a:extLst>
              <a:ext uri="{FF2B5EF4-FFF2-40B4-BE49-F238E27FC236}">
                <a16:creationId xmlns:a16="http://schemas.microsoft.com/office/drawing/2014/main" id="{06650109-27DE-DEA9-56EE-D4E8AE9ADDBA}"/>
              </a:ext>
            </a:extLst>
          </p:cNvPr>
          <p:cNvSpPr txBox="1"/>
          <p:nvPr/>
        </p:nvSpPr>
        <p:spPr>
          <a:xfrm>
            <a:off x="9024146" y="4865087"/>
            <a:ext cx="1845739"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Compliance Monitoring</a:t>
            </a:r>
          </a:p>
        </p:txBody>
      </p:sp>
      <p:sp>
        <p:nvSpPr>
          <p:cNvPr id="11" name="TextBox 10">
            <a:extLst>
              <a:ext uri="{FF2B5EF4-FFF2-40B4-BE49-F238E27FC236}">
                <a16:creationId xmlns:a16="http://schemas.microsoft.com/office/drawing/2014/main" id="{522D5261-4124-AAB6-60FD-19BBBA832BFF}"/>
              </a:ext>
            </a:extLst>
          </p:cNvPr>
          <p:cNvSpPr txBox="1"/>
          <p:nvPr/>
        </p:nvSpPr>
        <p:spPr>
          <a:xfrm>
            <a:off x="9069380" y="2497885"/>
            <a:ext cx="178997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Campaign Management</a:t>
            </a:r>
          </a:p>
        </p:txBody>
      </p:sp>
      <p:sp>
        <p:nvSpPr>
          <p:cNvPr id="12" name="TextBox 11">
            <a:extLst>
              <a:ext uri="{FF2B5EF4-FFF2-40B4-BE49-F238E27FC236}">
                <a16:creationId xmlns:a16="http://schemas.microsoft.com/office/drawing/2014/main" id="{CE4C9199-68EF-32B3-2F2F-E574DC8BD1ED}"/>
              </a:ext>
            </a:extLst>
          </p:cNvPr>
          <p:cNvSpPr txBox="1"/>
          <p:nvPr/>
        </p:nvSpPr>
        <p:spPr>
          <a:xfrm>
            <a:off x="9069380" y="3786449"/>
            <a:ext cx="145288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Planning / WFM</a:t>
            </a:r>
          </a:p>
        </p:txBody>
      </p:sp>
      <p:sp>
        <p:nvSpPr>
          <p:cNvPr id="13" name="TextBox 12">
            <a:extLst>
              <a:ext uri="{FF2B5EF4-FFF2-40B4-BE49-F238E27FC236}">
                <a16:creationId xmlns:a16="http://schemas.microsoft.com/office/drawing/2014/main" id="{B13EAABF-D79B-4116-DE9D-FB3DFF795992}"/>
              </a:ext>
            </a:extLst>
          </p:cNvPr>
          <p:cNvSpPr txBox="1"/>
          <p:nvPr/>
        </p:nvSpPr>
        <p:spPr>
          <a:xfrm>
            <a:off x="6791507" y="5765908"/>
            <a:ext cx="145288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OFCOM Regulation</a:t>
            </a:r>
          </a:p>
        </p:txBody>
      </p:sp>
      <p:sp>
        <p:nvSpPr>
          <p:cNvPr id="14" name="TextBox 13">
            <a:extLst>
              <a:ext uri="{FF2B5EF4-FFF2-40B4-BE49-F238E27FC236}">
                <a16:creationId xmlns:a16="http://schemas.microsoft.com/office/drawing/2014/main" id="{7AB75E13-4EC0-057B-3027-3982B28096F5}"/>
              </a:ext>
            </a:extLst>
          </p:cNvPr>
          <p:cNvSpPr txBox="1"/>
          <p:nvPr/>
        </p:nvSpPr>
        <p:spPr>
          <a:xfrm>
            <a:off x="7080806" y="2301103"/>
            <a:ext cx="1750534" cy="18835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Employee Engagement</a:t>
            </a:r>
          </a:p>
        </p:txBody>
      </p:sp>
      <p:sp>
        <p:nvSpPr>
          <p:cNvPr id="15" name="TextBox 14">
            <a:extLst>
              <a:ext uri="{FF2B5EF4-FFF2-40B4-BE49-F238E27FC236}">
                <a16:creationId xmlns:a16="http://schemas.microsoft.com/office/drawing/2014/main" id="{F04AA2F1-ADCB-2FF3-9827-BB8E6FE93C5B}"/>
              </a:ext>
            </a:extLst>
          </p:cNvPr>
          <p:cNvSpPr txBox="1"/>
          <p:nvPr/>
        </p:nvSpPr>
        <p:spPr>
          <a:xfrm>
            <a:off x="9024146" y="2210616"/>
            <a:ext cx="5573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SLA’s</a:t>
            </a:r>
          </a:p>
        </p:txBody>
      </p:sp>
      <p:sp>
        <p:nvSpPr>
          <p:cNvPr id="16" name="TextBox 15">
            <a:extLst>
              <a:ext uri="{FF2B5EF4-FFF2-40B4-BE49-F238E27FC236}">
                <a16:creationId xmlns:a16="http://schemas.microsoft.com/office/drawing/2014/main" id="{1754CC9D-D497-8816-A63D-4FFA858A16D2}"/>
              </a:ext>
            </a:extLst>
          </p:cNvPr>
          <p:cNvSpPr txBox="1"/>
          <p:nvPr/>
        </p:nvSpPr>
        <p:spPr>
          <a:xfrm>
            <a:off x="8009126" y="3038124"/>
            <a:ext cx="1377203"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Contact Strategy</a:t>
            </a:r>
          </a:p>
        </p:txBody>
      </p:sp>
      <p:sp>
        <p:nvSpPr>
          <p:cNvPr id="17" name="TextBox 16">
            <a:extLst>
              <a:ext uri="{FF2B5EF4-FFF2-40B4-BE49-F238E27FC236}">
                <a16:creationId xmlns:a16="http://schemas.microsoft.com/office/drawing/2014/main" id="{1ADE7EB5-4D5F-67D2-26D5-A976AC38D7E2}"/>
              </a:ext>
            </a:extLst>
          </p:cNvPr>
          <p:cNvSpPr txBox="1"/>
          <p:nvPr/>
        </p:nvSpPr>
        <p:spPr>
          <a:xfrm>
            <a:off x="9386329" y="2025950"/>
            <a:ext cx="145288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Customer Journeys</a:t>
            </a:r>
          </a:p>
        </p:txBody>
      </p:sp>
      <p:sp>
        <p:nvSpPr>
          <p:cNvPr id="18" name="TextBox 17">
            <a:extLst>
              <a:ext uri="{FF2B5EF4-FFF2-40B4-BE49-F238E27FC236}">
                <a16:creationId xmlns:a16="http://schemas.microsoft.com/office/drawing/2014/main" id="{18116838-6036-35C3-94EC-8505439AAD5F}"/>
              </a:ext>
            </a:extLst>
          </p:cNvPr>
          <p:cNvSpPr txBox="1"/>
          <p:nvPr/>
        </p:nvSpPr>
        <p:spPr>
          <a:xfrm>
            <a:off x="5389368" y="4023563"/>
            <a:ext cx="145288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Script / Call Guide</a:t>
            </a:r>
          </a:p>
        </p:txBody>
      </p:sp>
      <p:sp>
        <p:nvSpPr>
          <p:cNvPr id="19" name="TextBox 18">
            <a:extLst>
              <a:ext uri="{FF2B5EF4-FFF2-40B4-BE49-F238E27FC236}">
                <a16:creationId xmlns:a16="http://schemas.microsoft.com/office/drawing/2014/main" id="{EE2500D4-8423-7693-9642-76AB4F8F9DC5}"/>
              </a:ext>
            </a:extLst>
          </p:cNvPr>
          <p:cNvSpPr txBox="1"/>
          <p:nvPr/>
        </p:nvSpPr>
        <p:spPr>
          <a:xfrm>
            <a:off x="6315709" y="3499798"/>
            <a:ext cx="229263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Performance Management</a:t>
            </a:r>
          </a:p>
        </p:txBody>
      </p:sp>
      <p:sp>
        <p:nvSpPr>
          <p:cNvPr id="20" name="TextBox 19">
            <a:extLst>
              <a:ext uri="{FF2B5EF4-FFF2-40B4-BE49-F238E27FC236}">
                <a16:creationId xmlns:a16="http://schemas.microsoft.com/office/drawing/2014/main" id="{AA4EB954-73CA-E9B4-7726-400A3F0E08FA}"/>
              </a:ext>
            </a:extLst>
          </p:cNvPr>
          <p:cNvSpPr txBox="1"/>
          <p:nvPr/>
        </p:nvSpPr>
        <p:spPr>
          <a:xfrm>
            <a:off x="9581544" y="4363119"/>
            <a:ext cx="145288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Lead Management</a:t>
            </a:r>
          </a:p>
        </p:txBody>
      </p:sp>
      <p:sp>
        <p:nvSpPr>
          <p:cNvPr id="21" name="TextBox 20">
            <a:extLst>
              <a:ext uri="{FF2B5EF4-FFF2-40B4-BE49-F238E27FC236}">
                <a16:creationId xmlns:a16="http://schemas.microsoft.com/office/drawing/2014/main" id="{7B8BD6C8-EED1-DC51-681B-7BEEC97B6BCD}"/>
              </a:ext>
            </a:extLst>
          </p:cNvPr>
          <p:cNvSpPr txBox="1"/>
          <p:nvPr/>
        </p:nvSpPr>
        <p:spPr>
          <a:xfrm>
            <a:off x="8480465" y="5534996"/>
            <a:ext cx="1554469"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Data Quality / Supply</a:t>
            </a:r>
          </a:p>
        </p:txBody>
      </p:sp>
      <p:sp>
        <p:nvSpPr>
          <p:cNvPr id="22" name="TextBox 21">
            <a:extLst>
              <a:ext uri="{FF2B5EF4-FFF2-40B4-BE49-F238E27FC236}">
                <a16:creationId xmlns:a16="http://schemas.microsoft.com/office/drawing/2014/main" id="{0D1D0BB9-7969-F5EE-4709-C24AC33816AE}"/>
              </a:ext>
            </a:extLst>
          </p:cNvPr>
          <p:cNvSpPr txBox="1"/>
          <p:nvPr/>
        </p:nvSpPr>
        <p:spPr>
          <a:xfrm>
            <a:off x="8389218" y="4141702"/>
            <a:ext cx="1192326"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Recruitment</a:t>
            </a:r>
          </a:p>
        </p:txBody>
      </p:sp>
      <p:sp>
        <p:nvSpPr>
          <p:cNvPr id="23" name="TextBox 22">
            <a:extLst>
              <a:ext uri="{FF2B5EF4-FFF2-40B4-BE49-F238E27FC236}">
                <a16:creationId xmlns:a16="http://schemas.microsoft.com/office/drawing/2014/main" id="{F44EEB39-5094-A086-3127-7D2B71266DF8}"/>
              </a:ext>
            </a:extLst>
          </p:cNvPr>
          <p:cNvSpPr txBox="1"/>
          <p:nvPr/>
        </p:nvSpPr>
        <p:spPr>
          <a:xfrm>
            <a:off x="5719446" y="4242263"/>
            <a:ext cx="1192326"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Onboarding</a:t>
            </a:r>
          </a:p>
        </p:txBody>
      </p:sp>
      <p:sp>
        <p:nvSpPr>
          <p:cNvPr id="24" name="TextBox 23">
            <a:extLst>
              <a:ext uri="{FF2B5EF4-FFF2-40B4-BE49-F238E27FC236}">
                <a16:creationId xmlns:a16="http://schemas.microsoft.com/office/drawing/2014/main" id="{14876190-5A0B-3B95-AEDE-2FFF98E136FF}"/>
              </a:ext>
            </a:extLst>
          </p:cNvPr>
          <p:cNvSpPr txBox="1"/>
          <p:nvPr/>
        </p:nvSpPr>
        <p:spPr>
          <a:xfrm>
            <a:off x="7448907" y="3821900"/>
            <a:ext cx="8946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Resources</a:t>
            </a:r>
          </a:p>
        </p:txBody>
      </p:sp>
      <p:sp>
        <p:nvSpPr>
          <p:cNvPr id="25" name="TextBox 24">
            <a:extLst>
              <a:ext uri="{FF2B5EF4-FFF2-40B4-BE49-F238E27FC236}">
                <a16:creationId xmlns:a16="http://schemas.microsoft.com/office/drawing/2014/main" id="{6D5823DC-AEAD-852A-A4C2-61638B57D9A8}"/>
              </a:ext>
            </a:extLst>
          </p:cNvPr>
          <p:cNvSpPr txBox="1"/>
          <p:nvPr/>
        </p:nvSpPr>
        <p:spPr>
          <a:xfrm>
            <a:off x="8810137" y="5169003"/>
            <a:ext cx="130489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Lead Targeting</a:t>
            </a:r>
          </a:p>
        </p:txBody>
      </p:sp>
      <p:sp>
        <p:nvSpPr>
          <p:cNvPr id="26" name="TextBox 25">
            <a:extLst>
              <a:ext uri="{FF2B5EF4-FFF2-40B4-BE49-F238E27FC236}">
                <a16:creationId xmlns:a16="http://schemas.microsoft.com/office/drawing/2014/main" id="{96BD5E14-702B-6DAF-0791-2649940567ED}"/>
              </a:ext>
            </a:extLst>
          </p:cNvPr>
          <p:cNvSpPr txBox="1"/>
          <p:nvPr/>
        </p:nvSpPr>
        <p:spPr>
          <a:xfrm>
            <a:off x="5981812" y="3765372"/>
            <a:ext cx="145288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Incentive Schemes</a:t>
            </a:r>
          </a:p>
        </p:txBody>
      </p:sp>
      <p:sp>
        <p:nvSpPr>
          <p:cNvPr id="27" name="TextBox 26">
            <a:extLst>
              <a:ext uri="{FF2B5EF4-FFF2-40B4-BE49-F238E27FC236}">
                <a16:creationId xmlns:a16="http://schemas.microsoft.com/office/drawing/2014/main" id="{43E9DF90-732C-0035-C673-4ABFCA59187B}"/>
              </a:ext>
            </a:extLst>
          </p:cNvPr>
          <p:cNvSpPr txBox="1"/>
          <p:nvPr/>
        </p:nvSpPr>
        <p:spPr>
          <a:xfrm>
            <a:off x="6210980" y="2025950"/>
            <a:ext cx="146880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Vision &amp; Objectives</a:t>
            </a:r>
          </a:p>
        </p:txBody>
      </p:sp>
      <p:sp>
        <p:nvSpPr>
          <p:cNvPr id="28" name="TextBox 27">
            <a:extLst>
              <a:ext uri="{FF2B5EF4-FFF2-40B4-BE49-F238E27FC236}">
                <a16:creationId xmlns:a16="http://schemas.microsoft.com/office/drawing/2014/main" id="{1F64445E-13AB-B89E-2C99-D066E1EFB8CE}"/>
              </a:ext>
            </a:extLst>
          </p:cNvPr>
          <p:cNvSpPr txBox="1"/>
          <p:nvPr/>
        </p:nvSpPr>
        <p:spPr>
          <a:xfrm>
            <a:off x="7390373" y="2025950"/>
            <a:ext cx="229263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083C"/>
                </a:solidFill>
                <a:effectLst/>
                <a:uLnTx/>
                <a:uFillTx/>
                <a:latin typeface="Arial"/>
                <a:ea typeface="+mn-ea"/>
                <a:cs typeface="+mn-cs"/>
              </a:rPr>
              <a:t>* Environment</a:t>
            </a:r>
          </a:p>
        </p:txBody>
      </p:sp>
    </p:spTree>
    <p:extLst>
      <p:ext uri="{BB962C8B-B14F-4D97-AF65-F5344CB8AC3E}">
        <p14:creationId xmlns:p14="http://schemas.microsoft.com/office/powerpoint/2010/main" val="3908000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7AEB0C-264A-1CEC-6BD6-0198FF33774E}"/>
              </a:ext>
            </a:extLst>
          </p:cNvPr>
          <p:cNvSpPr>
            <a:spLocks noGrp="1"/>
          </p:cNvSpPr>
          <p:nvPr>
            <p:ph type="body" sz="quarter" idx="12"/>
          </p:nvPr>
        </p:nvSpPr>
        <p:spPr/>
        <p:txBody>
          <a:bodyPr/>
          <a:lstStyle/>
          <a:p>
            <a:r>
              <a:rPr lang="en-GB"/>
              <a:t>Digital transformation roadmap</a:t>
            </a:r>
          </a:p>
        </p:txBody>
      </p:sp>
      <p:pic>
        <p:nvPicPr>
          <p:cNvPr id="7" name="Picture 6">
            <a:extLst>
              <a:ext uri="{FF2B5EF4-FFF2-40B4-BE49-F238E27FC236}">
                <a16:creationId xmlns:a16="http://schemas.microsoft.com/office/drawing/2014/main" id="{1A9FC320-347A-EF39-5820-4AECD62A3CEF}"/>
              </a:ext>
            </a:extLst>
          </p:cNvPr>
          <p:cNvPicPr>
            <a:picLocks noChangeAspect="1"/>
          </p:cNvPicPr>
          <p:nvPr/>
        </p:nvPicPr>
        <p:blipFill rotWithShape="1">
          <a:blip r:embed="rId2"/>
          <a:srcRect t="13033"/>
          <a:stretch/>
        </p:blipFill>
        <p:spPr>
          <a:xfrm>
            <a:off x="1243192" y="1164070"/>
            <a:ext cx="9705615" cy="5693930"/>
          </a:xfrm>
          <a:prstGeom prst="rect">
            <a:avLst/>
          </a:prstGeom>
        </p:spPr>
      </p:pic>
    </p:spTree>
    <p:extLst>
      <p:ext uri="{BB962C8B-B14F-4D97-AF65-F5344CB8AC3E}">
        <p14:creationId xmlns:p14="http://schemas.microsoft.com/office/powerpoint/2010/main" val="3663916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21B761-B675-EA24-910F-BD4572C5F3A4}"/>
              </a:ext>
            </a:extLst>
          </p:cNvPr>
          <p:cNvSpPr>
            <a:spLocks noGrp="1"/>
          </p:cNvSpPr>
          <p:nvPr>
            <p:ph type="body" sz="quarter" idx="12"/>
          </p:nvPr>
        </p:nvSpPr>
        <p:spPr/>
        <p:txBody>
          <a:bodyPr/>
          <a:lstStyle/>
          <a:p>
            <a:r>
              <a:rPr lang="en-GB"/>
              <a:t>In Summary</a:t>
            </a:r>
          </a:p>
        </p:txBody>
      </p:sp>
      <p:sp>
        <p:nvSpPr>
          <p:cNvPr id="3" name="Content Placeholder 2">
            <a:extLst>
              <a:ext uri="{FF2B5EF4-FFF2-40B4-BE49-F238E27FC236}">
                <a16:creationId xmlns:a16="http://schemas.microsoft.com/office/drawing/2014/main" id="{7F1179AE-E986-DBE9-2C89-28A02EEB40EC}"/>
              </a:ext>
            </a:extLst>
          </p:cNvPr>
          <p:cNvSpPr>
            <a:spLocks noGrp="1"/>
          </p:cNvSpPr>
          <p:nvPr>
            <p:ph sz="quarter" idx="10"/>
          </p:nvPr>
        </p:nvSpPr>
        <p:spPr>
          <a:xfrm>
            <a:off x="473521" y="1346774"/>
            <a:ext cx="10896844" cy="4854575"/>
          </a:xfrm>
        </p:spPr>
        <p:txBody>
          <a:bodyPr/>
          <a:lstStyle/>
          <a:p>
            <a:pPr marL="0" indent="0">
              <a:buNone/>
            </a:pPr>
            <a:r>
              <a:rPr lang="en-GB"/>
              <a:t>Who are you transforming for?</a:t>
            </a:r>
          </a:p>
          <a:p>
            <a:pPr marL="0" indent="0">
              <a:buNone/>
            </a:pPr>
            <a:endParaRPr lang="en-GB" sz="1800"/>
          </a:p>
          <a:p>
            <a:pPr marL="0" indent="0">
              <a:buNone/>
            </a:pPr>
            <a:r>
              <a:rPr lang="en-GB"/>
              <a:t>What is your overarching strategy?</a:t>
            </a:r>
          </a:p>
          <a:p>
            <a:pPr marL="0" indent="0">
              <a:buNone/>
            </a:pPr>
            <a:endParaRPr lang="en-GB" sz="1800"/>
          </a:p>
          <a:p>
            <a:pPr marL="0" indent="0">
              <a:buNone/>
            </a:pPr>
            <a:r>
              <a:rPr lang="en-GB"/>
              <a:t>What does your data tell you?</a:t>
            </a:r>
          </a:p>
          <a:p>
            <a:pPr marL="0" indent="0">
              <a:buNone/>
            </a:pPr>
            <a:endParaRPr lang="en-GB" sz="1800"/>
          </a:p>
          <a:p>
            <a:pPr marL="0" indent="0">
              <a:buNone/>
            </a:pPr>
            <a:r>
              <a:rPr lang="en-GB"/>
              <a:t>Develop a roadmap to digital transformation</a:t>
            </a:r>
          </a:p>
          <a:p>
            <a:pPr marL="0" indent="0">
              <a:buNone/>
            </a:pPr>
            <a:endParaRPr lang="en-GB" sz="1800"/>
          </a:p>
          <a:p>
            <a:pPr marL="0" indent="0">
              <a:buNone/>
            </a:pPr>
            <a:r>
              <a:rPr lang="en-GB"/>
              <a:t>You CAN deliver successfully in increments </a:t>
            </a:r>
          </a:p>
        </p:txBody>
      </p:sp>
    </p:spTree>
    <p:extLst>
      <p:ext uri="{BB962C8B-B14F-4D97-AF65-F5344CB8AC3E}">
        <p14:creationId xmlns:p14="http://schemas.microsoft.com/office/powerpoint/2010/main" val="2316600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EF5D71-F5F8-1E54-F814-0C1CFA958304}"/>
              </a:ext>
            </a:extLst>
          </p:cNvPr>
          <p:cNvSpPr>
            <a:spLocks noGrp="1"/>
          </p:cNvSpPr>
          <p:nvPr>
            <p:ph type="body" sz="quarter" idx="13"/>
          </p:nvPr>
        </p:nvSpPr>
        <p:spPr>
          <a:xfrm>
            <a:off x="1463675" y="2546350"/>
            <a:ext cx="5811768" cy="1871663"/>
          </a:xfrm>
        </p:spPr>
        <p:txBody>
          <a:bodyPr/>
          <a:lstStyle/>
          <a:p>
            <a:r>
              <a:rPr lang="en-GB"/>
              <a:t>Any Questions?</a:t>
            </a:r>
          </a:p>
          <a:p>
            <a:endParaRPr lang="en-GB"/>
          </a:p>
          <a:p>
            <a:r>
              <a:rPr lang="en-GB"/>
              <a:t>………before lunch</a:t>
            </a:r>
          </a:p>
        </p:txBody>
      </p:sp>
    </p:spTree>
    <p:extLst>
      <p:ext uri="{BB962C8B-B14F-4D97-AF65-F5344CB8AC3E}">
        <p14:creationId xmlns:p14="http://schemas.microsoft.com/office/powerpoint/2010/main" val="52348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070DA1A1-833B-0048-B3CB-4CDD628D06CB}"/>
              </a:ext>
            </a:extLst>
          </p:cNvPr>
          <p:cNvGrpSpPr/>
          <p:nvPr/>
        </p:nvGrpSpPr>
        <p:grpSpPr>
          <a:xfrm>
            <a:off x="456043" y="444653"/>
            <a:ext cx="5639957" cy="5462961"/>
            <a:chOff x="106420" y="694290"/>
            <a:chExt cx="5639957" cy="5462961"/>
          </a:xfrm>
        </p:grpSpPr>
        <p:sp>
          <p:nvSpPr>
            <p:cNvPr id="31" name="Text Placeholder 2">
              <a:extLst>
                <a:ext uri="{FF2B5EF4-FFF2-40B4-BE49-F238E27FC236}">
                  <a16:creationId xmlns:a16="http://schemas.microsoft.com/office/drawing/2014/main" id="{93A23740-3E0E-C849-B6D3-607F9FC50C3D}"/>
                </a:ext>
              </a:extLst>
            </p:cNvPr>
            <p:cNvSpPr txBox="1">
              <a:spLocks/>
            </p:cNvSpPr>
            <p:nvPr/>
          </p:nvSpPr>
          <p:spPr>
            <a:xfrm>
              <a:off x="106420" y="694290"/>
              <a:ext cx="5639957" cy="24809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500" b="1" kern="1200">
                  <a:solidFill>
                    <a:srgbClr val="EE0E30"/>
                  </a:solidFill>
                  <a:latin typeface="Gilro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a:ln>
                    <a:noFill/>
                  </a:ln>
                  <a:solidFill>
                    <a:srgbClr val="2D063A"/>
                  </a:solidFill>
                  <a:effectLst/>
                  <a:uLnTx/>
                  <a:uFillTx/>
                  <a:latin typeface="Gilroy Bold" panose="00000800000000000000" pitchFamily="50" charset="0"/>
                  <a:ea typeface="+mn-ea"/>
                  <a:cs typeface="+mn-cs"/>
                </a:rPr>
                <a:t>Oliver Bareham</a:t>
              </a:r>
              <a:endParaRPr kumimoji="0" lang="en-US" sz="4400" b="0" i="0" u="none" strike="noStrike" kern="1200" cap="none" spc="0" normalizeH="0" baseline="0" noProof="0">
                <a:ln>
                  <a:noFill/>
                </a:ln>
                <a:solidFill>
                  <a:srgbClr val="EE0E30"/>
                </a:solidFill>
                <a:effectLst/>
                <a:uLnTx/>
                <a:uFillTx/>
                <a:latin typeface="Gilroy Bold" panose="00000800000000000000" pitchFamily="50" charset="0"/>
                <a:ea typeface="+mn-ea"/>
                <a:cs typeface="+mn-cs"/>
              </a:endParaRPr>
            </a:p>
          </p:txBody>
        </p:sp>
        <p:sp>
          <p:nvSpPr>
            <p:cNvPr id="32" name="Rectangle 31">
              <a:extLst>
                <a:ext uri="{FF2B5EF4-FFF2-40B4-BE49-F238E27FC236}">
                  <a16:creationId xmlns:a16="http://schemas.microsoft.com/office/drawing/2014/main" id="{8ED1EB3C-9557-904B-9A60-D756B7AE8480}"/>
                </a:ext>
              </a:extLst>
            </p:cNvPr>
            <p:cNvSpPr/>
            <p:nvPr/>
          </p:nvSpPr>
          <p:spPr>
            <a:xfrm>
              <a:off x="234951" y="1756046"/>
              <a:ext cx="5318386" cy="440120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a:ln>
                    <a:noFill/>
                  </a:ln>
                  <a:solidFill>
                    <a:srgbClr val="151C21"/>
                  </a:solidFill>
                  <a:effectLst/>
                  <a:uLnTx/>
                  <a:uFillTx/>
                  <a:latin typeface="Gilroy" panose="00000400000000000000" pitchFamily="50" charset="0"/>
                  <a:ea typeface="Barlow"/>
                  <a:cs typeface="Barlow"/>
                  <a:sym typeface="Barlow"/>
                </a:rPr>
                <a:t>Carphone Warehouse – Agent &amp; Team Leader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a:ln>
                    <a:noFill/>
                  </a:ln>
                  <a:solidFill>
                    <a:srgbClr val="151C21"/>
                  </a:solidFill>
                  <a:effectLst/>
                  <a:uLnTx/>
                  <a:uFillTx/>
                  <a:latin typeface="Gilroy" panose="00000400000000000000" pitchFamily="50" charset="0"/>
                  <a:ea typeface="Barlow"/>
                  <a:cs typeface="Barlow"/>
                  <a:sym typeface="Barlow"/>
                </a:rPr>
                <a:t>Founded Mobile Development Consultancy</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a:ln>
                    <a:noFill/>
                  </a:ln>
                  <a:solidFill>
                    <a:srgbClr val="151C21"/>
                  </a:solidFill>
                  <a:effectLst/>
                  <a:uLnTx/>
                  <a:uFillTx/>
                  <a:latin typeface="Gilroy" panose="00000400000000000000" pitchFamily="50" charset="0"/>
                  <a:ea typeface="Barlow"/>
                  <a:cs typeface="Barlow"/>
                  <a:sym typeface="Barlow"/>
                </a:rPr>
                <a:t>Last 7 Years at Capita – CX Transformation Consultancy Director</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GB" sz="2000" b="0" i="0" u="none" strike="noStrike" kern="1200" cap="none" spc="0" normalizeH="0" baseline="0" noProof="0">
                <a:ln>
                  <a:noFill/>
                </a:ln>
                <a:solidFill>
                  <a:srgbClr val="151C21"/>
                </a:solidFill>
                <a:effectLst/>
                <a:uLnTx/>
                <a:uFillTx/>
                <a:latin typeface="Gilroy" panose="00000400000000000000" pitchFamily="50" charset="0"/>
                <a:ea typeface="Barlow"/>
                <a:cs typeface="Barlow"/>
                <a:sym typeface="Barlow"/>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a:ln>
                    <a:noFill/>
                  </a:ln>
                  <a:solidFill>
                    <a:srgbClr val="151C21"/>
                  </a:solidFill>
                  <a:effectLst/>
                  <a:uLnTx/>
                  <a:uFillTx/>
                  <a:latin typeface="Gilroy" panose="00000400000000000000" pitchFamily="50" charset="0"/>
                  <a:ea typeface="Barlow"/>
                  <a:cs typeface="Barlow"/>
                  <a:sym typeface="Barlow"/>
                </a:rPr>
                <a:t>Customer Service – Front Line</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a:ln>
                    <a:noFill/>
                  </a:ln>
                  <a:solidFill>
                    <a:srgbClr val="151C21"/>
                  </a:solidFill>
                  <a:effectLst/>
                  <a:uLnTx/>
                  <a:uFillTx/>
                  <a:latin typeface="Gilroy" panose="00000400000000000000" pitchFamily="50" charset="0"/>
                  <a:ea typeface="Barlow"/>
                  <a:cs typeface="Barlow"/>
                  <a:sym typeface="Barlow"/>
                </a:rPr>
                <a:t>Business Transformation – Technology through smartphones</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a:ln>
                    <a:noFill/>
                  </a:ln>
                  <a:solidFill>
                    <a:srgbClr val="151C21"/>
                  </a:solidFill>
                  <a:effectLst/>
                  <a:uLnTx/>
                  <a:uFillTx/>
                  <a:latin typeface="Gilroy" panose="00000400000000000000" pitchFamily="50" charset="0"/>
                  <a:ea typeface="Barlow"/>
                  <a:cs typeface="Barlow"/>
                  <a:sym typeface="Barlow"/>
                </a:rPr>
                <a:t>Contact Centre Transformation – People, processes &amp; technology</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GB" sz="2000" b="0" i="0" u="none" strike="noStrike" kern="1200" cap="none" spc="0" normalizeH="0" baseline="0" noProof="0">
                <a:ln>
                  <a:noFill/>
                </a:ln>
                <a:solidFill>
                  <a:srgbClr val="151C21"/>
                </a:solidFill>
                <a:effectLst/>
                <a:uLnTx/>
                <a:uFillTx/>
                <a:latin typeface="Gilroy" panose="00000400000000000000" pitchFamily="50" charset="0"/>
                <a:ea typeface="Barlow"/>
                <a:cs typeface="Barlow"/>
                <a:sym typeface="Barlow"/>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a:ln>
                    <a:noFill/>
                  </a:ln>
                  <a:solidFill>
                    <a:srgbClr val="151C21"/>
                  </a:solidFill>
                  <a:effectLst/>
                  <a:uLnTx/>
                  <a:uFillTx/>
                  <a:latin typeface="Gilroy" panose="00000400000000000000" pitchFamily="50" charset="0"/>
                  <a:ea typeface="Barlow"/>
                  <a:cs typeface="Barlow"/>
                  <a:sym typeface="Barlow"/>
                </a:rPr>
                <a:t>Customer Experience Director – FourNet</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a:ln>
                    <a:noFill/>
                  </a:ln>
                  <a:solidFill>
                    <a:srgbClr val="151C21"/>
                  </a:solidFill>
                  <a:effectLst/>
                  <a:uLnTx/>
                  <a:uFillTx/>
                  <a:latin typeface="Gilroy" panose="00000400000000000000" pitchFamily="50" charset="0"/>
                  <a:ea typeface="Barlow"/>
                  <a:cs typeface="Barlow"/>
                  <a:sym typeface="Barlow"/>
                </a:rPr>
                <a:t>Supporting our customers on their digital transformation journeys</a:t>
              </a:r>
            </a:p>
          </p:txBody>
        </p:sp>
      </p:grpSp>
      <p:pic>
        <p:nvPicPr>
          <p:cNvPr id="2" name="Picture 1">
            <a:extLst>
              <a:ext uri="{FF2B5EF4-FFF2-40B4-BE49-F238E27FC236}">
                <a16:creationId xmlns:a16="http://schemas.microsoft.com/office/drawing/2014/main" id="{22BB36FF-54D5-764D-BA6A-53A19C9FA7A4}"/>
              </a:ext>
            </a:extLst>
          </p:cNvPr>
          <p:cNvPicPr>
            <a:picLocks noChangeAspect="1"/>
          </p:cNvPicPr>
          <p:nvPr/>
        </p:nvPicPr>
        <p:blipFill>
          <a:blip r:embed="rId3"/>
          <a:stretch>
            <a:fillRect/>
          </a:stretch>
        </p:blipFill>
        <p:spPr>
          <a:xfrm>
            <a:off x="6224529" y="1552093"/>
            <a:ext cx="6591300" cy="65913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B3D67571-229E-E324-1ACA-2794F5B0C1D4}"/>
              </a:ext>
            </a:extLst>
          </p:cNvPr>
          <p:cNvPicPr>
            <a:picLocks noChangeAspect="1"/>
          </p:cNvPicPr>
          <p:nvPr/>
        </p:nvPicPr>
        <p:blipFill>
          <a:blip r:embed="rId4"/>
          <a:stretch>
            <a:fillRect/>
          </a:stretch>
        </p:blipFill>
        <p:spPr>
          <a:xfrm>
            <a:off x="10398083" y="264562"/>
            <a:ext cx="1458956" cy="425210"/>
          </a:xfrm>
          <a:prstGeom prst="rect">
            <a:avLst/>
          </a:prstGeom>
        </p:spPr>
      </p:pic>
    </p:spTree>
    <p:extLst>
      <p:ext uri="{BB962C8B-B14F-4D97-AF65-F5344CB8AC3E}">
        <p14:creationId xmlns:p14="http://schemas.microsoft.com/office/powerpoint/2010/main" val="164841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Freeform 251">
            <a:extLst>
              <a:ext uri="{FF2B5EF4-FFF2-40B4-BE49-F238E27FC236}">
                <a16:creationId xmlns:a16="http://schemas.microsoft.com/office/drawing/2014/main" id="{775459E5-C054-0145-8907-11CA20C07AC8}"/>
              </a:ext>
            </a:extLst>
          </p:cNvPr>
          <p:cNvSpPr/>
          <p:nvPr/>
        </p:nvSpPr>
        <p:spPr>
          <a:xfrm>
            <a:off x="2954343" y="355199"/>
            <a:ext cx="6230492" cy="5673614"/>
          </a:xfrm>
          <a:custGeom>
            <a:avLst/>
            <a:gdLst>
              <a:gd name="connsiteX0" fmla="*/ 3152409 w 6304816"/>
              <a:gd name="connsiteY0" fmla="*/ 5592614 h 5592671"/>
              <a:gd name="connsiteX1" fmla="*/ 6020741 w 6304816"/>
              <a:gd name="connsiteY1" fmla="*/ 5592614 h 5592671"/>
              <a:gd name="connsiteX2" fmla="*/ 6267095 w 6304816"/>
              <a:gd name="connsiteY2" fmla="*/ 5168356 h 5592671"/>
              <a:gd name="connsiteX3" fmla="*/ 3398763 w 6304816"/>
              <a:gd name="connsiteY3" fmla="*/ 143024 h 5592671"/>
              <a:gd name="connsiteX4" fmla="*/ 2906054 w 6304816"/>
              <a:gd name="connsiteY4" fmla="*/ 143024 h 5592671"/>
              <a:gd name="connsiteX5" fmla="*/ 37722 w 6304816"/>
              <a:gd name="connsiteY5" fmla="*/ 5168414 h 5592671"/>
              <a:gd name="connsiteX6" fmla="*/ 284076 w 6304816"/>
              <a:gd name="connsiteY6" fmla="*/ 5592672 h 5592671"/>
              <a:gd name="connsiteX7" fmla="*/ 3152409 w 6304816"/>
              <a:gd name="connsiteY7" fmla="*/ 5592672 h 55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4816" h="5592671">
                <a:moveTo>
                  <a:pt x="3152409" y="5592614"/>
                </a:moveTo>
                <a:lnTo>
                  <a:pt x="6020741" y="5592614"/>
                </a:lnTo>
                <a:cubicBezTo>
                  <a:pt x="6238463" y="5592614"/>
                  <a:pt x="6375031" y="5357493"/>
                  <a:pt x="6267095" y="5168356"/>
                </a:cubicBezTo>
                <a:lnTo>
                  <a:pt x="3398763" y="143024"/>
                </a:lnTo>
                <a:cubicBezTo>
                  <a:pt x="3289902" y="-47675"/>
                  <a:pt x="3014915" y="-47675"/>
                  <a:pt x="2906054" y="143024"/>
                </a:cubicBezTo>
                <a:lnTo>
                  <a:pt x="37722" y="5168414"/>
                </a:lnTo>
                <a:cubicBezTo>
                  <a:pt x="-70214" y="5357493"/>
                  <a:pt x="66354" y="5592672"/>
                  <a:pt x="284076" y="5592672"/>
                </a:cubicBezTo>
                <a:lnTo>
                  <a:pt x="3152409" y="5592672"/>
                </a:lnTo>
                <a:close/>
              </a:path>
            </a:pathLst>
          </a:custGeom>
          <a:solidFill>
            <a:srgbClr val="2D073A"/>
          </a:solidFill>
          <a:ln w="57150" cap="flat">
            <a:solidFill>
              <a:srgbClr val="EC1131"/>
            </a:solidFill>
            <a:prstDash val="solid"/>
            <a:miter/>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0" name="Freeform 9">
            <a:extLst>
              <a:ext uri="{FF2B5EF4-FFF2-40B4-BE49-F238E27FC236}">
                <a16:creationId xmlns:a16="http://schemas.microsoft.com/office/drawing/2014/main" id="{CDB153CF-58F0-604A-96B3-EF6A7F1F2168}"/>
              </a:ext>
            </a:extLst>
          </p:cNvPr>
          <p:cNvSpPr/>
          <p:nvPr/>
        </p:nvSpPr>
        <p:spPr>
          <a:xfrm>
            <a:off x="2957236" y="352425"/>
            <a:ext cx="6230492" cy="5669963"/>
          </a:xfrm>
          <a:custGeom>
            <a:avLst/>
            <a:gdLst>
              <a:gd name="connsiteX0" fmla="*/ 3152409 w 6304816"/>
              <a:gd name="connsiteY0" fmla="*/ 5592614 h 5592671"/>
              <a:gd name="connsiteX1" fmla="*/ 6020741 w 6304816"/>
              <a:gd name="connsiteY1" fmla="*/ 5592614 h 5592671"/>
              <a:gd name="connsiteX2" fmla="*/ 6267095 w 6304816"/>
              <a:gd name="connsiteY2" fmla="*/ 5168356 h 5592671"/>
              <a:gd name="connsiteX3" fmla="*/ 3398763 w 6304816"/>
              <a:gd name="connsiteY3" fmla="*/ 143024 h 5592671"/>
              <a:gd name="connsiteX4" fmla="*/ 2906054 w 6304816"/>
              <a:gd name="connsiteY4" fmla="*/ 143024 h 5592671"/>
              <a:gd name="connsiteX5" fmla="*/ 37722 w 6304816"/>
              <a:gd name="connsiteY5" fmla="*/ 5168414 h 5592671"/>
              <a:gd name="connsiteX6" fmla="*/ 284076 w 6304816"/>
              <a:gd name="connsiteY6" fmla="*/ 5592672 h 5592671"/>
              <a:gd name="connsiteX7" fmla="*/ 3152409 w 6304816"/>
              <a:gd name="connsiteY7" fmla="*/ 5592672 h 55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4816" h="5592671">
                <a:moveTo>
                  <a:pt x="3152409" y="5592614"/>
                </a:moveTo>
                <a:lnTo>
                  <a:pt x="6020741" y="5592614"/>
                </a:lnTo>
                <a:cubicBezTo>
                  <a:pt x="6238463" y="5592614"/>
                  <a:pt x="6375031" y="5357493"/>
                  <a:pt x="6267095" y="5168356"/>
                </a:cubicBezTo>
                <a:lnTo>
                  <a:pt x="3398763" y="143024"/>
                </a:lnTo>
                <a:cubicBezTo>
                  <a:pt x="3289902" y="-47675"/>
                  <a:pt x="3014915" y="-47675"/>
                  <a:pt x="2906054" y="143024"/>
                </a:cubicBezTo>
                <a:lnTo>
                  <a:pt x="37722" y="5168414"/>
                </a:lnTo>
                <a:cubicBezTo>
                  <a:pt x="-70214" y="5357493"/>
                  <a:pt x="66354" y="5592672"/>
                  <a:pt x="284076" y="5592672"/>
                </a:cubicBezTo>
                <a:lnTo>
                  <a:pt x="3152409" y="5592672"/>
                </a:lnTo>
                <a:close/>
              </a:path>
            </a:pathLst>
          </a:custGeom>
          <a:solidFill>
            <a:srgbClr val="2D073A"/>
          </a:solidFill>
          <a:ln w="57150" cap="flat">
            <a:solidFill>
              <a:srgbClr val="6D1293"/>
            </a:solidFill>
            <a:prstDash val="solid"/>
            <a:miter/>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BABAEED7-B735-6D41-BFF7-550A8BE4395C}"/>
              </a:ext>
            </a:extLst>
          </p:cNvPr>
          <p:cNvSpPr/>
          <p:nvPr/>
        </p:nvSpPr>
        <p:spPr>
          <a:xfrm>
            <a:off x="3403005" y="4358839"/>
            <a:ext cx="5366523" cy="1395684"/>
          </a:xfrm>
          <a:custGeom>
            <a:avLst/>
            <a:gdLst>
              <a:gd name="connsiteX0" fmla="*/ 663982 w 5366523"/>
              <a:gd name="connsiteY0" fmla="*/ 69582 h 1395684"/>
              <a:gd name="connsiteX1" fmla="*/ 18856 w 5366523"/>
              <a:gd name="connsiteY1" fmla="*/ 1186939 h 1395684"/>
              <a:gd name="connsiteX2" fmla="*/ 139343 w 5366523"/>
              <a:gd name="connsiteY2" fmla="*/ 1395684 h 1395684"/>
              <a:gd name="connsiteX3" fmla="*/ 5227180 w 5366523"/>
              <a:gd name="connsiteY3" fmla="*/ 1395684 h 1395684"/>
              <a:gd name="connsiteX4" fmla="*/ 5347668 w 5366523"/>
              <a:gd name="connsiteY4" fmla="*/ 1186939 h 1395684"/>
              <a:gd name="connsiteX5" fmla="*/ 4702542 w 5366523"/>
              <a:gd name="connsiteY5" fmla="*/ 69582 h 1395684"/>
              <a:gd name="connsiteX6" fmla="*/ 4582054 w 5366523"/>
              <a:gd name="connsiteY6" fmla="*/ 0 h 1395684"/>
              <a:gd name="connsiteX7" fmla="*/ 784469 w 5366523"/>
              <a:gd name="connsiteY7" fmla="*/ 0 h 1395684"/>
              <a:gd name="connsiteX8" fmla="*/ 663982 w 5366523"/>
              <a:gd name="connsiteY8" fmla="*/ 69582 h 139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523" h="1395684">
                <a:moveTo>
                  <a:pt x="663982" y="69582"/>
                </a:moveTo>
                <a:lnTo>
                  <a:pt x="18856" y="1186939"/>
                </a:lnTo>
                <a:cubicBezTo>
                  <a:pt x="-34707" y="1279715"/>
                  <a:pt x="32218" y="1395684"/>
                  <a:pt x="139343" y="1395684"/>
                </a:cubicBezTo>
                <a:lnTo>
                  <a:pt x="5227180" y="1395684"/>
                </a:lnTo>
                <a:cubicBezTo>
                  <a:pt x="5334306" y="1395684"/>
                  <a:pt x="5401231" y="1279715"/>
                  <a:pt x="5347668" y="1186939"/>
                </a:cubicBezTo>
                <a:lnTo>
                  <a:pt x="4702542" y="69582"/>
                </a:lnTo>
                <a:cubicBezTo>
                  <a:pt x="4677669" y="26548"/>
                  <a:pt x="4631742" y="0"/>
                  <a:pt x="4582054" y="0"/>
                </a:cubicBezTo>
                <a:lnTo>
                  <a:pt x="784469" y="0"/>
                </a:lnTo>
                <a:cubicBezTo>
                  <a:pt x="734782" y="0"/>
                  <a:pt x="688797" y="26548"/>
                  <a:pt x="663982" y="69582"/>
                </a:cubicBezTo>
                <a:close/>
              </a:path>
            </a:pathLst>
          </a:custGeom>
          <a:solidFill>
            <a:srgbClr val="2D073A"/>
          </a:solidFill>
          <a:ln w="57150" cap="flat">
            <a:solidFill>
              <a:srgbClr val="F1F1F1"/>
            </a:solidFill>
            <a:prstDash val="solid"/>
            <a:miter/>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3" name="Freeform 12">
            <a:extLst>
              <a:ext uri="{FF2B5EF4-FFF2-40B4-BE49-F238E27FC236}">
                <a16:creationId xmlns:a16="http://schemas.microsoft.com/office/drawing/2014/main" id="{9AE79C8F-09BC-A14C-B3DE-C5F7621115CC}"/>
              </a:ext>
            </a:extLst>
          </p:cNvPr>
          <p:cNvSpPr/>
          <p:nvPr/>
        </p:nvSpPr>
        <p:spPr>
          <a:xfrm>
            <a:off x="5144203" y="609600"/>
            <a:ext cx="1884069" cy="1871720"/>
          </a:xfrm>
          <a:custGeom>
            <a:avLst/>
            <a:gdLst>
              <a:gd name="connsiteX0" fmla="*/ 1865271 w 1884069"/>
              <a:gd name="connsiteY0" fmla="*/ 1459771 h 1668516"/>
              <a:gd name="connsiteX1" fmla="*/ 1062580 w 1884069"/>
              <a:gd name="connsiteY1" fmla="*/ 69582 h 1668516"/>
              <a:gd name="connsiteX2" fmla="*/ 821547 w 1884069"/>
              <a:gd name="connsiteY2" fmla="*/ 69582 h 1668516"/>
              <a:gd name="connsiteX3" fmla="*/ 18856 w 1884069"/>
              <a:gd name="connsiteY3" fmla="*/ 1459771 h 1668516"/>
              <a:gd name="connsiteX4" fmla="*/ 139343 w 1884069"/>
              <a:gd name="connsiteY4" fmla="*/ 1668517 h 1668516"/>
              <a:gd name="connsiteX5" fmla="*/ 1744726 w 1884069"/>
              <a:gd name="connsiteY5" fmla="*/ 1668517 h 1668516"/>
              <a:gd name="connsiteX6" fmla="*/ 1865213 w 1884069"/>
              <a:gd name="connsiteY6" fmla="*/ 1459771 h 166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069" h="1668516">
                <a:moveTo>
                  <a:pt x="1865271" y="1459771"/>
                </a:moveTo>
                <a:lnTo>
                  <a:pt x="1062580" y="69582"/>
                </a:lnTo>
                <a:cubicBezTo>
                  <a:pt x="1009017" y="-23194"/>
                  <a:pt x="875110" y="-23194"/>
                  <a:pt x="821547" y="69582"/>
                </a:cubicBezTo>
                <a:lnTo>
                  <a:pt x="18856" y="1459771"/>
                </a:lnTo>
                <a:cubicBezTo>
                  <a:pt x="-34707" y="1552547"/>
                  <a:pt x="32218" y="1668517"/>
                  <a:pt x="139343" y="1668517"/>
                </a:cubicBezTo>
                <a:lnTo>
                  <a:pt x="1744726" y="1668517"/>
                </a:lnTo>
                <a:cubicBezTo>
                  <a:pt x="1851852" y="1668517"/>
                  <a:pt x="1918776" y="1552547"/>
                  <a:pt x="1865213" y="1459771"/>
                </a:cubicBezTo>
                <a:close/>
              </a:path>
            </a:pathLst>
          </a:custGeom>
          <a:solidFill>
            <a:srgbClr val="2D073A"/>
          </a:solidFill>
          <a:ln w="57150" cap="flat">
            <a:solidFill>
              <a:srgbClr val="EC1131"/>
            </a:solidFill>
            <a:prstDash val="solid"/>
            <a:miter/>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97" name="TextBox 96">
            <a:extLst>
              <a:ext uri="{FF2B5EF4-FFF2-40B4-BE49-F238E27FC236}">
                <a16:creationId xmlns:a16="http://schemas.microsoft.com/office/drawing/2014/main" id="{94A41885-A9C5-2141-A1BA-3EC3FEFB27B2}"/>
              </a:ext>
            </a:extLst>
          </p:cNvPr>
          <p:cNvSpPr txBox="1"/>
          <p:nvPr/>
        </p:nvSpPr>
        <p:spPr>
          <a:xfrm>
            <a:off x="5834832" y="1608118"/>
            <a:ext cx="45518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4" normalizeH="0" baseline="0" noProof="0">
                <a:ln>
                  <a:noFill/>
                </a:ln>
                <a:solidFill>
                  <a:srgbClr val="F1F1F1"/>
                </a:solidFill>
                <a:effectLst/>
                <a:uLnTx/>
                <a:uFillTx/>
                <a:latin typeface="Gilroy-Bold"/>
                <a:ea typeface="+mn-ea"/>
                <a:cs typeface="+mn-cs"/>
                <a:sym typeface="Gilroy-Bold"/>
                <a:rtl val="0"/>
              </a:rPr>
              <a:t>CX</a:t>
            </a:r>
          </a:p>
        </p:txBody>
      </p:sp>
      <p:pic>
        <p:nvPicPr>
          <p:cNvPr id="225" name="Graphic 224">
            <a:extLst>
              <a:ext uri="{FF2B5EF4-FFF2-40B4-BE49-F238E27FC236}">
                <a16:creationId xmlns:a16="http://schemas.microsoft.com/office/drawing/2014/main" id="{057170B6-37FE-C840-B4D8-197F24C914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967127" y="3884882"/>
            <a:ext cx="159337" cy="752426"/>
          </a:xfrm>
          <a:prstGeom prst="rect">
            <a:avLst/>
          </a:prstGeom>
        </p:spPr>
      </p:pic>
      <p:pic>
        <p:nvPicPr>
          <p:cNvPr id="250" name="Graphic 249">
            <a:extLst>
              <a:ext uri="{FF2B5EF4-FFF2-40B4-BE49-F238E27FC236}">
                <a16:creationId xmlns:a16="http://schemas.microsoft.com/office/drawing/2014/main" id="{19D13E91-52CE-6742-834C-0349F0429D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5482" y="2270407"/>
            <a:ext cx="159337" cy="2214193"/>
          </a:xfrm>
          <a:prstGeom prst="rect">
            <a:avLst/>
          </a:prstGeom>
        </p:spPr>
      </p:pic>
      <p:sp>
        <p:nvSpPr>
          <p:cNvPr id="219" name="TextBox 218">
            <a:extLst>
              <a:ext uri="{FF2B5EF4-FFF2-40B4-BE49-F238E27FC236}">
                <a16:creationId xmlns:a16="http://schemas.microsoft.com/office/drawing/2014/main" id="{18E8906F-FCE2-6E4D-923C-D1FFA0AD6286}"/>
              </a:ext>
            </a:extLst>
          </p:cNvPr>
          <p:cNvSpPr txBox="1"/>
          <p:nvPr/>
        </p:nvSpPr>
        <p:spPr>
          <a:xfrm>
            <a:off x="4707795" y="3385736"/>
            <a:ext cx="27943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1F1F1"/>
                </a:solidFill>
                <a:effectLst/>
                <a:uLnTx/>
                <a:uFillTx/>
                <a:latin typeface="Gilroy-Regular"/>
                <a:ea typeface="+mn-ea"/>
                <a:cs typeface="+mn-cs"/>
                <a:sym typeface="Gilroy-Regular"/>
                <a:rtl val="0"/>
              </a:rPr>
              <a:t>Cloud, Communication, Collaboration, Contact Centre</a:t>
            </a:r>
          </a:p>
        </p:txBody>
      </p:sp>
      <p:sp>
        <p:nvSpPr>
          <p:cNvPr id="220" name="TextBox 219">
            <a:extLst>
              <a:ext uri="{FF2B5EF4-FFF2-40B4-BE49-F238E27FC236}">
                <a16:creationId xmlns:a16="http://schemas.microsoft.com/office/drawing/2014/main" id="{0C45B3D5-E7E1-7346-9EAB-10A9CCCA8CF3}"/>
              </a:ext>
            </a:extLst>
          </p:cNvPr>
          <p:cNvSpPr txBox="1"/>
          <p:nvPr/>
        </p:nvSpPr>
        <p:spPr>
          <a:xfrm>
            <a:off x="5624498" y="3041317"/>
            <a:ext cx="82650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4" normalizeH="0" baseline="0" noProof="0" err="1">
                <a:ln>
                  <a:noFill/>
                </a:ln>
                <a:solidFill>
                  <a:srgbClr val="F1F1F1"/>
                </a:solidFill>
                <a:effectLst/>
                <a:uLnTx/>
                <a:uFillTx/>
                <a:latin typeface="Gilroy-Bold"/>
                <a:ea typeface="+mn-ea"/>
                <a:cs typeface="+mn-cs"/>
                <a:sym typeface="Gilroy-Bold"/>
                <a:rtl val="0"/>
              </a:rPr>
              <a:t>XCaaS</a:t>
            </a:r>
            <a:endParaRPr kumimoji="0" lang="en-US" sz="1600" b="0" i="0" u="none" strike="noStrike" kern="1200" cap="none" spc="-14" normalizeH="0" baseline="0" noProof="0">
              <a:ln>
                <a:noFill/>
              </a:ln>
              <a:solidFill>
                <a:srgbClr val="F1F1F1"/>
              </a:solidFill>
              <a:effectLst/>
              <a:uLnTx/>
              <a:uFillTx/>
              <a:latin typeface="Gilroy-Bold"/>
              <a:ea typeface="+mn-ea"/>
              <a:cs typeface="+mn-cs"/>
              <a:sym typeface="Gilroy-Bold"/>
              <a:rtl val="0"/>
            </a:endParaRPr>
          </a:p>
        </p:txBody>
      </p:sp>
      <p:sp>
        <p:nvSpPr>
          <p:cNvPr id="221" name="TextBox 220">
            <a:extLst>
              <a:ext uri="{FF2B5EF4-FFF2-40B4-BE49-F238E27FC236}">
                <a16:creationId xmlns:a16="http://schemas.microsoft.com/office/drawing/2014/main" id="{1906B087-4D56-6B46-B680-FC38BB871E47}"/>
              </a:ext>
            </a:extLst>
          </p:cNvPr>
          <p:cNvSpPr txBox="1"/>
          <p:nvPr/>
        </p:nvSpPr>
        <p:spPr>
          <a:xfrm>
            <a:off x="4649642" y="5088113"/>
            <a:ext cx="27943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1F1F1"/>
                </a:solidFill>
                <a:effectLst/>
                <a:uLnTx/>
                <a:uFillTx/>
                <a:latin typeface="Gilroy-Regular"/>
                <a:ea typeface="+mn-ea"/>
                <a:cs typeface="+mn-cs"/>
                <a:sym typeface="Gilroy-Regular"/>
                <a:rtl val="0"/>
              </a:rPr>
              <a:t>Managed Connectivity, Networking</a:t>
            </a:r>
          </a:p>
        </p:txBody>
      </p:sp>
      <p:sp>
        <p:nvSpPr>
          <p:cNvPr id="222" name="TextBox 221">
            <a:extLst>
              <a:ext uri="{FF2B5EF4-FFF2-40B4-BE49-F238E27FC236}">
                <a16:creationId xmlns:a16="http://schemas.microsoft.com/office/drawing/2014/main" id="{69E3066C-F939-F64E-9D33-4CF06368861E}"/>
              </a:ext>
            </a:extLst>
          </p:cNvPr>
          <p:cNvSpPr txBox="1"/>
          <p:nvPr/>
        </p:nvSpPr>
        <p:spPr>
          <a:xfrm>
            <a:off x="4958454" y="4806645"/>
            <a:ext cx="216835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4" normalizeH="0" baseline="0" noProof="0">
                <a:ln>
                  <a:noFill/>
                </a:ln>
                <a:solidFill>
                  <a:srgbClr val="F1F1F1"/>
                </a:solidFill>
                <a:effectLst/>
                <a:uLnTx/>
                <a:uFillTx/>
                <a:latin typeface="Gilroy-Bold"/>
                <a:ea typeface="+mn-ea"/>
                <a:cs typeface="+mn-cs"/>
                <a:sym typeface="Gilroy-Bold"/>
                <a:rtl val="0"/>
              </a:rPr>
              <a:t>Secure Infrastructure</a:t>
            </a:r>
          </a:p>
        </p:txBody>
      </p:sp>
      <p:grpSp>
        <p:nvGrpSpPr>
          <p:cNvPr id="8" name="Group 7">
            <a:extLst>
              <a:ext uri="{FF2B5EF4-FFF2-40B4-BE49-F238E27FC236}">
                <a16:creationId xmlns:a16="http://schemas.microsoft.com/office/drawing/2014/main" id="{3C41D5B9-2F54-C34C-854E-7AEEE89918CE}"/>
              </a:ext>
            </a:extLst>
          </p:cNvPr>
          <p:cNvGrpSpPr/>
          <p:nvPr/>
        </p:nvGrpSpPr>
        <p:grpSpPr>
          <a:xfrm>
            <a:off x="5365962" y="5894098"/>
            <a:ext cx="1343580" cy="489824"/>
            <a:chOff x="5424287" y="5917256"/>
            <a:chExt cx="1343580" cy="489824"/>
          </a:xfrm>
        </p:grpSpPr>
        <p:grpSp>
          <p:nvGrpSpPr>
            <p:cNvPr id="227" name="Graphic 2">
              <a:extLst>
                <a:ext uri="{FF2B5EF4-FFF2-40B4-BE49-F238E27FC236}">
                  <a16:creationId xmlns:a16="http://schemas.microsoft.com/office/drawing/2014/main" id="{854745C0-E86F-6C4E-9A18-F401CC94306D}"/>
                </a:ext>
              </a:extLst>
            </p:cNvPr>
            <p:cNvGrpSpPr/>
            <p:nvPr/>
          </p:nvGrpSpPr>
          <p:grpSpPr>
            <a:xfrm>
              <a:off x="5424287" y="5917256"/>
              <a:ext cx="1343580" cy="489824"/>
              <a:chOff x="8509501" y="3075632"/>
              <a:chExt cx="1343580" cy="489824"/>
            </a:xfrm>
          </p:grpSpPr>
          <p:sp>
            <p:nvSpPr>
              <p:cNvPr id="228" name="Freeform 227">
                <a:extLst>
                  <a:ext uri="{FF2B5EF4-FFF2-40B4-BE49-F238E27FC236}">
                    <a16:creationId xmlns:a16="http://schemas.microsoft.com/office/drawing/2014/main" id="{D7928873-954D-3D4A-8328-23A956BD9F0D}"/>
                  </a:ext>
                </a:extLst>
              </p:cNvPr>
              <p:cNvSpPr/>
              <p:nvPr/>
            </p:nvSpPr>
            <p:spPr>
              <a:xfrm>
                <a:off x="8509501" y="3075632"/>
                <a:ext cx="1343580" cy="489824"/>
              </a:xfrm>
              <a:custGeom>
                <a:avLst/>
                <a:gdLst>
                  <a:gd name="connsiteX0" fmla="*/ 1005953 w 1230210"/>
                  <a:gd name="connsiteY0" fmla="*/ 0 h 448493"/>
                  <a:gd name="connsiteX1" fmla="*/ 1230211 w 1230210"/>
                  <a:gd name="connsiteY1" fmla="*/ 224246 h 448493"/>
                  <a:gd name="connsiteX2" fmla="*/ 1230211 w 1230210"/>
                  <a:gd name="connsiteY2" fmla="*/ 224246 h 448493"/>
                  <a:gd name="connsiteX3" fmla="*/ 1005953 w 1230210"/>
                  <a:gd name="connsiteY3" fmla="*/ 448493 h 448493"/>
                  <a:gd name="connsiteX4" fmla="*/ 224259 w 1230210"/>
                  <a:gd name="connsiteY4" fmla="*/ 448493 h 448493"/>
                  <a:gd name="connsiteX5" fmla="*/ 0 w 1230210"/>
                  <a:gd name="connsiteY5" fmla="*/ 224246 h 448493"/>
                  <a:gd name="connsiteX6" fmla="*/ 0 w 1230210"/>
                  <a:gd name="connsiteY6" fmla="*/ 224246 h 448493"/>
                  <a:gd name="connsiteX7" fmla="*/ 224259 w 1230210"/>
                  <a:gd name="connsiteY7" fmla="*/ 0 h 44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210" h="448493">
                    <a:moveTo>
                      <a:pt x="1005953" y="0"/>
                    </a:moveTo>
                    <a:cubicBezTo>
                      <a:pt x="1129807" y="0"/>
                      <a:pt x="1230211" y="100399"/>
                      <a:pt x="1230211" y="224246"/>
                    </a:cubicBezTo>
                    <a:lnTo>
                      <a:pt x="1230211" y="224246"/>
                    </a:lnTo>
                    <a:cubicBezTo>
                      <a:pt x="1230211" y="348094"/>
                      <a:pt x="1129807" y="448493"/>
                      <a:pt x="1005953" y="448493"/>
                    </a:cubicBezTo>
                    <a:lnTo>
                      <a:pt x="224259" y="448493"/>
                    </a:lnTo>
                    <a:cubicBezTo>
                      <a:pt x="100404" y="448493"/>
                      <a:pt x="0" y="348094"/>
                      <a:pt x="0" y="224246"/>
                    </a:cubicBezTo>
                    <a:lnTo>
                      <a:pt x="0" y="224246"/>
                    </a:lnTo>
                    <a:cubicBezTo>
                      <a:pt x="0" y="100399"/>
                      <a:pt x="100404" y="0"/>
                      <a:pt x="224259" y="0"/>
                    </a:cubicBezTo>
                    <a:close/>
                  </a:path>
                </a:pathLst>
              </a:custGeom>
              <a:solidFill>
                <a:srgbClr val="2D073A"/>
              </a:solidFill>
              <a:ln w="57150" cap="flat">
                <a:solidFill>
                  <a:srgbClr val="6D1293"/>
                </a:solidFill>
                <a:prstDash val="solid"/>
                <a:miter/>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30" name="TextBox 229">
                <a:extLst>
                  <a:ext uri="{FF2B5EF4-FFF2-40B4-BE49-F238E27FC236}">
                    <a16:creationId xmlns:a16="http://schemas.microsoft.com/office/drawing/2014/main" id="{516EEB46-8BCA-BD4F-9C88-495FF59B034F}"/>
                  </a:ext>
                </a:extLst>
              </p:cNvPr>
              <p:cNvSpPr txBox="1"/>
              <p:nvPr/>
            </p:nvSpPr>
            <p:spPr>
              <a:xfrm>
                <a:off x="9064309" y="3207044"/>
                <a:ext cx="67037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1F1F1"/>
                    </a:solidFill>
                    <a:effectLst/>
                    <a:uLnTx/>
                    <a:uFillTx/>
                    <a:latin typeface="Gilroy-Bold"/>
                    <a:ea typeface="+mn-ea"/>
                    <a:cs typeface="+mn-cs"/>
                    <a:sym typeface="Gilroy-Bold"/>
                    <a:rtl val="0"/>
                  </a:rPr>
                  <a:t>Security</a:t>
                </a:r>
              </a:p>
            </p:txBody>
          </p:sp>
        </p:grpSp>
        <p:grpSp>
          <p:nvGrpSpPr>
            <p:cNvPr id="7" name="Group 6">
              <a:extLst>
                <a:ext uri="{FF2B5EF4-FFF2-40B4-BE49-F238E27FC236}">
                  <a16:creationId xmlns:a16="http://schemas.microsoft.com/office/drawing/2014/main" id="{27FFFB69-55ED-2044-B86E-83CFA14BB12B}"/>
                </a:ext>
              </a:extLst>
            </p:cNvPr>
            <p:cNvGrpSpPr/>
            <p:nvPr/>
          </p:nvGrpSpPr>
          <p:grpSpPr>
            <a:xfrm>
              <a:off x="5721133" y="6007484"/>
              <a:ext cx="219169" cy="292093"/>
              <a:chOff x="6740670" y="6002917"/>
              <a:chExt cx="219169" cy="292093"/>
            </a:xfrm>
          </p:grpSpPr>
          <p:sp>
            <p:nvSpPr>
              <p:cNvPr id="246" name="Freeform 245">
                <a:extLst>
                  <a:ext uri="{FF2B5EF4-FFF2-40B4-BE49-F238E27FC236}">
                    <a16:creationId xmlns:a16="http://schemas.microsoft.com/office/drawing/2014/main" id="{3DE8F4FF-64C3-FA41-8712-E244ADA5B2C1}"/>
                  </a:ext>
                </a:extLst>
              </p:cNvPr>
              <p:cNvSpPr/>
              <p:nvPr/>
            </p:nvSpPr>
            <p:spPr>
              <a:xfrm rot="5400000">
                <a:off x="6832034" y="6167212"/>
                <a:ext cx="36499" cy="219098"/>
              </a:xfrm>
              <a:custGeom>
                <a:avLst/>
                <a:gdLst>
                  <a:gd name="connsiteX0" fmla="*/ 0 w 36499"/>
                  <a:gd name="connsiteY0" fmla="*/ 0 h 219098"/>
                  <a:gd name="connsiteX1" fmla="*/ 36499 w 36499"/>
                  <a:gd name="connsiteY1" fmla="*/ 0 h 219098"/>
                  <a:gd name="connsiteX2" fmla="*/ 36499 w 36499"/>
                  <a:gd name="connsiteY2" fmla="*/ 219099 h 219098"/>
                  <a:gd name="connsiteX3" fmla="*/ 0 w 36499"/>
                  <a:gd name="connsiteY3" fmla="*/ 219099 h 219098"/>
                </a:gdLst>
                <a:ahLst/>
                <a:cxnLst>
                  <a:cxn ang="0">
                    <a:pos x="connsiteX0" y="connsiteY0"/>
                  </a:cxn>
                  <a:cxn ang="0">
                    <a:pos x="connsiteX1" y="connsiteY1"/>
                  </a:cxn>
                  <a:cxn ang="0">
                    <a:pos x="connsiteX2" y="connsiteY2"/>
                  </a:cxn>
                  <a:cxn ang="0">
                    <a:pos x="connsiteX3" y="connsiteY3"/>
                  </a:cxn>
                </a:cxnLst>
                <a:rect l="l" t="t" r="r" b="b"/>
                <a:pathLst>
                  <a:path w="36499" h="219098">
                    <a:moveTo>
                      <a:pt x="0" y="0"/>
                    </a:moveTo>
                    <a:lnTo>
                      <a:pt x="36499" y="0"/>
                    </a:lnTo>
                    <a:lnTo>
                      <a:pt x="36499" y="219099"/>
                    </a:lnTo>
                    <a:lnTo>
                      <a:pt x="0" y="219099"/>
                    </a:lnTo>
                    <a:close/>
                  </a:path>
                </a:pathLst>
              </a:custGeom>
              <a:solidFill>
                <a:srgbClr val="FFFFFF"/>
              </a:solidFill>
              <a:ln w="57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47" name="Freeform 246">
                <a:extLst>
                  <a:ext uri="{FF2B5EF4-FFF2-40B4-BE49-F238E27FC236}">
                    <a16:creationId xmlns:a16="http://schemas.microsoft.com/office/drawing/2014/main" id="{8396B9B9-841B-B642-8AED-0E09A53778E7}"/>
                  </a:ext>
                </a:extLst>
              </p:cNvPr>
              <p:cNvSpPr/>
              <p:nvPr/>
            </p:nvSpPr>
            <p:spPr>
              <a:xfrm rot="5400000">
                <a:off x="6832034" y="6057663"/>
                <a:ext cx="36499" cy="219098"/>
              </a:xfrm>
              <a:custGeom>
                <a:avLst/>
                <a:gdLst>
                  <a:gd name="connsiteX0" fmla="*/ 0 w 36499"/>
                  <a:gd name="connsiteY0" fmla="*/ 0 h 219098"/>
                  <a:gd name="connsiteX1" fmla="*/ 36499 w 36499"/>
                  <a:gd name="connsiteY1" fmla="*/ 0 h 219098"/>
                  <a:gd name="connsiteX2" fmla="*/ 36499 w 36499"/>
                  <a:gd name="connsiteY2" fmla="*/ 219099 h 219098"/>
                  <a:gd name="connsiteX3" fmla="*/ 0 w 36499"/>
                  <a:gd name="connsiteY3" fmla="*/ 219099 h 219098"/>
                </a:gdLst>
                <a:ahLst/>
                <a:cxnLst>
                  <a:cxn ang="0">
                    <a:pos x="connsiteX0" y="connsiteY0"/>
                  </a:cxn>
                  <a:cxn ang="0">
                    <a:pos x="connsiteX1" y="connsiteY1"/>
                  </a:cxn>
                  <a:cxn ang="0">
                    <a:pos x="connsiteX2" y="connsiteY2"/>
                  </a:cxn>
                  <a:cxn ang="0">
                    <a:pos x="connsiteX3" y="connsiteY3"/>
                  </a:cxn>
                </a:cxnLst>
                <a:rect l="l" t="t" r="r" b="b"/>
                <a:pathLst>
                  <a:path w="36499" h="219098">
                    <a:moveTo>
                      <a:pt x="0" y="0"/>
                    </a:moveTo>
                    <a:lnTo>
                      <a:pt x="36499" y="0"/>
                    </a:lnTo>
                    <a:lnTo>
                      <a:pt x="36499" y="219099"/>
                    </a:lnTo>
                    <a:lnTo>
                      <a:pt x="0" y="219099"/>
                    </a:lnTo>
                    <a:close/>
                  </a:path>
                </a:pathLst>
              </a:custGeom>
              <a:solidFill>
                <a:srgbClr val="FFFFFF"/>
              </a:solidFill>
              <a:ln w="57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48" name="Freeform 247">
                <a:extLst>
                  <a:ext uri="{FF2B5EF4-FFF2-40B4-BE49-F238E27FC236}">
                    <a16:creationId xmlns:a16="http://schemas.microsoft.com/office/drawing/2014/main" id="{46D1A8DB-CD7E-AC42-A5C0-812193BAF522}"/>
                  </a:ext>
                </a:extLst>
              </p:cNvPr>
              <p:cNvSpPr/>
              <p:nvPr/>
            </p:nvSpPr>
            <p:spPr>
              <a:xfrm rot="10800000">
                <a:off x="6740728" y="6148963"/>
                <a:ext cx="36499" cy="146046"/>
              </a:xfrm>
              <a:custGeom>
                <a:avLst/>
                <a:gdLst>
                  <a:gd name="connsiteX0" fmla="*/ 0 w 36499"/>
                  <a:gd name="connsiteY0" fmla="*/ 0 h 146046"/>
                  <a:gd name="connsiteX1" fmla="*/ 36499 w 36499"/>
                  <a:gd name="connsiteY1" fmla="*/ 0 h 146046"/>
                  <a:gd name="connsiteX2" fmla="*/ 36499 w 36499"/>
                  <a:gd name="connsiteY2" fmla="*/ 146047 h 146046"/>
                  <a:gd name="connsiteX3" fmla="*/ 0 w 36499"/>
                  <a:gd name="connsiteY3" fmla="*/ 146047 h 146046"/>
                </a:gdLst>
                <a:ahLst/>
                <a:cxnLst>
                  <a:cxn ang="0">
                    <a:pos x="connsiteX0" y="connsiteY0"/>
                  </a:cxn>
                  <a:cxn ang="0">
                    <a:pos x="connsiteX1" y="connsiteY1"/>
                  </a:cxn>
                  <a:cxn ang="0">
                    <a:pos x="connsiteX2" y="connsiteY2"/>
                  </a:cxn>
                  <a:cxn ang="0">
                    <a:pos x="connsiteX3" y="connsiteY3"/>
                  </a:cxn>
                </a:cxnLst>
                <a:rect l="l" t="t" r="r" b="b"/>
                <a:pathLst>
                  <a:path w="36499" h="146046">
                    <a:moveTo>
                      <a:pt x="0" y="0"/>
                    </a:moveTo>
                    <a:lnTo>
                      <a:pt x="36499" y="0"/>
                    </a:lnTo>
                    <a:lnTo>
                      <a:pt x="36499" y="146047"/>
                    </a:lnTo>
                    <a:lnTo>
                      <a:pt x="0" y="146047"/>
                    </a:lnTo>
                    <a:close/>
                  </a:path>
                </a:pathLst>
              </a:custGeom>
              <a:solidFill>
                <a:srgbClr val="FFFFFF"/>
              </a:solidFill>
              <a:ln w="57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49" name="Freeform 248">
                <a:extLst>
                  <a:ext uri="{FF2B5EF4-FFF2-40B4-BE49-F238E27FC236}">
                    <a16:creationId xmlns:a16="http://schemas.microsoft.com/office/drawing/2014/main" id="{ECCA8A4B-907E-C347-9B46-DBCBBCB0A1F6}"/>
                  </a:ext>
                </a:extLst>
              </p:cNvPr>
              <p:cNvSpPr/>
              <p:nvPr/>
            </p:nvSpPr>
            <p:spPr>
              <a:xfrm rot="10800000">
                <a:off x="6923340" y="6148963"/>
                <a:ext cx="36499" cy="146046"/>
              </a:xfrm>
              <a:custGeom>
                <a:avLst/>
                <a:gdLst>
                  <a:gd name="connsiteX0" fmla="*/ 0 w 36499"/>
                  <a:gd name="connsiteY0" fmla="*/ 0 h 146046"/>
                  <a:gd name="connsiteX1" fmla="*/ 36499 w 36499"/>
                  <a:gd name="connsiteY1" fmla="*/ 0 h 146046"/>
                  <a:gd name="connsiteX2" fmla="*/ 36499 w 36499"/>
                  <a:gd name="connsiteY2" fmla="*/ 146047 h 146046"/>
                  <a:gd name="connsiteX3" fmla="*/ 0 w 36499"/>
                  <a:gd name="connsiteY3" fmla="*/ 146047 h 146046"/>
                </a:gdLst>
                <a:ahLst/>
                <a:cxnLst>
                  <a:cxn ang="0">
                    <a:pos x="connsiteX0" y="connsiteY0"/>
                  </a:cxn>
                  <a:cxn ang="0">
                    <a:pos x="connsiteX1" y="connsiteY1"/>
                  </a:cxn>
                  <a:cxn ang="0">
                    <a:pos x="connsiteX2" y="connsiteY2"/>
                  </a:cxn>
                  <a:cxn ang="0">
                    <a:pos x="connsiteX3" y="connsiteY3"/>
                  </a:cxn>
                </a:cxnLst>
                <a:rect l="l" t="t" r="r" b="b"/>
                <a:pathLst>
                  <a:path w="36499" h="146046">
                    <a:moveTo>
                      <a:pt x="0" y="0"/>
                    </a:moveTo>
                    <a:lnTo>
                      <a:pt x="36499" y="0"/>
                    </a:lnTo>
                    <a:lnTo>
                      <a:pt x="36499" y="146047"/>
                    </a:lnTo>
                    <a:lnTo>
                      <a:pt x="0" y="146047"/>
                    </a:lnTo>
                    <a:close/>
                  </a:path>
                </a:pathLst>
              </a:custGeom>
              <a:solidFill>
                <a:srgbClr val="FFFFFF"/>
              </a:solidFill>
              <a:ln w="57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51" name="Freeform 250">
                <a:extLst>
                  <a:ext uri="{FF2B5EF4-FFF2-40B4-BE49-F238E27FC236}">
                    <a16:creationId xmlns:a16="http://schemas.microsoft.com/office/drawing/2014/main" id="{44C856D1-10CF-7A45-8DB3-F1BEFA0B7FF0}"/>
                  </a:ext>
                </a:extLst>
              </p:cNvPr>
              <p:cNvSpPr/>
              <p:nvPr/>
            </p:nvSpPr>
            <p:spPr>
              <a:xfrm>
                <a:off x="6740670" y="6002917"/>
                <a:ext cx="219110" cy="109549"/>
              </a:xfrm>
              <a:custGeom>
                <a:avLst/>
                <a:gdLst>
                  <a:gd name="connsiteX0" fmla="*/ 219110 w 219110"/>
                  <a:gd name="connsiteY0" fmla="*/ 109549 h 109549"/>
                  <a:gd name="connsiteX1" fmla="*/ 109555 w 219110"/>
                  <a:gd name="connsiteY1" fmla="*/ 0 h 109549"/>
                  <a:gd name="connsiteX2" fmla="*/ 0 w 219110"/>
                  <a:gd name="connsiteY2" fmla="*/ 109549 h 109549"/>
                  <a:gd name="connsiteX3" fmla="*/ 36557 w 219110"/>
                  <a:gd name="connsiteY3" fmla="*/ 109549 h 109549"/>
                  <a:gd name="connsiteX4" fmla="*/ 109555 w 219110"/>
                  <a:gd name="connsiteY4" fmla="*/ 36555 h 109549"/>
                  <a:gd name="connsiteX5" fmla="*/ 182553 w 219110"/>
                  <a:gd name="connsiteY5" fmla="*/ 109549 h 109549"/>
                  <a:gd name="connsiteX6" fmla="*/ 219110 w 219110"/>
                  <a:gd name="connsiteY6" fmla="*/ 109549 h 1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10" h="109549">
                    <a:moveTo>
                      <a:pt x="219110" y="109549"/>
                    </a:moveTo>
                    <a:cubicBezTo>
                      <a:pt x="219110" y="49048"/>
                      <a:pt x="170059" y="0"/>
                      <a:pt x="109555" y="0"/>
                    </a:cubicBezTo>
                    <a:cubicBezTo>
                      <a:pt x="49051" y="0"/>
                      <a:pt x="0" y="49048"/>
                      <a:pt x="0" y="109549"/>
                    </a:cubicBezTo>
                    <a:lnTo>
                      <a:pt x="36557" y="109549"/>
                    </a:lnTo>
                    <a:cubicBezTo>
                      <a:pt x="36557" y="69235"/>
                      <a:pt x="69239" y="36555"/>
                      <a:pt x="109555" y="36555"/>
                    </a:cubicBezTo>
                    <a:cubicBezTo>
                      <a:pt x="149872" y="36555"/>
                      <a:pt x="182553" y="69235"/>
                      <a:pt x="182553" y="109549"/>
                    </a:cubicBezTo>
                    <a:lnTo>
                      <a:pt x="219110" y="109549"/>
                    </a:lnTo>
                    <a:close/>
                  </a:path>
                </a:pathLst>
              </a:custGeom>
              <a:solidFill>
                <a:srgbClr val="FFFFFF"/>
              </a:solidFill>
              <a:ln w="57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grpSp>
        <p:nvGrpSpPr>
          <p:cNvPr id="23" name="Graphic 20">
            <a:extLst>
              <a:ext uri="{FF2B5EF4-FFF2-40B4-BE49-F238E27FC236}">
                <a16:creationId xmlns:a16="http://schemas.microsoft.com/office/drawing/2014/main" id="{8699339F-EC87-5A43-98D3-AB43BC4F948C}"/>
              </a:ext>
            </a:extLst>
          </p:cNvPr>
          <p:cNvGrpSpPr/>
          <p:nvPr/>
        </p:nvGrpSpPr>
        <p:grpSpPr>
          <a:xfrm>
            <a:off x="944768" y="208714"/>
            <a:ext cx="5025672" cy="6515708"/>
            <a:chOff x="944768" y="208714"/>
            <a:chExt cx="5025672" cy="6515708"/>
          </a:xfrm>
          <a:noFill/>
        </p:grpSpPr>
        <p:grpSp>
          <p:nvGrpSpPr>
            <p:cNvPr id="24" name="Graphic 20">
              <a:extLst>
                <a:ext uri="{FF2B5EF4-FFF2-40B4-BE49-F238E27FC236}">
                  <a16:creationId xmlns:a16="http://schemas.microsoft.com/office/drawing/2014/main" id="{536F62F1-9283-F049-957E-416C2D9E0E24}"/>
                </a:ext>
              </a:extLst>
            </p:cNvPr>
            <p:cNvGrpSpPr/>
            <p:nvPr/>
          </p:nvGrpSpPr>
          <p:grpSpPr>
            <a:xfrm>
              <a:off x="944768" y="208714"/>
              <a:ext cx="5025672" cy="6417294"/>
              <a:chOff x="944768" y="208714"/>
              <a:chExt cx="5025672" cy="6417294"/>
            </a:xfrm>
            <a:noFill/>
          </p:grpSpPr>
          <p:sp>
            <p:nvSpPr>
              <p:cNvPr id="25" name="Freeform 24">
                <a:extLst>
                  <a:ext uri="{FF2B5EF4-FFF2-40B4-BE49-F238E27FC236}">
                    <a16:creationId xmlns:a16="http://schemas.microsoft.com/office/drawing/2014/main" id="{FC0496B6-4ADA-2843-BE89-5396A2964A12}"/>
                  </a:ext>
                </a:extLst>
              </p:cNvPr>
              <p:cNvSpPr/>
              <p:nvPr/>
            </p:nvSpPr>
            <p:spPr>
              <a:xfrm>
                <a:off x="944768" y="208714"/>
                <a:ext cx="5025672" cy="6417294"/>
              </a:xfrm>
              <a:custGeom>
                <a:avLst/>
                <a:gdLst>
                  <a:gd name="connsiteX0" fmla="*/ 4995144 w 5025672"/>
                  <a:gd name="connsiteY0" fmla="*/ 6417295 h 6417294"/>
                  <a:gd name="connsiteX1" fmla="*/ 3208694 w 5025672"/>
                  <a:gd name="connsiteY1" fmla="*/ 6417295 h 6417294"/>
                  <a:gd name="connsiteX2" fmla="*/ 0 w 5025672"/>
                  <a:gd name="connsiteY2" fmla="*/ 3208701 h 6417294"/>
                  <a:gd name="connsiteX3" fmla="*/ 3208694 w 5025672"/>
                  <a:gd name="connsiteY3" fmla="*/ 0 h 6417294"/>
                  <a:gd name="connsiteX4" fmla="*/ 5025673 w 5025672"/>
                  <a:gd name="connsiteY4" fmla="*/ 0 h 641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672" h="6417294">
                    <a:moveTo>
                      <a:pt x="4995144" y="6417295"/>
                    </a:moveTo>
                    <a:lnTo>
                      <a:pt x="3208694" y="6417295"/>
                    </a:lnTo>
                    <a:cubicBezTo>
                      <a:pt x="1436547" y="6417295"/>
                      <a:pt x="0" y="4980686"/>
                      <a:pt x="0" y="3208701"/>
                    </a:cubicBezTo>
                    <a:cubicBezTo>
                      <a:pt x="0" y="1436716"/>
                      <a:pt x="1436547" y="0"/>
                      <a:pt x="3208694" y="0"/>
                    </a:cubicBezTo>
                    <a:lnTo>
                      <a:pt x="5025673" y="0"/>
                    </a:lnTo>
                  </a:path>
                </a:pathLst>
              </a:custGeom>
              <a:noFill/>
              <a:ln w="42659" cap="flat">
                <a:solidFill>
                  <a:srgbClr val="6D12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6" name="Freeform 25">
                <a:extLst>
                  <a:ext uri="{FF2B5EF4-FFF2-40B4-BE49-F238E27FC236}">
                    <a16:creationId xmlns:a16="http://schemas.microsoft.com/office/drawing/2014/main" id="{E0F9EF1D-A838-F84B-A8B8-DE3A535CB460}"/>
                  </a:ext>
                </a:extLst>
              </p:cNvPr>
              <p:cNvSpPr/>
              <p:nvPr/>
            </p:nvSpPr>
            <p:spPr>
              <a:xfrm>
                <a:off x="4153462" y="6626008"/>
                <a:ext cx="1701589" cy="10673"/>
              </a:xfrm>
              <a:custGeom>
                <a:avLst/>
                <a:gdLst>
                  <a:gd name="connsiteX0" fmla="*/ 0 w 1701589"/>
                  <a:gd name="connsiteY0" fmla="*/ 0 h 10673"/>
                  <a:gd name="connsiteX1" fmla="*/ 1701590 w 1701589"/>
                  <a:gd name="connsiteY1" fmla="*/ 0 h 10673"/>
                </a:gdLst>
                <a:ahLst/>
                <a:cxnLst>
                  <a:cxn ang="0">
                    <a:pos x="connsiteX0" y="connsiteY0"/>
                  </a:cxn>
                  <a:cxn ang="0">
                    <a:pos x="connsiteX1" y="connsiteY1"/>
                  </a:cxn>
                </a:cxnLst>
                <a:rect l="l" t="t" r="r" b="b"/>
                <a:pathLst>
                  <a:path w="1701589" h="10673">
                    <a:moveTo>
                      <a:pt x="0" y="0"/>
                    </a:moveTo>
                    <a:lnTo>
                      <a:pt x="1701590" y="0"/>
                    </a:lnTo>
                  </a:path>
                </a:pathLst>
              </a:custGeom>
              <a:ln w="42659" cap="flat">
                <a:solidFill>
                  <a:srgbClr val="6D12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sp>
          <p:nvSpPr>
            <p:cNvPr id="27" name="Freeform 26">
              <a:extLst>
                <a:ext uri="{FF2B5EF4-FFF2-40B4-BE49-F238E27FC236}">
                  <a16:creationId xmlns:a16="http://schemas.microsoft.com/office/drawing/2014/main" id="{83651470-9190-8A41-9D0F-46E37C73F640}"/>
                </a:ext>
              </a:extLst>
            </p:cNvPr>
            <p:cNvSpPr/>
            <p:nvPr/>
          </p:nvSpPr>
          <p:spPr>
            <a:xfrm>
              <a:off x="5870956" y="6527594"/>
              <a:ext cx="99484" cy="196827"/>
            </a:xfrm>
            <a:custGeom>
              <a:avLst/>
              <a:gdLst>
                <a:gd name="connsiteX0" fmla="*/ 2135 w 99484"/>
                <a:gd name="connsiteY0" fmla="*/ 196828 h 196827"/>
                <a:gd name="connsiteX1" fmla="*/ 99485 w 99484"/>
                <a:gd name="connsiteY1" fmla="*/ 99481 h 196827"/>
                <a:gd name="connsiteX2" fmla="*/ 0 w 99484"/>
                <a:gd name="connsiteY2" fmla="*/ 0 h 196827"/>
              </a:gdLst>
              <a:ahLst/>
              <a:cxnLst>
                <a:cxn ang="0">
                  <a:pos x="connsiteX0" y="connsiteY0"/>
                </a:cxn>
                <a:cxn ang="0">
                  <a:pos x="connsiteX1" y="connsiteY1"/>
                </a:cxn>
                <a:cxn ang="0">
                  <a:pos x="connsiteX2" y="connsiteY2"/>
                </a:cxn>
              </a:cxnLst>
              <a:rect l="l" t="t" r="r" b="b"/>
              <a:pathLst>
                <a:path w="99484" h="196827">
                  <a:moveTo>
                    <a:pt x="2135" y="196828"/>
                  </a:moveTo>
                  <a:lnTo>
                    <a:pt x="99485" y="99481"/>
                  </a:lnTo>
                  <a:lnTo>
                    <a:pt x="0" y="0"/>
                  </a:lnTo>
                </a:path>
              </a:pathLst>
            </a:custGeom>
            <a:noFill/>
            <a:ln w="42659" cap="flat">
              <a:solidFill>
                <a:srgbClr val="6D12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nvGrpSpPr>
          <p:cNvPr id="192" name="Graphic 2">
            <a:extLst>
              <a:ext uri="{FF2B5EF4-FFF2-40B4-BE49-F238E27FC236}">
                <a16:creationId xmlns:a16="http://schemas.microsoft.com/office/drawing/2014/main" id="{BE7BED57-7100-C64F-A535-9FDF0A5773E5}"/>
              </a:ext>
            </a:extLst>
          </p:cNvPr>
          <p:cNvGrpSpPr/>
          <p:nvPr/>
        </p:nvGrpSpPr>
        <p:grpSpPr>
          <a:xfrm>
            <a:off x="304785" y="3105938"/>
            <a:ext cx="1394410" cy="508355"/>
            <a:chOff x="8721360" y="3019347"/>
            <a:chExt cx="1394410" cy="508355"/>
          </a:xfrm>
        </p:grpSpPr>
        <p:sp>
          <p:nvSpPr>
            <p:cNvPr id="193" name="Freeform 192">
              <a:extLst>
                <a:ext uri="{FF2B5EF4-FFF2-40B4-BE49-F238E27FC236}">
                  <a16:creationId xmlns:a16="http://schemas.microsoft.com/office/drawing/2014/main" id="{A00278E8-6B3B-F645-A3AF-D97B04DDD74C}"/>
                </a:ext>
              </a:extLst>
            </p:cNvPr>
            <p:cNvSpPr/>
            <p:nvPr/>
          </p:nvSpPr>
          <p:spPr>
            <a:xfrm>
              <a:off x="8721360" y="3019347"/>
              <a:ext cx="1394410" cy="508355"/>
            </a:xfrm>
            <a:custGeom>
              <a:avLst/>
              <a:gdLst>
                <a:gd name="connsiteX0" fmla="*/ 1005953 w 1230210"/>
                <a:gd name="connsiteY0" fmla="*/ 0 h 448493"/>
                <a:gd name="connsiteX1" fmla="*/ 1230211 w 1230210"/>
                <a:gd name="connsiteY1" fmla="*/ 224246 h 448493"/>
                <a:gd name="connsiteX2" fmla="*/ 1230211 w 1230210"/>
                <a:gd name="connsiteY2" fmla="*/ 224246 h 448493"/>
                <a:gd name="connsiteX3" fmla="*/ 1005953 w 1230210"/>
                <a:gd name="connsiteY3" fmla="*/ 448493 h 448493"/>
                <a:gd name="connsiteX4" fmla="*/ 224259 w 1230210"/>
                <a:gd name="connsiteY4" fmla="*/ 448493 h 448493"/>
                <a:gd name="connsiteX5" fmla="*/ 0 w 1230210"/>
                <a:gd name="connsiteY5" fmla="*/ 224246 h 448493"/>
                <a:gd name="connsiteX6" fmla="*/ 0 w 1230210"/>
                <a:gd name="connsiteY6" fmla="*/ 224246 h 448493"/>
                <a:gd name="connsiteX7" fmla="*/ 224259 w 1230210"/>
                <a:gd name="connsiteY7" fmla="*/ 0 h 44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210" h="448493">
                  <a:moveTo>
                    <a:pt x="1005953" y="0"/>
                  </a:moveTo>
                  <a:cubicBezTo>
                    <a:pt x="1129807" y="0"/>
                    <a:pt x="1230211" y="100399"/>
                    <a:pt x="1230211" y="224246"/>
                  </a:cubicBezTo>
                  <a:lnTo>
                    <a:pt x="1230211" y="224246"/>
                  </a:lnTo>
                  <a:cubicBezTo>
                    <a:pt x="1230211" y="348094"/>
                    <a:pt x="1129807" y="448493"/>
                    <a:pt x="1005953" y="448493"/>
                  </a:cubicBezTo>
                  <a:lnTo>
                    <a:pt x="224259" y="448493"/>
                  </a:lnTo>
                  <a:cubicBezTo>
                    <a:pt x="100404" y="448493"/>
                    <a:pt x="0" y="348094"/>
                    <a:pt x="0" y="224246"/>
                  </a:cubicBezTo>
                  <a:lnTo>
                    <a:pt x="0" y="224246"/>
                  </a:lnTo>
                  <a:cubicBezTo>
                    <a:pt x="0" y="100399"/>
                    <a:pt x="100404" y="0"/>
                    <a:pt x="224259" y="0"/>
                  </a:cubicBezTo>
                  <a:close/>
                </a:path>
              </a:pathLst>
            </a:custGeom>
            <a:solidFill>
              <a:srgbClr val="2D073A"/>
            </a:solidFill>
            <a:ln w="57150" cap="flat">
              <a:solidFill>
                <a:srgbClr val="6E1D85"/>
              </a:solidFill>
              <a:prstDash val="solid"/>
              <a:miter/>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95" name="TextBox 194">
              <a:extLst>
                <a:ext uri="{FF2B5EF4-FFF2-40B4-BE49-F238E27FC236}">
                  <a16:creationId xmlns:a16="http://schemas.microsoft.com/office/drawing/2014/main" id="{672F4105-13F4-4A40-9CEA-768DAAD4626B}"/>
                </a:ext>
              </a:extLst>
            </p:cNvPr>
            <p:cNvSpPr txBox="1"/>
            <p:nvPr/>
          </p:nvSpPr>
          <p:spPr>
            <a:xfrm>
              <a:off x="8797709" y="3150415"/>
              <a:ext cx="128592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1F1F1"/>
                  </a:solidFill>
                  <a:effectLst/>
                  <a:uLnTx/>
                  <a:uFillTx/>
                  <a:latin typeface="Gilroy-Bold"/>
                  <a:ea typeface="+mn-ea"/>
                  <a:cs typeface="+mn-cs"/>
                  <a:sym typeface="Gilroy-Bold"/>
                  <a:rtl val="0"/>
                </a:rPr>
                <a:t>Managed Services</a:t>
              </a:r>
            </a:p>
          </p:txBody>
        </p:sp>
      </p:grpSp>
      <p:grpSp>
        <p:nvGrpSpPr>
          <p:cNvPr id="28" name="Graphic 20">
            <a:extLst>
              <a:ext uri="{FF2B5EF4-FFF2-40B4-BE49-F238E27FC236}">
                <a16:creationId xmlns:a16="http://schemas.microsoft.com/office/drawing/2014/main" id="{7FFF3C1F-3175-2945-98B1-3F93A0CB5151}"/>
              </a:ext>
            </a:extLst>
          </p:cNvPr>
          <p:cNvGrpSpPr/>
          <p:nvPr/>
        </p:nvGrpSpPr>
        <p:grpSpPr>
          <a:xfrm>
            <a:off x="6130449" y="110300"/>
            <a:ext cx="5025672" cy="6515601"/>
            <a:chOff x="6130449" y="110300"/>
            <a:chExt cx="5025672" cy="6515601"/>
          </a:xfrm>
          <a:noFill/>
        </p:grpSpPr>
        <p:grpSp>
          <p:nvGrpSpPr>
            <p:cNvPr id="29" name="Graphic 20">
              <a:extLst>
                <a:ext uri="{FF2B5EF4-FFF2-40B4-BE49-F238E27FC236}">
                  <a16:creationId xmlns:a16="http://schemas.microsoft.com/office/drawing/2014/main" id="{1C2B4161-56E0-A549-86C7-62C10F4B4D83}"/>
                </a:ext>
              </a:extLst>
            </p:cNvPr>
            <p:cNvGrpSpPr/>
            <p:nvPr/>
          </p:nvGrpSpPr>
          <p:grpSpPr>
            <a:xfrm>
              <a:off x="6130449" y="208714"/>
              <a:ext cx="5025672" cy="6417187"/>
              <a:chOff x="6130449" y="208714"/>
              <a:chExt cx="5025672" cy="6417187"/>
            </a:xfrm>
            <a:noFill/>
          </p:grpSpPr>
          <p:sp>
            <p:nvSpPr>
              <p:cNvPr id="30" name="Freeform 29">
                <a:extLst>
                  <a:ext uri="{FF2B5EF4-FFF2-40B4-BE49-F238E27FC236}">
                    <a16:creationId xmlns:a16="http://schemas.microsoft.com/office/drawing/2014/main" id="{3FB937F4-A12B-584A-A1BF-B9661A6991FD}"/>
                  </a:ext>
                </a:extLst>
              </p:cNvPr>
              <p:cNvSpPr/>
              <p:nvPr/>
            </p:nvSpPr>
            <p:spPr>
              <a:xfrm>
                <a:off x="6130449" y="208714"/>
                <a:ext cx="5025672" cy="6417187"/>
              </a:xfrm>
              <a:custGeom>
                <a:avLst/>
                <a:gdLst>
                  <a:gd name="connsiteX0" fmla="*/ 30529 w 5025672"/>
                  <a:gd name="connsiteY0" fmla="*/ 0 h 6417187"/>
                  <a:gd name="connsiteX1" fmla="*/ 1816979 w 5025672"/>
                  <a:gd name="connsiteY1" fmla="*/ 0 h 6417187"/>
                  <a:gd name="connsiteX2" fmla="*/ 5025673 w 5025672"/>
                  <a:gd name="connsiteY2" fmla="*/ 3208594 h 6417187"/>
                  <a:gd name="connsiteX3" fmla="*/ 1816979 w 5025672"/>
                  <a:gd name="connsiteY3" fmla="*/ 6417188 h 6417187"/>
                  <a:gd name="connsiteX4" fmla="*/ 0 w 5025672"/>
                  <a:gd name="connsiteY4" fmla="*/ 6417188 h 6417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672" h="6417187">
                    <a:moveTo>
                      <a:pt x="30529" y="0"/>
                    </a:moveTo>
                    <a:lnTo>
                      <a:pt x="1816979" y="0"/>
                    </a:lnTo>
                    <a:cubicBezTo>
                      <a:pt x="3589126" y="0"/>
                      <a:pt x="5025673" y="1436502"/>
                      <a:pt x="5025673" y="3208594"/>
                    </a:cubicBezTo>
                    <a:cubicBezTo>
                      <a:pt x="5025673" y="4980686"/>
                      <a:pt x="3589126" y="6417188"/>
                      <a:pt x="1816979" y="6417188"/>
                    </a:cubicBezTo>
                    <a:lnTo>
                      <a:pt x="0" y="6417188"/>
                    </a:lnTo>
                  </a:path>
                </a:pathLst>
              </a:custGeom>
              <a:noFill/>
              <a:ln w="42659" cap="flat">
                <a:solidFill>
                  <a:srgbClr val="EC11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1" name="Freeform 30">
                <a:extLst>
                  <a:ext uri="{FF2B5EF4-FFF2-40B4-BE49-F238E27FC236}">
                    <a16:creationId xmlns:a16="http://schemas.microsoft.com/office/drawing/2014/main" id="{329F21B0-1169-F640-8A23-6BAD58E67697}"/>
                  </a:ext>
                </a:extLst>
              </p:cNvPr>
              <p:cNvSpPr/>
              <p:nvPr/>
            </p:nvSpPr>
            <p:spPr>
              <a:xfrm>
                <a:off x="6245838" y="208714"/>
                <a:ext cx="1701589" cy="10673"/>
              </a:xfrm>
              <a:custGeom>
                <a:avLst/>
                <a:gdLst>
                  <a:gd name="connsiteX0" fmla="*/ 1701590 w 1701589"/>
                  <a:gd name="connsiteY0" fmla="*/ 0 h 10673"/>
                  <a:gd name="connsiteX1" fmla="*/ 0 w 1701589"/>
                  <a:gd name="connsiteY1" fmla="*/ 0 h 10673"/>
                </a:gdLst>
                <a:ahLst/>
                <a:cxnLst>
                  <a:cxn ang="0">
                    <a:pos x="connsiteX0" y="connsiteY0"/>
                  </a:cxn>
                  <a:cxn ang="0">
                    <a:pos x="connsiteX1" y="connsiteY1"/>
                  </a:cxn>
                </a:cxnLst>
                <a:rect l="l" t="t" r="r" b="b"/>
                <a:pathLst>
                  <a:path w="1701589" h="10673">
                    <a:moveTo>
                      <a:pt x="1701590" y="0"/>
                    </a:moveTo>
                    <a:lnTo>
                      <a:pt x="0" y="0"/>
                    </a:lnTo>
                  </a:path>
                </a:pathLst>
              </a:custGeom>
              <a:ln w="42659" cap="flat">
                <a:solidFill>
                  <a:srgbClr val="EC11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sp>
          <p:nvSpPr>
            <p:cNvPr id="32" name="Freeform 31">
              <a:extLst>
                <a:ext uri="{FF2B5EF4-FFF2-40B4-BE49-F238E27FC236}">
                  <a16:creationId xmlns:a16="http://schemas.microsoft.com/office/drawing/2014/main" id="{9F24891B-0166-1E43-9979-01B10A36B725}"/>
                </a:ext>
              </a:extLst>
            </p:cNvPr>
            <p:cNvSpPr/>
            <p:nvPr/>
          </p:nvSpPr>
          <p:spPr>
            <a:xfrm>
              <a:off x="6130449" y="110300"/>
              <a:ext cx="99484" cy="196827"/>
            </a:xfrm>
            <a:custGeom>
              <a:avLst/>
              <a:gdLst>
                <a:gd name="connsiteX0" fmla="*/ 97350 w 99484"/>
                <a:gd name="connsiteY0" fmla="*/ 0 h 196827"/>
                <a:gd name="connsiteX1" fmla="*/ 0 w 99484"/>
                <a:gd name="connsiteY1" fmla="*/ 97347 h 196827"/>
                <a:gd name="connsiteX2" fmla="*/ 99485 w 99484"/>
                <a:gd name="connsiteY2" fmla="*/ 196828 h 196827"/>
              </a:gdLst>
              <a:ahLst/>
              <a:cxnLst>
                <a:cxn ang="0">
                  <a:pos x="connsiteX0" y="connsiteY0"/>
                </a:cxn>
                <a:cxn ang="0">
                  <a:pos x="connsiteX1" y="connsiteY1"/>
                </a:cxn>
                <a:cxn ang="0">
                  <a:pos x="connsiteX2" y="connsiteY2"/>
                </a:cxn>
              </a:cxnLst>
              <a:rect l="l" t="t" r="r" b="b"/>
              <a:pathLst>
                <a:path w="99484" h="196827">
                  <a:moveTo>
                    <a:pt x="97350" y="0"/>
                  </a:moveTo>
                  <a:lnTo>
                    <a:pt x="0" y="97347"/>
                  </a:lnTo>
                  <a:lnTo>
                    <a:pt x="99485" y="196828"/>
                  </a:lnTo>
                </a:path>
              </a:pathLst>
            </a:custGeom>
            <a:noFill/>
            <a:ln w="42659" cap="flat">
              <a:solidFill>
                <a:srgbClr val="EC11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sp>
        <p:nvSpPr>
          <p:cNvPr id="4" name="Graphic 2">
            <a:extLst>
              <a:ext uri="{FF2B5EF4-FFF2-40B4-BE49-F238E27FC236}">
                <a16:creationId xmlns:a16="http://schemas.microsoft.com/office/drawing/2014/main" id="{043F8F12-AD5A-0B4C-9603-67E1E9137A0E}"/>
              </a:ext>
            </a:extLst>
          </p:cNvPr>
          <p:cNvSpPr/>
          <p:nvPr/>
        </p:nvSpPr>
        <p:spPr>
          <a:xfrm>
            <a:off x="4396469" y="2597776"/>
            <a:ext cx="3379536" cy="1599196"/>
          </a:xfrm>
          <a:custGeom>
            <a:avLst/>
            <a:gdLst>
              <a:gd name="connsiteX0" fmla="*/ 899133 w 1046408"/>
              <a:gd name="connsiteY0" fmla="*/ 192570 h 486268"/>
              <a:gd name="connsiteX1" fmla="*/ 883178 w 1046408"/>
              <a:gd name="connsiteY1" fmla="*/ 193416 h 486268"/>
              <a:gd name="connsiteX2" fmla="*/ 688889 w 1046408"/>
              <a:gd name="connsiteY2" fmla="*/ 65476 h 486268"/>
              <a:gd name="connsiteX3" fmla="*/ 602506 w 1046408"/>
              <a:gd name="connsiteY3" fmla="*/ 83820 h 486268"/>
              <a:gd name="connsiteX4" fmla="*/ 418979 w 1046408"/>
              <a:gd name="connsiteY4" fmla="*/ 0 h 486268"/>
              <a:gd name="connsiteX5" fmla="*/ 185699 w 1046408"/>
              <a:gd name="connsiteY5" fmla="*/ 175919 h 486268"/>
              <a:gd name="connsiteX6" fmla="*/ 156999 w 1046408"/>
              <a:gd name="connsiteY6" fmla="*/ 173284 h 486268"/>
              <a:gd name="connsiteX7" fmla="*/ 0 w 1046408"/>
              <a:gd name="connsiteY7" fmla="*/ 329824 h 486268"/>
              <a:gd name="connsiteX8" fmla="*/ 156999 w 1046408"/>
              <a:gd name="connsiteY8" fmla="*/ 486269 h 486268"/>
              <a:gd name="connsiteX9" fmla="*/ 898755 w 1046408"/>
              <a:gd name="connsiteY9" fmla="*/ 486269 h 486268"/>
              <a:gd name="connsiteX10" fmla="*/ 899039 w 1046408"/>
              <a:gd name="connsiteY10" fmla="*/ 486269 h 486268"/>
              <a:gd name="connsiteX11" fmla="*/ 1046408 w 1046408"/>
              <a:gd name="connsiteY11" fmla="*/ 339419 h 486268"/>
              <a:gd name="connsiteX12" fmla="*/ 899039 w 1046408"/>
              <a:gd name="connsiteY12" fmla="*/ 192570 h 48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6408" h="486268">
                <a:moveTo>
                  <a:pt x="899133" y="192570"/>
                </a:moveTo>
                <a:cubicBezTo>
                  <a:pt x="893752" y="192570"/>
                  <a:pt x="888371" y="192852"/>
                  <a:pt x="883178" y="193416"/>
                </a:cubicBezTo>
                <a:cubicBezTo>
                  <a:pt x="850985" y="118157"/>
                  <a:pt x="776121" y="65476"/>
                  <a:pt x="688889" y="65476"/>
                </a:cubicBezTo>
                <a:cubicBezTo>
                  <a:pt x="658112" y="65476"/>
                  <a:pt x="628846" y="72061"/>
                  <a:pt x="602506" y="83820"/>
                </a:cubicBezTo>
                <a:cubicBezTo>
                  <a:pt x="558040" y="32456"/>
                  <a:pt x="492239" y="0"/>
                  <a:pt x="418979" y="0"/>
                </a:cubicBezTo>
                <a:cubicBezTo>
                  <a:pt x="307956" y="0"/>
                  <a:pt x="214398" y="74413"/>
                  <a:pt x="185699" y="175919"/>
                </a:cubicBezTo>
                <a:cubicBezTo>
                  <a:pt x="176447" y="174225"/>
                  <a:pt x="166817" y="173284"/>
                  <a:pt x="156999" y="173284"/>
                </a:cubicBezTo>
                <a:cubicBezTo>
                  <a:pt x="70333" y="173284"/>
                  <a:pt x="0" y="243370"/>
                  <a:pt x="0" y="329824"/>
                </a:cubicBezTo>
                <a:cubicBezTo>
                  <a:pt x="0" y="416278"/>
                  <a:pt x="70333" y="486269"/>
                  <a:pt x="156999" y="486269"/>
                </a:cubicBezTo>
                <a:lnTo>
                  <a:pt x="898755" y="486269"/>
                </a:lnTo>
                <a:cubicBezTo>
                  <a:pt x="898755" y="486269"/>
                  <a:pt x="898944" y="486269"/>
                  <a:pt x="899039" y="486269"/>
                </a:cubicBezTo>
                <a:cubicBezTo>
                  <a:pt x="980418" y="486269"/>
                  <a:pt x="1046408" y="420511"/>
                  <a:pt x="1046408" y="339419"/>
                </a:cubicBezTo>
                <a:cubicBezTo>
                  <a:pt x="1046408" y="258327"/>
                  <a:pt x="980418" y="192570"/>
                  <a:pt x="899039" y="192570"/>
                </a:cubicBezTo>
                <a:close/>
              </a:path>
            </a:pathLst>
          </a:custGeom>
          <a:noFill/>
          <a:ln w="5715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69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p:cTn id="6" dur="indefinite"/>
                                        <p:tgtEl>
                                          <p:spTgt spid="23"/>
                                        </p:tgtEl>
                                        <p:attrNameLst>
                                          <p:attrName>style.opacity</p:attrName>
                                        </p:attrNameLst>
                                      </p:cBhvr>
                                      <p:to>
                                        <p:strVal val="0.5"/>
                                      </p:to>
                                    </p:set>
                                    <p:animEffect filter="image" prLst="opacity: 0.5">
                                      <p:cBhvr rctx="IE">
                                        <p:cTn id="7" dur="indefinite"/>
                                        <p:tgtEl>
                                          <p:spTgt spid="23"/>
                                        </p:tgtEl>
                                      </p:cBhvr>
                                    </p:animEffect>
                                  </p:childTnLst>
                                </p:cTn>
                              </p:par>
                            </p:childTnLst>
                          </p:cTn>
                        </p:par>
                        <p:par>
                          <p:cTn id="8" fill="hold">
                            <p:stCondLst>
                              <p:cond delay="0"/>
                            </p:stCondLst>
                            <p:childTnLst>
                              <p:par>
                                <p:cTn id="9" presetID="9" presetClass="emph" presetSubtype="0" nodeType="afterEffect">
                                  <p:stCondLst>
                                    <p:cond delay="0"/>
                                  </p:stCondLst>
                                  <p:childTnLst>
                                    <p:set>
                                      <p:cBhvr>
                                        <p:cTn id="10" dur="indefinite"/>
                                        <p:tgtEl>
                                          <p:spTgt spid="192"/>
                                        </p:tgtEl>
                                        <p:attrNameLst>
                                          <p:attrName>style.opacity</p:attrName>
                                        </p:attrNameLst>
                                      </p:cBhvr>
                                      <p:to>
                                        <p:strVal val="0.5"/>
                                      </p:to>
                                    </p:set>
                                    <p:animEffect filter="image" prLst="opacity: 0.5">
                                      <p:cBhvr rctx="IE">
                                        <p:cTn id="11" dur="indefinite"/>
                                        <p:tgtEl>
                                          <p:spTgt spid="192"/>
                                        </p:tgtEl>
                                      </p:cBhvr>
                                    </p:animEffect>
                                  </p:childTnLst>
                                </p:cTn>
                              </p:par>
                            </p:childTnLst>
                          </p:cTn>
                        </p:par>
                        <p:par>
                          <p:cTn id="12" fill="hold">
                            <p:stCondLst>
                              <p:cond delay="0"/>
                            </p:stCondLst>
                            <p:childTnLst>
                              <p:par>
                                <p:cTn id="13" presetID="9" presetClass="emph" presetSubtype="0" grpId="0" nodeType="afterEffect">
                                  <p:stCondLst>
                                    <p:cond delay="0"/>
                                  </p:stCondLst>
                                  <p:childTnLst>
                                    <p:set>
                                      <p:cBhvr>
                                        <p:cTn id="14" dur="indefinite"/>
                                        <p:tgtEl>
                                          <p:spTgt spid="12"/>
                                        </p:tgtEl>
                                        <p:attrNameLst>
                                          <p:attrName>style.opacity</p:attrName>
                                        </p:attrNameLst>
                                      </p:cBhvr>
                                      <p:to>
                                        <p:strVal val="0.5"/>
                                      </p:to>
                                    </p:set>
                                    <p:animEffect filter="image" prLst="opacity: 0.5">
                                      <p:cBhvr rctx="IE">
                                        <p:cTn id="15" dur="indefinite"/>
                                        <p:tgtEl>
                                          <p:spTgt spid="12"/>
                                        </p:tgtEl>
                                      </p:cBhvr>
                                    </p:animEffect>
                                  </p:childTnLst>
                                </p:cTn>
                              </p:par>
                            </p:childTnLst>
                          </p:cTn>
                        </p:par>
                        <p:par>
                          <p:cTn id="16" fill="hold">
                            <p:stCondLst>
                              <p:cond delay="0"/>
                            </p:stCondLst>
                            <p:childTnLst>
                              <p:par>
                                <p:cTn id="17" presetID="9" presetClass="emph" presetSubtype="0" grpId="0" nodeType="afterEffect">
                                  <p:stCondLst>
                                    <p:cond delay="0"/>
                                  </p:stCondLst>
                                  <p:childTnLst>
                                    <p:set>
                                      <p:cBhvr>
                                        <p:cTn id="18" dur="indefinite"/>
                                        <p:tgtEl>
                                          <p:spTgt spid="4"/>
                                        </p:tgtEl>
                                        <p:attrNameLst>
                                          <p:attrName>style.opacity</p:attrName>
                                        </p:attrNameLst>
                                      </p:cBhvr>
                                      <p:to>
                                        <p:strVal val="0.5"/>
                                      </p:to>
                                    </p:set>
                                    <p:animEffect filter="image" prLst="opacity: 0.5">
                                      <p:cBhvr rctx="IE">
                                        <p:cTn id="19" dur="indefinite"/>
                                        <p:tgtEl>
                                          <p:spTgt spid="4"/>
                                        </p:tgtEl>
                                      </p:cBhvr>
                                    </p:animEffect>
                                  </p:childTnLst>
                                </p:cTn>
                              </p:par>
                            </p:childTnLst>
                          </p:cTn>
                        </p:par>
                        <p:par>
                          <p:cTn id="20" fill="hold">
                            <p:stCondLst>
                              <p:cond delay="0"/>
                            </p:stCondLst>
                            <p:childTnLst>
                              <p:par>
                                <p:cTn id="21" presetID="9" presetClass="emph" presetSubtype="0" nodeType="afterEffect">
                                  <p:stCondLst>
                                    <p:cond delay="0"/>
                                  </p:stCondLst>
                                  <p:childTnLst>
                                    <p:set>
                                      <p:cBhvr>
                                        <p:cTn id="22" dur="indefinite"/>
                                        <p:tgtEl>
                                          <p:spTgt spid="28"/>
                                        </p:tgtEl>
                                        <p:attrNameLst>
                                          <p:attrName>style.opacity</p:attrName>
                                        </p:attrNameLst>
                                      </p:cBhvr>
                                      <p:to>
                                        <p:strVal val="0.5"/>
                                      </p:to>
                                    </p:set>
                                    <p:animEffect filter="image" prLst="opacity: 0.5">
                                      <p:cBhvr rctx="IE">
                                        <p:cTn id="23" dur="indefinite"/>
                                        <p:tgtEl>
                                          <p:spTgt spid="28"/>
                                        </p:tgtEl>
                                      </p:cBhvr>
                                    </p:animEffect>
                                  </p:childTnLst>
                                </p:cTn>
                              </p:par>
                            </p:childTnLst>
                          </p:cTn>
                        </p:par>
                        <p:par>
                          <p:cTn id="24" fill="hold">
                            <p:stCondLst>
                              <p:cond delay="0"/>
                            </p:stCondLst>
                            <p:childTnLst>
                              <p:par>
                                <p:cTn id="25" presetID="45"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anim calcmode="lin" valueType="num">
                                      <p:cBhvr>
                                        <p:cTn id="28" dur="2000" fill="hold"/>
                                        <p:tgtEl>
                                          <p:spTgt spid="13"/>
                                        </p:tgtEl>
                                        <p:attrNameLst>
                                          <p:attrName>ppt_w</p:attrName>
                                        </p:attrNameLst>
                                      </p:cBhvr>
                                      <p:tavLst>
                                        <p:tav tm="0" fmla="#ppt_w*sin(2.5*pi*$)">
                                          <p:val>
                                            <p:fltVal val="0"/>
                                          </p:val>
                                        </p:tav>
                                        <p:tav tm="100000">
                                          <p:val>
                                            <p:fltVal val="1"/>
                                          </p:val>
                                        </p:tav>
                                      </p:tavLst>
                                    </p:anim>
                                    <p:anim calcmode="lin" valueType="num">
                                      <p:cBhvr>
                                        <p:cTn id="2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2A86D100-A24F-64C4-F9E3-1169AF683C3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246" b="5121"/>
          <a:stretch/>
        </p:blipFill>
        <p:spPr bwMode="auto">
          <a:xfrm>
            <a:off x="1150072" y="57812"/>
            <a:ext cx="9891856" cy="665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80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3D1149-F528-11A5-661D-88F78B1929E8}"/>
              </a:ext>
            </a:extLst>
          </p:cNvPr>
          <p:cNvSpPr>
            <a:spLocks noGrp="1"/>
          </p:cNvSpPr>
          <p:nvPr>
            <p:ph type="body" sz="quarter" idx="12"/>
          </p:nvPr>
        </p:nvSpPr>
        <p:spPr/>
        <p:txBody>
          <a:bodyPr/>
          <a:lstStyle/>
          <a:p>
            <a:r>
              <a:rPr lang="en-GB"/>
              <a:t>Why transform?</a:t>
            </a:r>
          </a:p>
        </p:txBody>
      </p:sp>
      <p:pic>
        <p:nvPicPr>
          <p:cNvPr id="38" name="Graphic 37">
            <a:extLst>
              <a:ext uri="{FF2B5EF4-FFF2-40B4-BE49-F238E27FC236}">
                <a16:creationId xmlns:a16="http://schemas.microsoft.com/office/drawing/2014/main" id="{70AF15F0-4DEA-2816-BD71-47418271285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96874" y="2737942"/>
            <a:ext cx="486523" cy="486523"/>
          </a:xfrm>
          <a:prstGeom prst="rect">
            <a:avLst/>
          </a:prstGeom>
        </p:spPr>
      </p:pic>
      <p:pic>
        <p:nvPicPr>
          <p:cNvPr id="39" name="Graphic 38">
            <a:extLst>
              <a:ext uri="{FF2B5EF4-FFF2-40B4-BE49-F238E27FC236}">
                <a16:creationId xmlns:a16="http://schemas.microsoft.com/office/drawing/2014/main" id="{65E22959-83B8-D547-E0E2-178B6117F39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14006" y="3911606"/>
            <a:ext cx="395344" cy="364336"/>
          </a:xfrm>
          <a:prstGeom prst="rect">
            <a:avLst/>
          </a:prstGeom>
        </p:spPr>
      </p:pic>
      <p:pic>
        <p:nvPicPr>
          <p:cNvPr id="40" name="Graphic 39">
            <a:extLst>
              <a:ext uri="{FF2B5EF4-FFF2-40B4-BE49-F238E27FC236}">
                <a16:creationId xmlns:a16="http://schemas.microsoft.com/office/drawing/2014/main" id="{53F2F66D-458A-3D9D-82DB-70FF3D8D4E7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396874" y="4831760"/>
            <a:ext cx="486523" cy="486523"/>
          </a:xfrm>
          <a:prstGeom prst="rect">
            <a:avLst/>
          </a:prstGeom>
        </p:spPr>
      </p:pic>
      <p:pic>
        <p:nvPicPr>
          <p:cNvPr id="41" name="Graphic 40">
            <a:extLst>
              <a:ext uri="{FF2B5EF4-FFF2-40B4-BE49-F238E27FC236}">
                <a16:creationId xmlns:a16="http://schemas.microsoft.com/office/drawing/2014/main" id="{2429F5A5-18E9-9F99-417A-49BD31B8B6D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196455" y="4961956"/>
            <a:ext cx="407281" cy="407281"/>
          </a:xfrm>
          <a:prstGeom prst="rect">
            <a:avLst/>
          </a:prstGeom>
        </p:spPr>
      </p:pic>
      <p:pic>
        <p:nvPicPr>
          <p:cNvPr id="42" name="Graphic 41">
            <a:extLst>
              <a:ext uri="{FF2B5EF4-FFF2-40B4-BE49-F238E27FC236}">
                <a16:creationId xmlns:a16="http://schemas.microsoft.com/office/drawing/2014/main" id="{5C406C45-13B3-7234-D45E-F340453F187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618796" y="3872992"/>
            <a:ext cx="395344" cy="395344"/>
          </a:xfrm>
          <a:prstGeom prst="rect">
            <a:avLst/>
          </a:prstGeom>
        </p:spPr>
      </p:pic>
      <p:pic>
        <p:nvPicPr>
          <p:cNvPr id="43" name="Graphic 42">
            <a:extLst>
              <a:ext uri="{FF2B5EF4-FFF2-40B4-BE49-F238E27FC236}">
                <a16:creationId xmlns:a16="http://schemas.microsoft.com/office/drawing/2014/main" id="{23D876BF-D11E-0AD9-A03D-1A69079315FA}"/>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164625" y="2824850"/>
            <a:ext cx="407281" cy="407281"/>
          </a:xfrm>
          <a:prstGeom prst="rect">
            <a:avLst/>
          </a:prstGeom>
        </p:spPr>
      </p:pic>
      <p:pic>
        <p:nvPicPr>
          <p:cNvPr id="2865" name="Picture 2864" descr="A picture containing drawing&#10;&#10;Description automatically generated">
            <a:extLst>
              <a:ext uri="{FF2B5EF4-FFF2-40B4-BE49-F238E27FC236}">
                <a16:creationId xmlns:a16="http://schemas.microsoft.com/office/drawing/2014/main" id="{41C31827-B21E-180C-6A9F-3D1B7A48560F}"/>
              </a:ext>
            </a:extLst>
          </p:cNvPr>
          <p:cNvPicPr>
            <a:picLocks noChangeAspect="1"/>
          </p:cNvPicPr>
          <p:nvPr/>
        </p:nvPicPr>
        <p:blipFill>
          <a:blip r:embed="rId15"/>
          <a:stretch>
            <a:fillRect/>
          </a:stretch>
        </p:blipFill>
        <p:spPr>
          <a:xfrm>
            <a:off x="10398083" y="264562"/>
            <a:ext cx="1458956" cy="425210"/>
          </a:xfrm>
          <a:prstGeom prst="rect">
            <a:avLst/>
          </a:prstGeom>
        </p:spPr>
      </p:pic>
      <p:pic>
        <p:nvPicPr>
          <p:cNvPr id="2" name="Picture 1">
            <a:extLst>
              <a:ext uri="{FF2B5EF4-FFF2-40B4-BE49-F238E27FC236}">
                <a16:creationId xmlns:a16="http://schemas.microsoft.com/office/drawing/2014/main" id="{9E4B011E-22C1-8748-7428-676C31016AA1}"/>
              </a:ext>
            </a:extLst>
          </p:cNvPr>
          <p:cNvPicPr>
            <a:picLocks noChangeAspect="1"/>
          </p:cNvPicPr>
          <p:nvPr/>
        </p:nvPicPr>
        <p:blipFill>
          <a:blip r:embed="rId16"/>
          <a:stretch>
            <a:fillRect/>
          </a:stretch>
        </p:blipFill>
        <p:spPr>
          <a:xfrm>
            <a:off x="2177761" y="1152489"/>
            <a:ext cx="7836477" cy="5507182"/>
          </a:xfrm>
          <a:prstGeom prst="rect">
            <a:avLst/>
          </a:prstGeom>
        </p:spPr>
      </p:pic>
      <p:sp>
        <p:nvSpPr>
          <p:cNvPr id="5" name="TextBox 4">
            <a:extLst>
              <a:ext uri="{FF2B5EF4-FFF2-40B4-BE49-F238E27FC236}">
                <a16:creationId xmlns:a16="http://schemas.microsoft.com/office/drawing/2014/main" id="{3C3CA0B8-280A-24E4-1D92-0E90E4641A51}"/>
              </a:ext>
            </a:extLst>
          </p:cNvPr>
          <p:cNvSpPr txBox="1"/>
          <p:nvPr/>
        </p:nvSpPr>
        <p:spPr>
          <a:xfrm>
            <a:off x="9817376" y="6488668"/>
            <a:ext cx="23746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24E4C"/>
                </a:solidFill>
                <a:effectLst/>
                <a:uLnTx/>
                <a:uFillTx/>
                <a:latin typeface="Lato" panose="020F0502020204030203" pitchFamily="34" charset="0"/>
                <a:ea typeface="+mn-ea"/>
                <a:cs typeface="+mn-cs"/>
              </a:rPr>
              <a:t>Source: </a:t>
            </a:r>
            <a:r>
              <a:rPr kumimoji="0" lang="en-GB" sz="1800" b="0" i="0" u="none" strike="noStrike" kern="1200" cap="none" spc="0" normalizeH="0" baseline="0" noProof="0" err="1">
                <a:ln>
                  <a:noFill/>
                </a:ln>
                <a:solidFill>
                  <a:srgbClr val="524E4C"/>
                </a:solidFill>
                <a:effectLst/>
                <a:uLnTx/>
                <a:uFillTx/>
                <a:latin typeface="Lato" panose="020F0502020204030203" pitchFamily="34" charset="0"/>
                <a:ea typeface="+mn-ea"/>
                <a:cs typeface="+mn-cs"/>
              </a:rPr>
              <a:t>ContactBabel</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8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3D1149-F528-11A5-661D-88F78B1929E8}"/>
              </a:ext>
            </a:extLst>
          </p:cNvPr>
          <p:cNvSpPr>
            <a:spLocks noGrp="1"/>
          </p:cNvSpPr>
          <p:nvPr>
            <p:ph type="body" sz="quarter" idx="12"/>
          </p:nvPr>
        </p:nvSpPr>
        <p:spPr/>
        <p:txBody>
          <a:bodyPr/>
          <a:lstStyle/>
          <a:p>
            <a:r>
              <a:rPr lang="en-GB"/>
              <a:t>So, what do we do?</a:t>
            </a:r>
          </a:p>
        </p:txBody>
      </p:sp>
      <p:pic>
        <p:nvPicPr>
          <p:cNvPr id="38" name="Graphic 37">
            <a:extLst>
              <a:ext uri="{FF2B5EF4-FFF2-40B4-BE49-F238E27FC236}">
                <a16:creationId xmlns:a16="http://schemas.microsoft.com/office/drawing/2014/main" id="{70AF15F0-4DEA-2816-BD71-47418271285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96874" y="2737942"/>
            <a:ext cx="486523" cy="486523"/>
          </a:xfrm>
          <a:prstGeom prst="rect">
            <a:avLst/>
          </a:prstGeom>
        </p:spPr>
      </p:pic>
      <p:pic>
        <p:nvPicPr>
          <p:cNvPr id="39" name="Graphic 38">
            <a:extLst>
              <a:ext uri="{FF2B5EF4-FFF2-40B4-BE49-F238E27FC236}">
                <a16:creationId xmlns:a16="http://schemas.microsoft.com/office/drawing/2014/main" id="{65E22959-83B8-D547-E0E2-178B6117F39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14006" y="3911606"/>
            <a:ext cx="395344" cy="364336"/>
          </a:xfrm>
          <a:prstGeom prst="rect">
            <a:avLst/>
          </a:prstGeom>
        </p:spPr>
      </p:pic>
      <p:pic>
        <p:nvPicPr>
          <p:cNvPr id="40" name="Graphic 39">
            <a:extLst>
              <a:ext uri="{FF2B5EF4-FFF2-40B4-BE49-F238E27FC236}">
                <a16:creationId xmlns:a16="http://schemas.microsoft.com/office/drawing/2014/main" id="{53F2F66D-458A-3D9D-82DB-70FF3D8D4E7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396874" y="4831760"/>
            <a:ext cx="486523" cy="486523"/>
          </a:xfrm>
          <a:prstGeom prst="rect">
            <a:avLst/>
          </a:prstGeom>
        </p:spPr>
      </p:pic>
      <p:pic>
        <p:nvPicPr>
          <p:cNvPr id="41" name="Graphic 40">
            <a:extLst>
              <a:ext uri="{FF2B5EF4-FFF2-40B4-BE49-F238E27FC236}">
                <a16:creationId xmlns:a16="http://schemas.microsoft.com/office/drawing/2014/main" id="{2429F5A5-18E9-9F99-417A-49BD31B8B6D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196455" y="4961956"/>
            <a:ext cx="407281" cy="407281"/>
          </a:xfrm>
          <a:prstGeom prst="rect">
            <a:avLst/>
          </a:prstGeom>
        </p:spPr>
      </p:pic>
      <p:pic>
        <p:nvPicPr>
          <p:cNvPr id="42" name="Graphic 41">
            <a:extLst>
              <a:ext uri="{FF2B5EF4-FFF2-40B4-BE49-F238E27FC236}">
                <a16:creationId xmlns:a16="http://schemas.microsoft.com/office/drawing/2014/main" id="{5C406C45-13B3-7234-D45E-F340453F187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618796" y="3872992"/>
            <a:ext cx="395344" cy="395344"/>
          </a:xfrm>
          <a:prstGeom prst="rect">
            <a:avLst/>
          </a:prstGeom>
        </p:spPr>
      </p:pic>
      <p:pic>
        <p:nvPicPr>
          <p:cNvPr id="43" name="Graphic 42">
            <a:extLst>
              <a:ext uri="{FF2B5EF4-FFF2-40B4-BE49-F238E27FC236}">
                <a16:creationId xmlns:a16="http://schemas.microsoft.com/office/drawing/2014/main" id="{23D876BF-D11E-0AD9-A03D-1A69079315FA}"/>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164625" y="2824850"/>
            <a:ext cx="407281" cy="407281"/>
          </a:xfrm>
          <a:prstGeom prst="rect">
            <a:avLst/>
          </a:prstGeom>
        </p:spPr>
      </p:pic>
      <p:pic>
        <p:nvPicPr>
          <p:cNvPr id="2865" name="Picture 2864" descr="A picture containing drawing&#10;&#10;Description automatically generated">
            <a:extLst>
              <a:ext uri="{FF2B5EF4-FFF2-40B4-BE49-F238E27FC236}">
                <a16:creationId xmlns:a16="http://schemas.microsoft.com/office/drawing/2014/main" id="{41C31827-B21E-180C-6A9F-3D1B7A48560F}"/>
              </a:ext>
            </a:extLst>
          </p:cNvPr>
          <p:cNvPicPr>
            <a:picLocks noChangeAspect="1"/>
          </p:cNvPicPr>
          <p:nvPr/>
        </p:nvPicPr>
        <p:blipFill>
          <a:blip r:embed="rId15"/>
          <a:stretch>
            <a:fillRect/>
          </a:stretch>
        </p:blipFill>
        <p:spPr>
          <a:xfrm>
            <a:off x="10398083" y="264562"/>
            <a:ext cx="1458956" cy="425210"/>
          </a:xfrm>
          <a:prstGeom prst="rect">
            <a:avLst/>
          </a:prstGeom>
        </p:spPr>
      </p:pic>
      <p:pic>
        <p:nvPicPr>
          <p:cNvPr id="20" name="Picture 19">
            <a:extLst>
              <a:ext uri="{FF2B5EF4-FFF2-40B4-BE49-F238E27FC236}">
                <a16:creationId xmlns:a16="http://schemas.microsoft.com/office/drawing/2014/main" id="{4A959F4C-6C42-704E-661E-966B82278BE1}"/>
              </a:ext>
            </a:extLst>
          </p:cNvPr>
          <p:cNvPicPr>
            <a:picLocks noChangeAspect="1"/>
          </p:cNvPicPr>
          <p:nvPr/>
        </p:nvPicPr>
        <p:blipFill>
          <a:blip r:embed="rId16"/>
          <a:stretch>
            <a:fillRect/>
          </a:stretch>
        </p:blipFill>
        <p:spPr>
          <a:xfrm>
            <a:off x="2418665" y="1209273"/>
            <a:ext cx="7354669" cy="5488339"/>
          </a:xfrm>
          <a:prstGeom prst="rect">
            <a:avLst/>
          </a:prstGeom>
        </p:spPr>
      </p:pic>
    </p:spTree>
    <p:extLst>
      <p:ext uri="{BB962C8B-B14F-4D97-AF65-F5344CB8AC3E}">
        <p14:creationId xmlns:p14="http://schemas.microsoft.com/office/powerpoint/2010/main" val="923048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0" name="Group 427">
            <a:extLst>
              <a:ext uri="{FF2B5EF4-FFF2-40B4-BE49-F238E27FC236}">
                <a16:creationId xmlns:a16="http://schemas.microsoft.com/office/drawing/2014/main" id="{BA9FA062-F198-3C80-1538-2F0AFF663A8E}"/>
              </a:ext>
            </a:extLst>
          </p:cNvPr>
          <p:cNvGrpSpPr>
            <a:grpSpLocks noChangeAspect="1"/>
          </p:cNvGrpSpPr>
          <p:nvPr/>
        </p:nvGrpSpPr>
        <p:grpSpPr bwMode="auto">
          <a:xfrm>
            <a:off x="3759200" y="1752600"/>
            <a:ext cx="4495800" cy="4584700"/>
            <a:chOff x="2368" y="1104"/>
            <a:chExt cx="2832" cy="2888"/>
          </a:xfrm>
        </p:grpSpPr>
        <p:sp>
          <p:nvSpPr>
            <p:cNvPr id="2451" name="AutoShape 426">
              <a:extLst>
                <a:ext uri="{FF2B5EF4-FFF2-40B4-BE49-F238E27FC236}">
                  <a16:creationId xmlns:a16="http://schemas.microsoft.com/office/drawing/2014/main" id="{A0027CB1-2B16-6C62-05DB-FA5844B1061F}"/>
                </a:ext>
              </a:extLst>
            </p:cNvPr>
            <p:cNvSpPr>
              <a:spLocks noChangeAspect="1" noChangeArrowheads="1" noTextEdit="1"/>
            </p:cNvSpPr>
            <p:nvPr/>
          </p:nvSpPr>
          <p:spPr bwMode="auto">
            <a:xfrm>
              <a:off x="2368" y="1104"/>
              <a:ext cx="2832" cy="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52" name="Group 628">
              <a:extLst>
                <a:ext uri="{FF2B5EF4-FFF2-40B4-BE49-F238E27FC236}">
                  <a16:creationId xmlns:a16="http://schemas.microsoft.com/office/drawing/2014/main" id="{7252E065-B16C-6545-ACBB-431BD13669FB}"/>
                </a:ext>
              </a:extLst>
            </p:cNvPr>
            <p:cNvGrpSpPr>
              <a:grpSpLocks/>
            </p:cNvGrpSpPr>
            <p:nvPr/>
          </p:nvGrpSpPr>
          <p:grpSpPr bwMode="auto">
            <a:xfrm>
              <a:off x="2428" y="1187"/>
              <a:ext cx="2748" cy="2761"/>
              <a:chOff x="2428" y="1187"/>
              <a:chExt cx="2748" cy="2761"/>
            </a:xfrm>
          </p:grpSpPr>
          <p:sp>
            <p:nvSpPr>
              <p:cNvPr id="2665" name="Freeform 428">
                <a:extLst>
                  <a:ext uri="{FF2B5EF4-FFF2-40B4-BE49-F238E27FC236}">
                    <a16:creationId xmlns:a16="http://schemas.microsoft.com/office/drawing/2014/main" id="{46E18C33-0D3F-E386-E9CB-A6DA94BCDE98}"/>
                  </a:ext>
                </a:extLst>
              </p:cNvPr>
              <p:cNvSpPr>
                <a:spLocks/>
              </p:cNvSpPr>
              <p:nvPr/>
            </p:nvSpPr>
            <p:spPr bwMode="auto">
              <a:xfrm>
                <a:off x="2892" y="1488"/>
                <a:ext cx="865" cy="980"/>
              </a:xfrm>
              <a:custGeom>
                <a:avLst/>
                <a:gdLst>
                  <a:gd name="T0" fmla="*/ 0 w 1440"/>
                  <a:gd name="T1" fmla="*/ 835 h 1628"/>
                  <a:gd name="T2" fmla="*/ 0 w 1440"/>
                  <a:gd name="T3" fmla="*/ 835 h 1628"/>
                  <a:gd name="T4" fmla="*/ 1377 w 1440"/>
                  <a:gd name="T5" fmla="*/ 1628 h 1628"/>
                  <a:gd name="T6" fmla="*/ 1434 w 1440"/>
                  <a:gd name="T7" fmla="*/ 1163 h 1628"/>
                  <a:gd name="T8" fmla="*/ 1440 w 1440"/>
                  <a:gd name="T9" fmla="*/ 0 h 1628"/>
                  <a:gd name="T10" fmla="*/ 0 w 1440"/>
                  <a:gd name="T11" fmla="*/ 835 h 1628"/>
                </a:gdLst>
                <a:ahLst/>
                <a:cxnLst>
                  <a:cxn ang="0">
                    <a:pos x="T0" y="T1"/>
                  </a:cxn>
                  <a:cxn ang="0">
                    <a:pos x="T2" y="T3"/>
                  </a:cxn>
                  <a:cxn ang="0">
                    <a:pos x="T4" y="T5"/>
                  </a:cxn>
                  <a:cxn ang="0">
                    <a:pos x="T6" y="T7"/>
                  </a:cxn>
                  <a:cxn ang="0">
                    <a:pos x="T8" y="T9"/>
                  </a:cxn>
                  <a:cxn ang="0">
                    <a:pos x="T10" y="T11"/>
                  </a:cxn>
                </a:cxnLst>
                <a:rect l="0" t="0" r="r" b="b"/>
                <a:pathLst>
                  <a:path w="1440" h="1628">
                    <a:moveTo>
                      <a:pt x="0" y="835"/>
                    </a:moveTo>
                    <a:lnTo>
                      <a:pt x="0" y="835"/>
                    </a:lnTo>
                    <a:lnTo>
                      <a:pt x="1377" y="1628"/>
                    </a:lnTo>
                    <a:lnTo>
                      <a:pt x="1434" y="1163"/>
                    </a:lnTo>
                    <a:lnTo>
                      <a:pt x="1440" y="0"/>
                    </a:lnTo>
                    <a:cubicBezTo>
                      <a:pt x="1440" y="0"/>
                      <a:pt x="489" y="64"/>
                      <a:pt x="0" y="835"/>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6" name="Freeform 429">
                <a:extLst>
                  <a:ext uri="{FF2B5EF4-FFF2-40B4-BE49-F238E27FC236}">
                    <a16:creationId xmlns:a16="http://schemas.microsoft.com/office/drawing/2014/main" id="{2E207055-D36C-D43E-3087-25976CE5A5FB}"/>
                  </a:ext>
                </a:extLst>
              </p:cNvPr>
              <p:cNvSpPr>
                <a:spLocks/>
              </p:cNvSpPr>
              <p:nvPr/>
            </p:nvSpPr>
            <p:spPr bwMode="auto">
              <a:xfrm>
                <a:off x="3840" y="1484"/>
                <a:ext cx="873" cy="956"/>
              </a:xfrm>
              <a:custGeom>
                <a:avLst/>
                <a:gdLst>
                  <a:gd name="T0" fmla="*/ 0 w 1454"/>
                  <a:gd name="T1" fmla="*/ 0 h 1588"/>
                  <a:gd name="T2" fmla="*/ 0 w 1454"/>
                  <a:gd name="T3" fmla="*/ 0 h 1588"/>
                  <a:gd name="T4" fmla="*/ 23 w 1454"/>
                  <a:gd name="T5" fmla="*/ 1588 h 1588"/>
                  <a:gd name="T6" fmla="*/ 451 w 1454"/>
                  <a:gd name="T7" fmla="*/ 1399 h 1588"/>
                  <a:gd name="T8" fmla="*/ 1454 w 1454"/>
                  <a:gd name="T9" fmla="*/ 810 h 1588"/>
                  <a:gd name="T10" fmla="*/ 0 w 1454"/>
                  <a:gd name="T11" fmla="*/ 0 h 1588"/>
                </a:gdLst>
                <a:ahLst/>
                <a:cxnLst>
                  <a:cxn ang="0">
                    <a:pos x="T0" y="T1"/>
                  </a:cxn>
                  <a:cxn ang="0">
                    <a:pos x="T2" y="T3"/>
                  </a:cxn>
                  <a:cxn ang="0">
                    <a:pos x="T4" y="T5"/>
                  </a:cxn>
                  <a:cxn ang="0">
                    <a:pos x="T6" y="T7"/>
                  </a:cxn>
                  <a:cxn ang="0">
                    <a:pos x="T8" y="T9"/>
                  </a:cxn>
                  <a:cxn ang="0">
                    <a:pos x="T10" y="T11"/>
                  </a:cxn>
                </a:cxnLst>
                <a:rect l="0" t="0" r="r" b="b"/>
                <a:pathLst>
                  <a:path w="1454" h="1588">
                    <a:moveTo>
                      <a:pt x="0" y="0"/>
                    </a:moveTo>
                    <a:lnTo>
                      <a:pt x="0" y="0"/>
                    </a:lnTo>
                    <a:lnTo>
                      <a:pt x="23" y="1588"/>
                    </a:lnTo>
                    <a:lnTo>
                      <a:pt x="451" y="1399"/>
                    </a:lnTo>
                    <a:lnTo>
                      <a:pt x="1454" y="810"/>
                    </a:lnTo>
                    <a:cubicBezTo>
                      <a:pt x="1454" y="810"/>
                      <a:pt x="913" y="25"/>
                      <a:pt x="0"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7" name="Freeform 430">
                <a:extLst>
                  <a:ext uri="{FF2B5EF4-FFF2-40B4-BE49-F238E27FC236}">
                    <a16:creationId xmlns:a16="http://schemas.microsoft.com/office/drawing/2014/main" id="{4DD5814F-A5D5-0206-FD90-3A3AE2FA9A19}"/>
                  </a:ext>
                </a:extLst>
              </p:cNvPr>
              <p:cNvSpPr>
                <a:spLocks/>
              </p:cNvSpPr>
              <p:nvPr/>
            </p:nvSpPr>
            <p:spPr bwMode="auto">
              <a:xfrm>
                <a:off x="3924" y="2066"/>
                <a:ext cx="1080" cy="1003"/>
              </a:xfrm>
              <a:custGeom>
                <a:avLst/>
                <a:gdLst>
                  <a:gd name="T0" fmla="*/ 1379 w 1798"/>
                  <a:gd name="T1" fmla="*/ 0 h 1665"/>
                  <a:gd name="T2" fmla="*/ 1379 w 1798"/>
                  <a:gd name="T3" fmla="*/ 0 h 1665"/>
                  <a:gd name="T4" fmla="*/ 0 w 1798"/>
                  <a:gd name="T5" fmla="*/ 790 h 1665"/>
                  <a:gd name="T6" fmla="*/ 373 w 1798"/>
                  <a:gd name="T7" fmla="*/ 1073 h 1665"/>
                  <a:gd name="T8" fmla="*/ 1374 w 1798"/>
                  <a:gd name="T9" fmla="*/ 1665 h 1665"/>
                  <a:gd name="T10" fmla="*/ 1379 w 1798"/>
                  <a:gd name="T11" fmla="*/ 0 h 1665"/>
                </a:gdLst>
                <a:ahLst/>
                <a:cxnLst>
                  <a:cxn ang="0">
                    <a:pos x="T0" y="T1"/>
                  </a:cxn>
                  <a:cxn ang="0">
                    <a:pos x="T2" y="T3"/>
                  </a:cxn>
                  <a:cxn ang="0">
                    <a:pos x="T4" y="T5"/>
                  </a:cxn>
                  <a:cxn ang="0">
                    <a:pos x="T6" y="T7"/>
                  </a:cxn>
                  <a:cxn ang="0">
                    <a:pos x="T8" y="T9"/>
                  </a:cxn>
                  <a:cxn ang="0">
                    <a:pos x="T10" y="T11"/>
                  </a:cxn>
                </a:cxnLst>
                <a:rect l="0" t="0" r="r" b="b"/>
                <a:pathLst>
                  <a:path w="1798" h="1665">
                    <a:moveTo>
                      <a:pt x="1379" y="0"/>
                    </a:moveTo>
                    <a:lnTo>
                      <a:pt x="1379" y="0"/>
                    </a:lnTo>
                    <a:lnTo>
                      <a:pt x="0" y="790"/>
                    </a:lnTo>
                    <a:lnTo>
                      <a:pt x="373" y="1073"/>
                    </a:lnTo>
                    <a:lnTo>
                      <a:pt x="1374" y="1665"/>
                    </a:lnTo>
                    <a:cubicBezTo>
                      <a:pt x="1374" y="1665"/>
                      <a:pt x="1798" y="812"/>
                      <a:pt x="1379"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8" name="Freeform 431">
                <a:extLst>
                  <a:ext uri="{FF2B5EF4-FFF2-40B4-BE49-F238E27FC236}">
                    <a16:creationId xmlns:a16="http://schemas.microsoft.com/office/drawing/2014/main" id="{E85D3094-F61C-4640-D203-6752E09C4F28}"/>
                  </a:ext>
                </a:extLst>
              </p:cNvPr>
              <p:cNvSpPr>
                <a:spLocks/>
              </p:cNvSpPr>
              <p:nvPr/>
            </p:nvSpPr>
            <p:spPr bwMode="auto">
              <a:xfrm>
                <a:off x="2588" y="2081"/>
                <a:ext cx="1080" cy="1002"/>
              </a:xfrm>
              <a:custGeom>
                <a:avLst/>
                <a:gdLst>
                  <a:gd name="T0" fmla="*/ 427 w 1798"/>
                  <a:gd name="T1" fmla="*/ 0 h 1664"/>
                  <a:gd name="T2" fmla="*/ 427 w 1798"/>
                  <a:gd name="T3" fmla="*/ 0 h 1664"/>
                  <a:gd name="T4" fmla="*/ 1798 w 1798"/>
                  <a:gd name="T5" fmla="*/ 802 h 1664"/>
                  <a:gd name="T6" fmla="*/ 1423 w 1798"/>
                  <a:gd name="T7" fmla="*/ 1082 h 1664"/>
                  <a:gd name="T8" fmla="*/ 416 w 1798"/>
                  <a:gd name="T9" fmla="*/ 1664 h 1664"/>
                  <a:gd name="T10" fmla="*/ 427 w 1798"/>
                  <a:gd name="T11" fmla="*/ 0 h 1664"/>
                </a:gdLst>
                <a:ahLst/>
                <a:cxnLst>
                  <a:cxn ang="0">
                    <a:pos x="T0" y="T1"/>
                  </a:cxn>
                  <a:cxn ang="0">
                    <a:pos x="T2" y="T3"/>
                  </a:cxn>
                  <a:cxn ang="0">
                    <a:pos x="T4" y="T5"/>
                  </a:cxn>
                  <a:cxn ang="0">
                    <a:pos x="T6" y="T7"/>
                  </a:cxn>
                  <a:cxn ang="0">
                    <a:pos x="T8" y="T9"/>
                  </a:cxn>
                  <a:cxn ang="0">
                    <a:pos x="T10" y="T11"/>
                  </a:cxn>
                </a:cxnLst>
                <a:rect l="0" t="0" r="r" b="b"/>
                <a:pathLst>
                  <a:path w="1798" h="1664">
                    <a:moveTo>
                      <a:pt x="427" y="0"/>
                    </a:moveTo>
                    <a:lnTo>
                      <a:pt x="427" y="0"/>
                    </a:lnTo>
                    <a:lnTo>
                      <a:pt x="1798" y="802"/>
                    </a:lnTo>
                    <a:lnTo>
                      <a:pt x="1423" y="1082"/>
                    </a:lnTo>
                    <a:lnTo>
                      <a:pt x="416" y="1664"/>
                    </a:lnTo>
                    <a:cubicBezTo>
                      <a:pt x="416" y="1664"/>
                      <a:pt x="0" y="807"/>
                      <a:pt x="427" y="0"/>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9" name="Freeform 432">
                <a:extLst>
                  <a:ext uri="{FF2B5EF4-FFF2-40B4-BE49-F238E27FC236}">
                    <a16:creationId xmlns:a16="http://schemas.microsoft.com/office/drawing/2014/main" id="{9C2E66B1-5E21-DD4A-1A2A-E051F94DB6F7}"/>
                  </a:ext>
                </a:extLst>
              </p:cNvPr>
              <p:cNvSpPr>
                <a:spLocks/>
              </p:cNvSpPr>
              <p:nvPr/>
            </p:nvSpPr>
            <p:spPr bwMode="auto">
              <a:xfrm>
                <a:off x="2889" y="2674"/>
                <a:ext cx="872" cy="979"/>
              </a:xfrm>
              <a:custGeom>
                <a:avLst/>
                <a:gdLst>
                  <a:gd name="T0" fmla="*/ 0 w 1451"/>
                  <a:gd name="T1" fmla="*/ 811 h 1626"/>
                  <a:gd name="T2" fmla="*/ 0 w 1451"/>
                  <a:gd name="T3" fmla="*/ 811 h 1626"/>
                  <a:gd name="T4" fmla="*/ 1365 w 1451"/>
                  <a:gd name="T5" fmla="*/ 0 h 1626"/>
                  <a:gd name="T6" fmla="*/ 1428 w 1451"/>
                  <a:gd name="T7" fmla="*/ 463 h 1626"/>
                  <a:gd name="T8" fmla="*/ 1451 w 1451"/>
                  <a:gd name="T9" fmla="*/ 1626 h 1626"/>
                  <a:gd name="T10" fmla="*/ 0 w 1451"/>
                  <a:gd name="T11" fmla="*/ 811 h 1626"/>
                </a:gdLst>
                <a:ahLst/>
                <a:cxnLst>
                  <a:cxn ang="0">
                    <a:pos x="T0" y="T1"/>
                  </a:cxn>
                  <a:cxn ang="0">
                    <a:pos x="T2" y="T3"/>
                  </a:cxn>
                  <a:cxn ang="0">
                    <a:pos x="T4" y="T5"/>
                  </a:cxn>
                  <a:cxn ang="0">
                    <a:pos x="T6" y="T7"/>
                  </a:cxn>
                  <a:cxn ang="0">
                    <a:pos x="T8" y="T9"/>
                  </a:cxn>
                  <a:cxn ang="0">
                    <a:pos x="T10" y="T11"/>
                  </a:cxn>
                </a:cxnLst>
                <a:rect l="0" t="0" r="r" b="b"/>
                <a:pathLst>
                  <a:path w="1451" h="1626">
                    <a:moveTo>
                      <a:pt x="0" y="811"/>
                    </a:moveTo>
                    <a:lnTo>
                      <a:pt x="0" y="811"/>
                    </a:lnTo>
                    <a:lnTo>
                      <a:pt x="1365" y="0"/>
                    </a:lnTo>
                    <a:lnTo>
                      <a:pt x="1428" y="463"/>
                    </a:lnTo>
                    <a:lnTo>
                      <a:pt x="1451" y="1626"/>
                    </a:lnTo>
                    <a:cubicBezTo>
                      <a:pt x="1451" y="1626"/>
                      <a:pt x="499" y="1576"/>
                      <a:pt x="0" y="811"/>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0" name="Freeform 433">
                <a:extLst>
                  <a:ext uri="{FF2B5EF4-FFF2-40B4-BE49-F238E27FC236}">
                    <a16:creationId xmlns:a16="http://schemas.microsoft.com/office/drawing/2014/main" id="{85739FEC-267A-0E91-C3AE-996E886610EF}"/>
                  </a:ext>
                </a:extLst>
              </p:cNvPr>
              <p:cNvSpPr>
                <a:spLocks/>
              </p:cNvSpPr>
              <p:nvPr/>
            </p:nvSpPr>
            <p:spPr bwMode="auto">
              <a:xfrm>
                <a:off x="3846" y="2677"/>
                <a:ext cx="866" cy="980"/>
              </a:xfrm>
              <a:custGeom>
                <a:avLst/>
                <a:gdLst>
                  <a:gd name="T0" fmla="*/ 1440 w 1440"/>
                  <a:gd name="T1" fmla="*/ 793 h 1628"/>
                  <a:gd name="T2" fmla="*/ 1440 w 1440"/>
                  <a:gd name="T3" fmla="*/ 793 h 1628"/>
                  <a:gd name="T4" fmla="*/ 63 w 1440"/>
                  <a:gd name="T5" fmla="*/ 0 h 1628"/>
                  <a:gd name="T6" fmla="*/ 6 w 1440"/>
                  <a:gd name="T7" fmla="*/ 465 h 1628"/>
                  <a:gd name="T8" fmla="*/ 0 w 1440"/>
                  <a:gd name="T9" fmla="*/ 1628 h 1628"/>
                  <a:gd name="T10" fmla="*/ 1440 w 1440"/>
                  <a:gd name="T11" fmla="*/ 793 h 1628"/>
                </a:gdLst>
                <a:ahLst/>
                <a:cxnLst>
                  <a:cxn ang="0">
                    <a:pos x="T0" y="T1"/>
                  </a:cxn>
                  <a:cxn ang="0">
                    <a:pos x="T2" y="T3"/>
                  </a:cxn>
                  <a:cxn ang="0">
                    <a:pos x="T4" y="T5"/>
                  </a:cxn>
                  <a:cxn ang="0">
                    <a:pos x="T6" y="T7"/>
                  </a:cxn>
                  <a:cxn ang="0">
                    <a:pos x="T8" y="T9"/>
                  </a:cxn>
                  <a:cxn ang="0">
                    <a:pos x="T10" y="T11"/>
                  </a:cxn>
                </a:cxnLst>
                <a:rect l="0" t="0" r="r" b="b"/>
                <a:pathLst>
                  <a:path w="1440" h="1628">
                    <a:moveTo>
                      <a:pt x="1440" y="793"/>
                    </a:moveTo>
                    <a:lnTo>
                      <a:pt x="1440" y="793"/>
                    </a:lnTo>
                    <a:lnTo>
                      <a:pt x="63" y="0"/>
                    </a:lnTo>
                    <a:lnTo>
                      <a:pt x="6" y="465"/>
                    </a:lnTo>
                    <a:lnTo>
                      <a:pt x="0" y="1628"/>
                    </a:lnTo>
                    <a:cubicBezTo>
                      <a:pt x="0" y="1628"/>
                      <a:pt x="951" y="1565"/>
                      <a:pt x="1440" y="793"/>
                    </a:cubicBezTo>
                    <a:close/>
                  </a:path>
                </a:pathLst>
              </a:custGeom>
              <a:solidFill>
                <a:srgbClr val="2D073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1" name="Freeform 434">
                <a:extLst>
                  <a:ext uri="{FF2B5EF4-FFF2-40B4-BE49-F238E27FC236}">
                    <a16:creationId xmlns:a16="http://schemas.microsoft.com/office/drawing/2014/main" id="{4B45D775-B76A-AAB4-7668-3FF883D8946B}"/>
                  </a:ext>
                </a:extLst>
              </p:cNvPr>
              <p:cNvSpPr>
                <a:spLocks/>
              </p:cNvSpPr>
              <p:nvPr/>
            </p:nvSpPr>
            <p:spPr bwMode="auto">
              <a:xfrm>
                <a:off x="2640" y="3202"/>
                <a:ext cx="1117" cy="746"/>
              </a:xfrm>
              <a:custGeom>
                <a:avLst/>
                <a:gdLst>
                  <a:gd name="T0" fmla="*/ 293 w 1860"/>
                  <a:gd name="T1" fmla="*/ 0 h 1240"/>
                  <a:gd name="T2" fmla="*/ 25 w 1860"/>
                  <a:gd name="T3" fmla="*/ 207 h 1240"/>
                  <a:gd name="T4" fmla="*/ 77 w 1860"/>
                  <a:gd name="T5" fmla="*/ 283 h 1240"/>
                  <a:gd name="T6" fmla="*/ 132 w 1860"/>
                  <a:gd name="T7" fmla="*/ 356 h 1240"/>
                  <a:gd name="T8" fmla="*/ 190 w 1860"/>
                  <a:gd name="T9" fmla="*/ 428 h 1240"/>
                  <a:gd name="T10" fmla="*/ 250 w 1860"/>
                  <a:gd name="T11" fmla="*/ 496 h 1240"/>
                  <a:gd name="T12" fmla="*/ 313 w 1860"/>
                  <a:gd name="T13" fmla="*/ 563 h 1240"/>
                  <a:gd name="T14" fmla="*/ 379 w 1860"/>
                  <a:gd name="T15" fmla="*/ 626 h 1240"/>
                  <a:gd name="T16" fmla="*/ 447 w 1860"/>
                  <a:gd name="T17" fmla="*/ 688 h 1240"/>
                  <a:gd name="T18" fmla="*/ 518 w 1860"/>
                  <a:gd name="T19" fmla="*/ 746 h 1240"/>
                  <a:gd name="T20" fmla="*/ 591 w 1860"/>
                  <a:gd name="T21" fmla="*/ 801 h 1240"/>
                  <a:gd name="T22" fmla="*/ 666 w 1860"/>
                  <a:gd name="T23" fmla="*/ 854 h 1240"/>
                  <a:gd name="T24" fmla="*/ 744 w 1860"/>
                  <a:gd name="T25" fmla="*/ 904 h 1240"/>
                  <a:gd name="T26" fmla="*/ 823 w 1860"/>
                  <a:gd name="T27" fmla="*/ 950 h 1240"/>
                  <a:gd name="T28" fmla="*/ 905 w 1860"/>
                  <a:gd name="T29" fmla="*/ 994 h 1240"/>
                  <a:gd name="T30" fmla="*/ 988 w 1860"/>
                  <a:gd name="T31" fmla="*/ 1034 h 1240"/>
                  <a:gd name="T32" fmla="*/ 1073 w 1860"/>
                  <a:gd name="T33" fmla="*/ 1071 h 1240"/>
                  <a:gd name="T34" fmla="*/ 1160 w 1860"/>
                  <a:gd name="T35" fmla="*/ 1105 h 1240"/>
                  <a:gd name="T36" fmla="*/ 1249 w 1860"/>
                  <a:gd name="T37" fmla="*/ 1135 h 1240"/>
                  <a:gd name="T38" fmla="*/ 1339 w 1860"/>
                  <a:gd name="T39" fmla="*/ 1161 h 1240"/>
                  <a:gd name="T40" fmla="*/ 1431 w 1860"/>
                  <a:gd name="T41" fmla="*/ 1184 h 1240"/>
                  <a:gd name="T42" fmla="*/ 1524 w 1860"/>
                  <a:gd name="T43" fmla="*/ 1203 h 1240"/>
                  <a:gd name="T44" fmla="*/ 1619 w 1860"/>
                  <a:gd name="T45" fmla="*/ 1219 h 1240"/>
                  <a:gd name="T46" fmla="*/ 1715 w 1860"/>
                  <a:gd name="T47" fmla="*/ 1230 h 1240"/>
                  <a:gd name="T48" fmla="*/ 1811 w 1860"/>
                  <a:gd name="T49" fmla="*/ 1238 h 1240"/>
                  <a:gd name="T50" fmla="*/ 1860 w 1860"/>
                  <a:gd name="T51" fmla="*/ 902 h 1240"/>
                  <a:gd name="T52" fmla="*/ 1762 w 1860"/>
                  <a:gd name="T53" fmla="*/ 896 h 1240"/>
                  <a:gd name="T54" fmla="*/ 1665 w 1860"/>
                  <a:gd name="T55" fmla="*/ 885 h 1240"/>
                  <a:gd name="T56" fmla="*/ 1570 w 1860"/>
                  <a:gd name="T57" fmla="*/ 869 h 1240"/>
                  <a:gd name="T58" fmla="*/ 1476 w 1860"/>
                  <a:gd name="T59" fmla="*/ 848 h 1240"/>
                  <a:gd name="T60" fmla="*/ 1384 w 1860"/>
                  <a:gd name="T61" fmla="*/ 823 h 1240"/>
                  <a:gd name="T62" fmla="*/ 1294 w 1860"/>
                  <a:gd name="T63" fmla="*/ 794 h 1240"/>
                  <a:gd name="T64" fmla="*/ 1206 w 1860"/>
                  <a:gd name="T65" fmla="*/ 761 h 1240"/>
                  <a:gd name="T66" fmla="*/ 1120 w 1860"/>
                  <a:gd name="T67" fmla="*/ 724 h 1240"/>
                  <a:gd name="T68" fmla="*/ 1036 w 1860"/>
                  <a:gd name="T69" fmla="*/ 682 h 1240"/>
                  <a:gd name="T70" fmla="*/ 954 w 1860"/>
                  <a:gd name="T71" fmla="*/ 637 h 1240"/>
                  <a:gd name="T72" fmla="*/ 875 w 1860"/>
                  <a:gd name="T73" fmla="*/ 588 h 1240"/>
                  <a:gd name="T74" fmla="*/ 799 w 1860"/>
                  <a:gd name="T75" fmla="*/ 535 h 1240"/>
                  <a:gd name="T76" fmla="*/ 725 w 1860"/>
                  <a:gd name="T77" fmla="*/ 479 h 1240"/>
                  <a:gd name="T78" fmla="*/ 654 w 1860"/>
                  <a:gd name="T79" fmla="*/ 420 h 1240"/>
                  <a:gd name="T80" fmla="*/ 586 w 1860"/>
                  <a:gd name="T81" fmla="*/ 357 h 1240"/>
                  <a:gd name="T82" fmla="*/ 521 w 1860"/>
                  <a:gd name="T83" fmla="*/ 292 h 1240"/>
                  <a:gd name="T84" fmla="*/ 459 w 1860"/>
                  <a:gd name="T85" fmla="*/ 223 h 1240"/>
                  <a:gd name="T86" fmla="*/ 400 w 1860"/>
                  <a:gd name="T87" fmla="*/ 151 h 1240"/>
                  <a:gd name="T88" fmla="*/ 345 w 1860"/>
                  <a:gd name="T89" fmla="*/ 77 h 1240"/>
                  <a:gd name="T90" fmla="*/ 293 w 1860"/>
                  <a:gd name="T91"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0" h="1240">
                    <a:moveTo>
                      <a:pt x="293" y="0"/>
                    </a:moveTo>
                    <a:lnTo>
                      <a:pt x="293" y="0"/>
                    </a:lnTo>
                    <a:lnTo>
                      <a:pt x="0" y="169"/>
                    </a:lnTo>
                    <a:lnTo>
                      <a:pt x="25" y="207"/>
                    </a:lnTo>
                    <a:lnTo>
                      <a:pt x="51" y="245"/>
                    </a:lnTo>
                    <a:lnTo>
                      <a:pt x="77" y="283"/>
                    </a:lnTo>
                    <a:lnTo>
                      <a:pt x="104" y="320"/>
                    </a:lnTo>
                    <a:lnTo>
                      <a:pt x="132" y="356"/>
                    </a:lnTo>
                    <a:lnTo>
                      <a:pt x="161" y="392"/>
                    </a:lnTo>
                    <a:lnTo>
                      <a:pt x="190" y="428"/>
                    </a:lnTo>
                    <a:lnTo>
                      <a:pt x="220" y="462"/>
                    </a:lnTo>
                    <a:lnTo>
                      <a:pt x="250" y="496"/>
                    </a:lnTo>
                    <a:lnTo>
                      <a:pt x="281" y="530"/>
                    </a:lnTo>
                    <a:lnTo>
                      <a:pt x="313" y="563"/>
                    </a:lnTo>
                    <a:lnTo>
                      <a:pt x="346" y="595"/>
                    </a:lnTo>
                    <a:lnTo>
                      <a:pt x="379" y="626"/>
                    </a:lnTo>
                    <a:lnTo>
                      <a:pt x="413" y="657"/>
                    </a:lnTo>
                    <a:lnTo>
                      <a:pt x="447" y="688"/>
                    </a:lnTo>
                    <a:lnTo>
                      <a:pt x="482" y="717"/>
                    </a:lnTo>
                    <a:lnTo>
                      <a:pt x="518" y="746"/>
                    </a:lnTo>
                    <a:lnTo>
                      <a:pt x="554" y="774"/>
                    </a:lnTo>
                    <a:lnTo>
                      <a:pt x="591" y="801"/>
                    </a:lnTo>
                    <a:lnTo>
                      <a:pt x="628" y="828"/>
                    </a:lnTo>
                    <a:lnTo>
                      <a:pt x="666" y="854"/>
                    </a:lnTo>
                    <a:lnTo>
                      <a:pt x="705" y="879"/>
                    </a:lnTo>
                    <a:lnTo>
                      <a:pt x="744" y="904"/>
                    </a:lnTo>
                    <a:lnTo>
                      <a:pt x="783" y="928"/>
                    </a:lnTo>
                    <a:lnTo>
                      <a:pt x="823" y="950"/>
                    </a:lnTo>
                    <a:lnTo>
                      <a:pt x="864" y="973"/>
                    </a:lnTo>
                    <a:lnTo>
                      <a:pt x="905" y="994"/>
                    </a:lnTo>
                    <a:lnTo>
                      <a:pt x="946" y="1014"/>
                    </a:lnTo>
                    <a:lnTo>
                      <a:pt x="988" y="1034"/>
                    </a:lnTo>
                    <a:lnTo>
                      <a:pt x="1030" y="1053"/>
                    </a:lnTo>
                    <a:lnTo>
                      <a:pt x="1073" y="1071"/>
                    </a:lnTo>
                    <a:lnTo>
                      <a:pt x="1116" y="1088"/>
                    </a:lnTo>
                    <a:lnTo>
                      <a:pt x="1160" y="1105"/>
                    </a:lnTo>
                    <a:lnTo>
                      <a:pt x="1204" y="1120"/>
                    </a:lnTo>
                    <a:lnTo>
                      <a:pt x="1249" y="1135"/>
                    </a:lnTo>
                    <a:lnTo>
                      <a:pt x="1294" y="1148"/>
                    </a:lnTo>
                    <a:lnTo>
                      <a:pt x="1339" y="1161"/>
                    </a:lnTo>
                    <a:lnTo>
                      <a:pt x="1385" y="1173"/>
                    </a:lnTo>
                    <a:lnTo>
                      <a:pt x="1431" y="1184"/>
                    </a:lnTo>
                    <a:lnTo>
                      <a:pt x="1477" y="1194"/>
                    </a:lnTo>
                    <a:lnTo>
                      <a:pt x="1524" y="1203"/>
                    </a:lnTo>
                    <a:lnTo>
                      <a:pt x="1571" y="1211"/>
                    </a:lnTo>
                    <a:lnTo>
                      <a:pt x="1619" y="1219"/>
                    </a:lnTo>
                    <a:lnTo>
                      <a:pt x="1666" y="1225"/>
                    </a:lnTo>
                    <a:lnTo>
                      <a:pt x="1715" y="1230"/>
                    </a:lnTo>
                    <a:lnTo>
                      <a:pt x="1763" y="1234"/>
                    </a:lnTo>
                    <a:lnTo>
                      <a:pt x="1811" y="1238"/>
                    </a:lnTo>
                    <a:lnTo>
                      <a:pt x="1860" y="1240"/>
                    </a:lnTo>
                    <a:lnTo>
                      <a:pt x="1860" y="902"/>
                    </a:lnTo>
                    <a:lnTo>
                      <a:pt x="1811" y="900"/>
                    </a:lnTo>
                    <a:lnTo>
                      <a:pt x="1762" y="896"/>
                    </a:lnTo>
                    <a:lnTo>
                      <a:pt x="1713" y="891"/>
                    </a:lnTo>
                    <a:lnTo>
                      <a:pt x="1665" y="885"/>
                    </a:lnTo>
                    <a:lnTo>
                      <a:pt x="1617" y="877"/>
                    </a:lnTo>
                    <a:lnTo>
                      <a:pt x="1570" y="869"/>
                    </a:lnTo>
                    <a:lnTo>
                      <a:pt x="1523" y="859"/>
                    </a:lnTo>
                    <a:lnTo>
                      <a:pt x="1476" y="848"/>
                    </a:lnTo>
                    <a:lnTo>
                      <a:pt x="1430" y="836"/>
                    </a:lnTo>
                    <a:lnTo>
                      <a:pt x="1384" y="823"/>
                    </a:lnTo>
                    <a:lnTo>
                      <a:pt x="1339" y="809"/>
                    </a:lnTo>
                    <a:lnTo>
                      <a:pt x="1294" y="794"/>
                    </a:lnTo>
                    <a:lnTo>
                      <a:pt x="1250" y="778"/>
                    </a:lnTo>
                    <a:lnTo>
                      <a:pt x="1206" y="761"/>
                    </a:lnTo>
                    <a:lnTo>
                      <a:pt x="1162" y="743"/>
                    </a:lnTo>
                    <a:lnTo>
                      <a:pt x="1120" y="724"/>
                    </a:lnTo>
                    <a:lnTo>
                      <a:pt x="1077" y="703"/>
                    </a:lnTo>
                    <a:lnTo>
                      <a:pt x="1036" y="682"/>
                    </a:lnTo>
                    <a:lnTo>
                      <a:pt x="995" y="660"/>
                    </a:lnTo>
                    <a:lnTo>
                      <a:pt x="954" y="637"/>
                    </a:lnTo>
                    <a:lnTo>
                      <a:pt x="914" y="613"/>
                    </a:lnTo>
                    <a:lnTo>
                      <a:pt x="875" y="588"/>
                    </a:lnTo>
                    <a:lnTo>
                      <a:pt x="837" y="562"/>
                    </a:lnTo>
                    <a:lnTo>
                      <a:pt x="799" y="535"/>
                    </a:lnTo>
                    <a:lnTo>
                      <a:pt x="761" y="508"/>
                    </a:lnTo>
                    <a:lnTo>
                      <a:pt x="725" y="479"/>
                    </a:lnTo>
                    <a:lnTo>
                      <a:pt x="689" y="450"/>
                    </a:lnTo>
                    <a:lnTo>
                      <a:pt x="654" y="420"/>
                    </a:lnTo>
                    <a:lnTo>
                      <a:pt x="619" y="389"/>
                    </a:lnTo>
                    <a:lnTo>
                      <a:pt x="586" y="357"/>
                    </a:lnTo>
                    <a:lnTo>
                      <a:pt x="553" y="325"/>
                    </a:lnTo>
                    <a:lnTo>
                      <a:pt x="521" y="292"/>
                    </a:lnTo>
                    <a:lnTo>
                      <a:pt x="489" y="258"/>
                    </a:lnTo>
                    <a:lnTo>
                      <a:pt x="459" y="223"/>
                    </a:lnTo>
                    <a:lnTo>
                      <a:pt x="429" y="188"/>
                    </a:lnTo>
                    <a:lnTo>
                      <a:pt x="400" y="151"/>
                    </a:lnTo>
                    <a:lnTo>
                      <a:pt x="372" y="115"/>
                    </a:lnTo>
                    <a:lnTo>
                      <a:pt x="345" y="77"/>
                    </a:lnTo>
                    <a:lnTo>
                      <a:pt x="319" y="39"/>
                    </a:lnTo>
                    <a:lnTo>
                      <a:pt x="293"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2" name="Freeform 435">
                <a:extLst>
                  <a:ext uri="{FF2B5EF4-FFF2-40B4-BE49-F238E27FC236}">
                    <a16:creationId xmlns:a16="http://schemas.microsoft.com/office/drawing/2014/main" id="{5B268F5E-5BA1-5133-ED29-EEC3C0B1F6F4}"/>
                  </a:ext>
                </a:extLst>
              </p:cNvPr>
              <p:cNvSpPr>
                <a:spLocks/>
              </p:cNvSpPr>
              <p:nvPr/>
            </p:nvSpPr>
            <p:spPr bwMode="auto">
              <a:xfrm>
                <a:off x="2428" y="1921"/>
                <a:ext cx="340" cy="1297"/>
              </a:xfrm>
              <a:custGeom>
                <a:avLst/>
                <a:gdLst>
                  <a:gd name="T0" fmla="*/ 271 w 566"/>
                  <a:gd name="T1" fmla="*/ 0 h 2154"/>
                  <a:gd name="T2" fmla="*/ 227 w 566"/>
                  <a:gd name="T3" fmla="*/ 85 h 2154"/>
                  <a:gd name="T4" fmla="*/ 188 w 566"/>
                  <a:gd name="T5" fmla="*/ 172 h 2154"/>
                  <a:gd name="T6" fmla="*/ 151 w 566"/>
                  <a:gd name="T7" fmla="*/ 261 h 2154"/>
                  <a:gd name="T8" fmla="*/ 119 w 566"/>
                  <a:gd name="T9" fmla="*/ 351 h 2154"/>
                  <a:gd name="T10" fmla="*/ 90 w 566"/>
                  <a:gd name="T11" fmla="*/ 443 h 2154"/>
                  <a:gd name="T12" fmla="*/ 65 w 566"/>
                  <a:gd name="T13" fmla="*/ 537 h 2154"/>
                  <a:gd name="T14" fmla="*/ 44 w 566"/>
                  <a:gd name="T15" fmla="*/ 633 h 2154"/>
                  <a:gd name="T16" fmla="*/ 27 w 566"/>
                  <a:gd name="T17" fmla="*/ 729 h 2154"/>
                  <a:gd name="T18" fmla="*/ 14 w 566"/>
                  <a:gd name="T19" fmla="*/ 827 h 2154"/>
                  <a:gd name="T20" fmla="*/ 5 w 566"/>
                  <a:gd name="T21" fmla="*/ 927 h 2154"/>
                  <a:gd name="T22" fmla="*/ 1 w 566"/>
                  <a:gd name="T23" fmla="*/ 1027 h 2154"/>
                  <a:gd name="T24" fmla="*/ 1 w 566"/>
                  <a:gd name="T25" fmla="*/ 1129 h 2154"/>
                  <a:gd name="T26" fmla="*/ 5 w 566"/>
                  <a:gd name="T27" fmla="*/ 1229 h 2154"/>
                  <a:gd name="T28" fmla="*/ 14 w 566"/>
                  <a:gd name="T29" fmla="*/ 1328 h 2154"/>
                  <a:gd name="T30" fmla="*/ 27 w 566"/>
                  <a:gd name="T31" fmla="*/ 1426 h 2154"/>
                  <a:gd name="T32" fmla="*/ 44 w 566"/>
                  <a:gd name="T33" fmla="*/ 1523 h 2154"/>
                  <a:gd name="T34" fmla="*/ 64 w 566"/>
                  <a:gd name="T35" fmla="*/ 1618 h 2154"/>
                  <a:gd name="T36" fmla="*/ 89 w 566"/>
                  <a:gd name="T37" fmla="*/ 1711 h 2154"/>
                  <a:gd name="T38" fmla="*/ 118 w 566"/>
                  <a:gd name="T39" fmla="*/ 1803 h 2154"/>
                  <a:gd name="T40" fmla="*/ 151 w 566"/>
                  <a:gd name="T41" fmla="*/ 1894 h 2154"/>
                  <a:gd name="T42" fmla="*/ 187 w 566"/>
                  <a:gd name="T43" fmla="*/ 1982 h 2154"/>
                  <a:gd name="T44" fmla="*/ 226 w 566"/>
                  <a:gd name="T45" fmla="*/ 2069 h 2154"/>
                  <a:gd name="T46" fmla="*/ 270 w 566"/>
                  <a:gd name="T47" fmla="*/ 2154 h 2154"/>
                  <a:gd name="T48" fmla="*/ 544 w 566"/>
                  <a:gd name="T49" fmla="*/ 1943 h 2154"/>
                  <a:gd name="T50" fmla="*/ 505 w 566"/>
                  <a:gd name="T51" fmla="*/ 1860 h 2154"/>
                  <a:gd name="T52" fmla="*/ 470 w 566"/>
                  <a:gd name="T53" fmla="*/ 1774 h 2154"/>
                  <a:gd name="T54" fmla="*/ 438 w 566"/>
                  <a:gd name="T55" fmla="*/ 1687 h 2154"/>
                  <a:gd name="T56" fmla="*/ 411 w 566"/>
                  <a:gd name="T57" fmla="*/ 1598 h 2154"/>
                  <a:gd name="T58" fmla="*/ 388 w 566"/>
                  <a:gd name="T59" fmla="*/ 1507 h 2154"/>
                  <a:gd name="T60" fmla="*/ 370 w 566"/>
                  <a:gd name="T61" fmla="*/ 1414 h 2154"/>
                  <a:gd name="T62" fmla="*/ 356 w 566"/>
                  <a:gd name="T63" fmla="*/ 1320 h 2154"/>
                  <a:gd name="T64" fmla="*/ 346 w 566"/>
                  <a:gd name="T65" fmla="*/ 1224 h 2154"/>
                  <a:gd name="T66" fmla="*/ 342 w 566"/>
                  <a:gd name="T67" fmla="*/ 1127 h 2154"/>
                  <a:gd name="T68" fmla="*/ 342 w 566"/>
                  <a:gd name="T69" fmla="*/ 1029 h 2154"/>
                  <a:gd name="T70" fmla="*/ 346 w 566"/>
                  <a:gd name="T71" fmla="*/ 932 h 2154"/>
                  <a:gd name="T72" fmla="*/ 356 w 566"/>
                  <a:gd name="T73" fmla="*/ 836 h 2154"/>
                  <a:gd name="T74" fmla="*/ 370 w 566"/>
                  <a:gd name="T75" fmla="*/ 741 h 2154"/>
                  <a:gd name="T76" fmla="*/ 389 w 566"/>
                  <a:gd name="T77" fmla="*/ 649 h 2154"/>
                  <a:gd name="T78" fmla="*/ 412 w 566"/>
                  <a:gd name="T79" fmla="*/ 557 h 2154"/>
                  <a:gd name="T80" fmla="*/ 439 w 566"/>
                  <a:gd name="T81" fmla="*/ 468 h 2154"/>
                  <a:gd name="T82" fmla="*/ 470 w 566"/>
                  <a:gd name="T83" fmla="*/ 380 h 2154"/>
                  <a:gd name="T84" fmla="*/ 506 w 566"/>
                  <a:gd name="T85" fmla="*/ 294 h 2154"/>
                  <a:gd name="T86" fmla="*/ 545 w 566"/>
                  <a:gd name="T87" fmla="*/ 211 h 2154"/>
                  <a:gd name="T88" fmla="*/ 271 w 566"/>
                  <a:gd name="T89" fmla="*/ 0 h 2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6" h="2154">
                    <a:moveTo>
                      <a:pt x="271" y="0"/>
                    </a:moveTo>
                    <a:lnTo>
                      <a:pt x="271" y="0"/>
                    </a:lnTo>
                    <a:lnTo>
                      <a:pt x="249" y="42"/>
                    </a:lnTo>
                    <a:lnTo>
                      <a:pt x="227" y="85"/>
                    </a:lnTo>
                    <a:lnTo>
                      <a:pt x="207" y="128"/>
                    </a:lnTo>
                    <a:lnTo>
                      <a:pt x="188" y="172"/>
                    </a:lnTo>
                    <a:lnTo>
                      <a:pt x="169" y="216"/>
                    </a:lnTo>
                    <a:lnTo>
                      <a:pt x="151" y="261"/>
                    </a:lnTo>
                    <a:lnTo>
                      <a:pt x="134" y="306"/>
                    </a:lnTo>
                    <a:lnTo>
                      <a:pt x="119" y="351"/>
                    </a:lnTo>
                    <a:lnTo>
                      <a:pt x="104" y="397"/>
                    </a:lnTo>
                    <a:lnTo>
                      <a:pt x="90" y="443"/>
                    </a:lnTo>
                    <a:lnTo>
                      <a:pt x="77" y="490"/>
                    </a:lnTo>
                    <a:lnTo>
                      <a:pt x="65" y="537"/>
                    </a:lnTo>
                    <a:lnTo>
                      <a:pt x="54" y="585"/>
                    </a:lnTo>
                    <a:lnTo>
                      <a:pt x="44" y="633"/>
                    </a:lnTo>
                    <a:lnTo>
                      <a:pt x="35" y="681"/>
                    </a:lnTo>
                    <a:lnTo>
                      <a:pt x="27" y="729"/>
                    </a:lnTo>
                    <a:lnTo>
                      <a:pt x="20" y="778"/>
                    </a:lnTo>
                    <a:lnTo>
                      <a:pt x="14" y="827"/>
                    </a:lnTo>
                    <a:lnTo>
                      <a:pt x="9" y="877"/>
                    </a:lnTo>
                    <a:lnTo>
                      <a:pt x="5" y="927"/>
                    </a:lnTo>
                    <a:lnTo>
                      <a:pt x="2" y="977"/>
                    </a:lnTo>
                    <a:lnTo>
                      <a:pt x="1" y="1027"/>
                    </a:lnTo>
                    <a:lnTo>
                      <a:pt x="0" y="1078"/>
                    </a:lnTo>
                    <a:lnTo>
                      <a:pt x="1" y="1129"/>
                    </a:lnTo>
                    <a:lnTo>
                      <a:pt x="2" y="1179"/>
                    </a:lnTo>
                    <a:lnTo>
                      <a:pt x="5" y="1229"/>
                    </a:lnTo>
                    <a:lnTo>
                      <a:pt x="9" y="1279"/>
                    </a:lnTo>
                    <a:lnTo>
                      <a:pt x="14" y="1328"/>
                    </a:lnTo>
                    <a:lnTo>
                      <a:pt x="20" y="1377"/>
                    </a:lnTo>
                    <a:lnTo>
                      <a:pt x="27" y="1426"/>
                    </a:lnTo>
                    <a:lnTo>
                      <a:pt x="35" y="1475"/>
                    </a:lnTo>
                    <a:lnTo>
                      <a:pt x="44" y="1523"/>
                    </a:lnTo>
                    <a:lnTo>
                      <a:pt x="54" y="1570"/>
                    </a:lnTo>
                    <a:lnTo>
                      <a:pt x="64" y="1618"/>
                    </a:lnTo>
                    <a:lnTo>
                      <a:pt x="76" y="1665"/>
                    </a:lnTo>
                    <a:lnTo>
                      <a:pt x="89" y="1711"/>
                    </a:lnTo>
                    <a:lnTo>
                      <a:pt x="103" y="1758"/>
                    </a:lnTo>
                    <a:lnTo>
                      <a:pt x="118" y="1803"/>
                    </a:lnTo>
                    <a:lnTo>
                      <a:pt x="134" y="1849"/>
                    </a:lnTo>
                    <a:lnTo>
                      <a:pt x="151" y="1894"/>
                    </a:lnTo>
                    <a:lnTo>
                      <a:pt x="168" y="1938"/>
                    </a:lnTo>
                    <a:lnTo>
                      <a:pt x="187" y="1982"/>
                    </a:lnTo>
                    <a:lnTo>
                      <a:pt x="206" y="2026"/>
                    </a:lnTo>
                    <a:lnTo>
                      <a:pt x="226" y="2069"/>
                    </a:lnTo>
                    <a:lnTo>
                      <a:pt x="248" y="2112"/>
                    </a:lnTo>
                    <a:lnTo>
                      <a:pt x="270" y="2154"/>
                    </a:lnTo>
                    <a:lnTo>
                      <a:pt x="565" y="1984"/>
                    </a:lnTo>
                    <a:lnTo>
                      <a:pt x="544" y="1943"/>
                    </a:lnTo>
                    <a:lnTo>
                      <a:pt x="524" y="1902"/>
                    </a:lnTo>
                    <a:lnTo>
                      <a:pt x="505" y="1860"/>
                    </a:lnTo>
                    <a:lnTo>
                      <a:pt x="487" y="1817"/>
                    </a:lnTo>
                    <a:lnTo>
                      <a:pt x="470" y="1774"/>
                    </a:lnTo>
                    <a:lnTo>
                      <a:pt x="454" y="1731"/>
                    </a:lnTo>
                    <a:lnTo>
                      <a:pt x="438" y="1687"/>
                    </a:lnTo>
                    <a:lnTo>
                      <a:pt x="424" y="1643"/>
                    </a:lnTo>
                    <a:lnTo>
                      <a:pt x="411" y="1598"/>
                    </a:lnTo>
                    <a:lnTo>
                      <a:pt x="399" y="1552"/>
                    </a:lnTo>
                    <a:lnTo>
                      <a:pt x="388" y="1507"/>
                    </a:lnTo>
                    <a:lnTo>
                      <a:pt x="379" y="1460"/>
                    </a:lnTo>
                    <a:lnTo>
                      <a:pt x="370" y="1414"/>
                    </a:lnTo>
                    <a:lnTo>
                      <a:pt x="362" y="1367"/>
                    </a:lnTo>
                    <a:lnTo>
                      <a:pt x="356" y="1320"/>
                    </a:lnTo>
                    <a:lnTo>
                      <a:pt x="351" y="1272"/>
                    </a:lnTo>
                    <a:lnTo>
                      <a:pt x="346" y="1224"/>
                    </a:lnTo>
                    <a:lnTo>
                      <a:pt x="343" y="1176"/>
                    </a:lnTo>
                    <a:lnTo>
                      <a:pt x="342" y="1127"/>
                    </a:lnTo>
                    <a:lnTo>
                      <a:pt x="341" y="1078"/>
                    </a:lnTo>
                    <a:lnTo>
                      <a:pt x="342" y="1029"/>
                    </a:lnTo>
                    <a:lnTo>
                      <a:pt x="343" y="980"/>
                    </a:lnTo>
                    <a:lnTo>
                      <a:pt x="346" y="932"/>
                    </a:lnTo>
                    <a:lnTo>
                      <a:pt x="351" y="884"/>
                    </a:lnTo>
                    <a:lnTo>
                      <a:pt x="356" y="836"/>
                    </a:lnTo>
                    <a:lnTo>
                      <a:pt x="362" y="789"/>
                    </a:lnTo>
                    <a:lnTo>
                      <a:pt x="370" y="741"/>
                    </a:lnTo>
                    <a:lnTo>
                      <a:pt x="379" y="695"/>
                    </a:lnTo>
                    <a:lnTo>
                      <a:pt x="389" y="649"/>
                    </a:lnTo>
                    <a:lnTo>
                      <a:pt x="400" y="603"/>
                    </a:lnTo>
                    <a:lnTo>
                      <a:pt x="412" y="557"/>
                    </a:lnTo>
                    <a:lnTo>
                      <a:pt x="425" y="512"/>
                    </a:lnTo>
                    <a:lnTo>
                      <a:pt x="439" y="468"/>
                    </a:lnTo>
                    <a:lnTo>
                      <a:pt x="454" y="424"/>
                    </a:lnTo>
                    <a:lnTo>
                      <a:pt x="470" y="380"/>
                    </a:lnTo>
                    <a:lnTo>
                      <a:pt x="488" y="337"/>
                    </a:lnTo>
                    <a:lnTo>
                      <a:pt x="506" y="294"/>
                    </a:lnTo>
                    <a:lnTo>
                      <a:pt x="525" y="252"/>
                    </a:lnTo>
                    <a:lnTo>
                      <a:pt x="545" y="211"/>
                    </a:lnTo>
                    <a:lnTo>
                      <a:pt x="566" y="170"/>
                    </a:lnTo>
                    <a:lnTo>
                      <a:pt x="271" y="0"/>
                    </a:lnTo>
                    <a:close/>
                  </a:path>
                </a:pathLst>
              </a:custGeom>
              <a:solidFill>
                <a:schemeClr val="accent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3" name="Freeform 436">
                <a:extLst>
                  <a:ext uri="{FF2B5EF4-FFF2-40B4-BE49-F238E27FC236}">
                    <a16:creationId xmlns:a16="http://schemas.microsoft.com/office/drawing/2014/main" id="{11902F3D-7F4C-4EB4-AB93-21AECB79BBDB}"/>
                  </a:ext>
                </a:extLst>
              </p:cNvPr>
              <p:cNvSpPr>
                <a:spLocks/>
              </p:cNvSpPr>
              <p:nvPr/>
            </p:nvSpPr>
            <p:spPr bwMode="auto">
              <a:xfrm>
                <a:off x="2636" y="1191"/>
                <a:ext cx="1121" cy="750"/>
              </a:xfrm>
              <a:custGeom>
                <a:avLst/>
                <a:gdLst>
                  <a:gd name="T0" fmla="*/ 1866 w 1866"/>
                  <a:gd name="T1" fmla="*/ 0 h 1246"/>
                  <a:gd name="T2" fmla="*/ 1768 w 1866"/>
                  <a:gd name="T3" fmla="*/ 5 h 1246"/>
                  <a:gd name="T4" fmla="*/ 1671 w 1866"/>
                  <a:gd name="T5" fmla="*/ 15 h 1246"/>
                  <a:gd name="T6" fmla="*/ 1576 w 1866"/>
                  <a:gd name="T7" fmla="*/ 28 h 1246"/>
                  <a:gd name="T8" fmla="*/ 1482 w 1866"/>
                  <a:gd name="T9" fmla="*/ 46 h 1246"/>
                  <a:gd name="T10" fmla="*/ 1389 w 1866"/>
                  <a:gd name="T11" fmla="*/ 67 h 1246"/>
                  <a:gd name="T12" fmla="*/ 1297 w 1866"/>
                  <a:gd name="T13" fmla="*/ 92 h 1246"/>
                  <a:gd name="T14" fmla="*/ 1208 w 1866"/>
                  <a:gd name="T15" fmla="*/ 120 h 1246"/>
                  <a:gd name="T16" fmla="*/ 1119 w 1866"/>
                  <a:gd name="T17" fmla="*/ 152 h 1246"/>
                  <a:gd name="T18" fmla="*/ 1033 w 1866"/>
                  <a:gd name="T19" fmla="*/ 188 h 1246"/>
                  <a:gd name="T20" fmla="*/ 948 w 1866"/>
                  <a:gd name="T21" fmla="*/ 227 h 1246"/>
                  <a:gd name="T22" fmla="*/ 865 w 1866"/>
                  <a:gd name="T23" fmla="*/ 269 h 1246"/>
                  <a:gd name="T24" fmla="*/ 785 w 1866"/>
                  <a:gd name="T25" fmla="*/ 314 h 1246"/>
                  <a:gd name="T26" fmla="*/ 706 w 1866"/>
                  <a:gd name="T27" fmla="*/ 362 h 1246"/>
                  <a:gd name="T28" fmla="*/ 629 w 1866"/>
                  <a:gd name="T29" fmla="*/ 414 h 1246"/>
                  <a:gd name="T30" fmla="*/ 555 w 1866"/>
                  <a:gd name="T31" fmla="*/ 468 h 1246"/>
                  <a:gd name="T32" fmla="*/ 483 w 1866"/>
                  <a:gd name="T33" fmla="*/ 526 h 1246"/>
                  <a:gd name="T34" fmla="*/ 413 w 1866"/>
                  <a:gd name="T35" fmla="*/ 586 h 1246"/>
                  <a:gd name="T36" fmla="*/ 346 w 1866"/>
                  <a:gd name="T37" fmla="*/ 648 h 1246"/>
                  <a:gd name="T38" fmla="*/ 281 w 1866"/>
                  <a:gd name="T39" fmla="*/ 714 h 1246"/>
                  <a:gd name="T40" fmla="*/ 220 w 1866"/>
                  <a:gd name="T41" fmla="*/ 782 h 1246"/>
                  <a:gd name="T42" fmla="*/ 160 w 1866"/>
                  <a:gd name="T43" fmla="*/ 852 h 1246"/>
                  <a:gd name="T44" fmla="*/ 104 w 1866"/>
                  <a:gd name="T45" fmla="*/ 925 h 1246"/>
                  <a:gd name="T46" fmla="*/ 50 w 1866"/>
                  <a:gd name="T47" fmla="*/ 1000 h 1246"/>
                  <a:gd name="T48" fmla="*/ 0 w 1866"/>
                  <a:gd name="T49" fmla="*/ 1077 h 1246"/>
                  <a:gd name="T50" fmla="*/ 319 w 1866"/>
                  <a:gd name="T51" fmla="*/ 1207 h 1246"/>
                  <a:gd name="T52" fmla="*/ 372 w 1866"/>
                  <a:gd name="T53" fmla="*/ 1131 h 1246"/>
                  <a:gd name="T54" fmla="*/ 430 w 1866"/>
                  <a:gd name="T55" fmla="*/ 1058 h 1246"/>
                  <a:gd name="T56" fmla="*/ 490 w 1866"/>
                  <a:gd name="T57" fmla="*/ 987 h 1246"/>
                  <a:gd name="T58" fmla="*/ 554 w 1866"/>
                  <a:gd name="T59" fmla="*/ 919 h 1246"/>
                  <a:gd name="T60" fmla="*/ 620 w 1866"/>
                  <a:gd name="T61" fmla="*/ 855 h 1246"/>
                  <a:gd name="T62" fmla="*/ 690 w 1866"/>
                  <a:gd name="T63" fmla="*/ 793 h 1246"/>
                  <a:gd name="T64" fmla="*/ 763 w 1866"/>
                  <a:gd name="T65" fmla="*/ 735 h 1246"/>
                  <a:gd name="T66" fmla="*/ 838 w 1866"/>
                  <a:gd name="T67" fmla="*/ 681 h 1246"/>
                  <a:gd name="T68" fmla="*/ 916 w 1866"/>
                  <a:gd name="T69" fmla="*/ 630 h 1246"/>
                  <a:gd name="T70" fmla="*/ 997 w 1866"/>
                  <a:gd name="T71" fmla="*/ 582 h 1246"/>
                  <a:gd name="T72" fmla="*/ 1080 w 1866"/>
                  <a:gd name="T73" fmla="*/ 539 h 1246"/>
                  <a:gd name="T74" fmla="*/ 1165 w 1866"/>
                  <a:gd name="T75" fmla="*/ 499 h 1246"/>
                  <a:gd name="T76" fmla="*/ 1253 w 1866"/>
                  <a:gd name="T77" fmla="*/ 463 h 1246"/>
                  <a:gd name="T78" fmla="*/ 1342 w 1866"/>
                  <a:gd name="T79" fmla="*/ 432 h 1246"/>
                  <a:gd name="T80" fmla="*/ 1434 w 1866"/>
                  <a:gd name="T81" fmla="*/ 405 h 1246"/>
                  <a:gd name="T82" fmla="*/ 1527 w 1866"/>
                  <a:gd name="T83" fmla="*/ 382 h 1246"/>
                  <a:gd name="T84" fmla="*/ 1622 w 1866"/>
                  <a:gd name="T85" fmla="*/ 364 h 1246"/>
                  <a:gd name="T86" fmla="*/ 1719 w 1866"/>
                  <a:gd name="T87" fmla="*/ 350 h 1246"/>
                  <a:gd name="T88" fmla="*/ 1817 w 1866"/>
                  <a:gd name="T89" fmla="*/ 341 h 1246"/>
                  <a:gd name="T90" fmla="*/ 1866 w 1866"/>
                  <a:gd name="T91" fmla="*/ 0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6" h="1246">
                    <a:moveTo>
                      <a:pt x="1866" y="0"/>
                    </a:moveTo>
                    <a:lnTo>
                      <a:pt x="1866" y="0"/>
                    </a:lnTo>
                    <a:lnTo>
                      <a:pt x="1817" y="2"/>
                    </a:lnTo>
                    <a:lnTo>
                      <a:pt x="1768" y="5"/>
                    </a:lnTo>
                    <a:lnTo>
                      <a:pt x="1720" y="10"/>
                    </a:lnTo>
                    <a:lnTo>
                      <a:pt x="1671" y="15"/>
                    </a:lnTo>
                    <a:lnTo>
                      <a:pt x="1623" y="21"/>
                    </a:lnTo>
                    <a:lnTo>
                      <a:pt x="1576" y="28"/>
                    </a:lnTo>
                    <a:lnTo>
                      <a:pt x="1529" y="37"/>
                    </a:lnTo>
                    <a:lnTo>
                      <a:pt x="1482" y="46"/>
                    </a:lnTo>
                    <a:lnTo>
                      <a:pt x="1435" y="56"/>
                    </a:lnTo>
                    <a:lnTo>
                      <a:pt x="1389" y="67"/>
                    </a:lnTo>
                    <a:lnTo>
                      <a:pt x="1343" y="79"/>
                    </a:lnTo>
                    <a:lnTo>
                      <a:pt x="1297" y="92"/>
                    </a:lnTo>
                    <a:lnTo>
                      <a:pt x="1252" y="106"/>
                    </a:lnTo>
                    <a:lnTo>
                      <a:pt x="1208" y="120"/>
                    </a:lnTo>
                    <a:lnTo>
                      <a:pt x="1163" y="136"/>
                    </a:lnTo>
                    <a:lnTo>
                      <a:pt x="1119" y="152"/>
                    </a:lnTo>
                    <a:lnTo>
                      <a:pt x="1076" y="170"/>
                    </a:lnTo>
                    <a:lnTo>
                      <a:pt x="1033" y="188"/>
                    </a:lnTo>
                    <a:lnTo>
                      <a:pt x="990" y="207"/>
                    </a:lnTo>
                    <a:lnTo>
                      <a:pt x="948" y="227"/>
                    </a:lnTo>
                    <a:lnTo>
                      <a:pt x="907" y="247"/>
                    </a:lnTo>
                    <a:lnTo>
                      <a:pt x="865" y="269"/>
                    </a:lnTo>
                    <a:lnTo>
                      <a:pt x="825" y="291"/>
                    </a:lnTo>
                    <a:lnTo>
                      <a:pt x="785" y="314"/>
                    </a:lnTo>
                    <a:lnTo>
                      <a:pt x="745" y="338"/>
                    </a:lnTo>
                    <a:lnTo>
                      <a:pt x="706" y="362"/>
                    </a:lnTo>
                    <a:lnTo>
                      <a:pt x="667" y="388"/>
                    </a:lnTo>
                    <a:lnTo>
                      <a:pt x="629" y="414"/>
                    </a:lnTo>
                    <a:lnTo>
                      <a:pt x="592" y="441"/>
                    </a:lnTo>
                    <a:lnTo>
                      <a:pt x="555" y="468"/>
                    </a:lnTo>
                    <a:lnTo>
                      <a:pt x="519" y="497"/>
                    </a:lnTo>
                    <a:lnTo>
                      <a:pt x="483" y="526"/>
                    </a:lnTo>
                    <a:lnTo>
                      <a:pt x="448" y="555"/>
                    </a:lnTo>
                    <a:lnTo>
                      <a:pt x="413" y="586"/>
                    </a:lnTo>
                    <a:lnTo>
                      <a:pt x="379" y="617"/>
                    </a:lnTo>
                    <a:lnTo>
                      <a:pt x="346" y="648"/>
                    </a:lnTo>
                    <a:lnTo>
                      <a:pt x="313" y="681"/>
                    </a:lnTo>
                    <a:lnTo>
                      <a:pt x="281" y="714"/>
                    </a:lnTo>
                    <a:lnTo>
                      <a:pt x="250" y="747"/>
                    </a:lnTo>
                    <a:lnTo>
                      <a:pt x="220" y="782"/>
                    </a:lnTo>
                    <a:lnTo>
                      <a:pt x="190" y="817"/>
                    </a:lnTo>
                    <a:lnTo>
                      <a:pt x="160" y="852"/>
                    </a:lnTo>
                    <a:lnTo>
                      <a:pt x="132" y="888"/>
                    </a:lnTo>
                    <a:lnTo>
                      <a:pt x="104" y="925"/>
                    </a:lnTo>
                    <a:lnTo>
                      <a:pt x="77" y="962"/>
                    </a:lnTo>
                    <a:lnTo>
                      <a:pt x="50" y="1000"/>
                    </a:lnTo>
                    <a:lnTo>
                      <a:pt x="25" y="1038"/>
                    </a:lnTo>
                    <a:lnTo>
                      <a:pt x="0" y="1077"/>
                    </a:lnTo>
                    <a:lnTo>
                      <a:pt x="293" y="1246"/>
                    </a:lnTo>
                    <a:lnTo>
                      <a:pt x="319" y="1207"/>
                    </a:lnTo>
                    <a:lnTo>
                      <a:pt x="345" y="1169"/>
                    </a:lnTo>
                    <a:lnTo>
                      <a:pt x="372" y="1131"/>
                    </a:lnTo>
                    <a:lnTo>
                      <a:pt x="401" y="1094"/>
                    </a:lnTo>
                    <a:lnTo>
                      <a:pt x="430" y="1058"/>
                    </a:lnTo>
                    <a:lnTo>
                      <a:pt x="459" y="1022"/>
                    </a:lnTo>
                    <a:lnTo>
                      <a:pt x="490" y="987"/>
                    </a:lnTo>
                    <a:lnTo>
                      <a:pt x="521" y="953"/>
                    </a:lnTo>
                    <a:lnTo>
                      <a:pt x="554" y="919"/>
                    </a:lnTo>
                    <a:lnTo>
                      <a:pt x="587" y="887"/>
                    </a:lnTo>
                    <a:lnTo>
                      <a:pt x="620" y="855"/>
                    </a:lnTo>
                    <a:lnTo>
                      <a:pt x="655" y="824"/>
                    </a:lnTo>
                    <a:lnTo>
                      <a:pt x="690" y="793"/>
                    </a:lnTo>
                    <a:lnTo>
                      <a:pt x="726" y="764"/>
                    </a:lnTo>
                    <a:lnTo>
                      <a:pt x="763" y="735"/>
                    </a:lnTo>
                    <a:lnTo>
                      <a:pt x="800" y="708"/>
                    </a:lnTo>
                    <a:lnTo>
                      <a:pt x="838" y="681"/>
                    </a:lnTo>
                    <a:lnTo>
                      <a:pt x="877" y="655"/>
                    </a:lnTo>
                    <a:lnTo>
                      <a:pt x="916" y="630"/>
                    </a:lnTo>
                    <a:lnTo>
                      <a:pt x="956" y="606"/>
                    </a:lnTo>
                    <a:lnTo>
                      <a:pt x="997" y="582"/>
                    </a:lnTo>
                    <a:lnTo>
                      <a:pt x="1038" y="560"/>
                    </a:lnTo>
                    <a:lnTo>
                      <a:pt x="1080" y="539"/>
                    </a:lnTo>
                    <a:lnTo>
                      <a:pt x="1122" y="518"/>
                    </a:lnTo>
                    <a:lnTo>
                      <a:pt x="1165" y="499"/>
                    </a:lnTo>
                    <a:lnTo>
                      <a:pt x="1209" y="481"/>
                    </a:lnTo>
                    <a:lnTo>
                      <a:pt x="1253" y="463"/>
                    </a:lnTo>
                    <a:lnTo>
                      <a:pt x="1297" y="447"/>
                    </a:lnTo>
                    <a:lnTo>
                      <a:pt x="1342" y="432"/>
                    </a:lnTo>
                    <a:lnTo>
                      <a:pt x="1388" y="418"/>
                    </a:lnTo>
                    <a:lnTo>
                      <a:pt x="1434" y="405"/>
                    </a:lnTo>
                    <a:lnTo>
                      <a:pt x="1480" y="393"/>
                    </a:lnTo>
                    <a:lnTo>
                      <a:pt x="1527" y="382"/>
                    </a:lnTo>
                    <a:lnTo>
                      <a:pt x="1574" y="372"/>
                    </a:lnTo>
                    <a:lnTo>
                      <a:pt x="1622" y="364"/>
                    </a:lnTo>
                    <a:lnTo>
                      <a:pt x="1670" y="356"/>
                    </a:lnTo>
                    <a:lnTo>
                      <a:pt x="1719" y="350"/>
                    </a:lnTo>
                    <a:lnTo>
                      <a:pt x="1767" y="345"/>
                    </a:lnTo>
                    <a:lnTo>
                      <a:pt x="1817" y="341"/>
                    </a:lnTo>
                    <a:lnTo>
                      <a:pt x="1866" y="338"/>
                    </a:lnTo>
                    <a:lnTo>
                      <a:pt x="1866"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4" name="Freeform 437">
                <a:extLst>
                  <a:ext uri="{FF2B5EF4-FFF2-40B4-BE49-F238E27FC236}">
                    <a16:creationId xmlns:a16="http://schemas.microsoft.com/office/drawing/2014/main" id="{D5169E75-ECFF-17CE-8886-97887C2E00AB}"/>
                  </a:ext>
                </a:extLst>
              </p:cNvPr>
              <p:cNvSpPr>
                <a:spLocks/>
              </p:cNvSpPr>
              <p:nvPr/>
            </p:nvSpPr>
            <p:spPr bwMode="auto">
              <a:xfrm>
                <a:off x="3850" y="1187"/>
                <a:ext cx="1117" cy="751"/>
              </a:xfrm>
              <a:custGeom>
                <a:avLst/>
                <a:gdLst>
                  <a:gd name="T0" fmla="*/ 0 w 1859"/>
                  <a:gd name="T1" fmla="*/ 0 h 1247"/>
                  <a:gd name="T2" fmla="*/ 45 w 1859"/>
                  <a:gd name="T3" fmla="*/ 341 h 1247"/>
                  <a:gd name="T4" fmla="*/ 137 w 1859"/>
                  <a:gd name="T5" fmla="*/ 349 h 1247"/>
                  <a:gd name="T6" fmla="*/ 228 w 1859"/>
                  <a:gd name="T7" fmla="*/ 362 h 1247"/>
                  <a:gd name="T8" fmla="*/ 319 w 1859"/>
                  <a:gd name="T9" fmla="*/ 379 h 1247"/>
                  <a:gd name="T10" fmla="*/ 410 w 1859"/>
                  <a:gd name="T11" fmla="*/ 400 h 1247"/>
                  <a:gd name="T12" fmla="*/ 500 w 1859"/>
                  <a:gd name="T13" fmla="*/ 426 h 1247"/>
                  <a:gd name="T14" fmla="*/ 589 w 1859"/>
                  <a:gd name="T15" fmla="*/ 456 h 1247"/>
                  <a:gd name="T16" fmla="*/ 678 w 1859"/>
                  <a:gd name="T17" fmla="*/ 491 h 1247"/>
                  <a:gd name="T18" fmla="*/ 765 w 1859"/>
                  <a:gd name="T19" fmla="*/ 531 h 1247"/>
                  <a:gd name="T20" fmla="*/ 851 w 1859"/>
                  <a:gd name="T21" fmla="*/ 575 h 1247"/>
                  <a:gd name="T22" fmla="*/ 936 w 1859"/>
                  <a:gd name="T23" fmla="*/ 624 h 1247"/>
                  <a:gd name="T24" fmla="*/ 1017 w 1859"/>
                  <a:gd name="T25" fmla="*/ 677 h 1247"/>
                  <a:gd name="T26" fmla="*/ 1095 w 1859"/>
                  <a:gd name="T27" fmla="*/ 733 h 1247"/>
                  <a:gd name="T28" fmla="*/ 1170 w 1859"/>
                  <a:gd name="T29" fmla="*/ 792 h 1247"/>
                  <a:gd name="T30" fmla="*/ 1241 w 1859"/>
                  <a:gd name="T31" fmla="*/ 855 h 1247"/>
                  <a:gd name="T32" fmla="*/ 1309 w 1859"/>
                  <a:gd name="T33" fmla="*/ 920 h 1247"/>
                  <a:gd name="T34" fmla="*/ 1373 w 1859"/>
                  <a:gd name="T35" fmla="*/ 989 h 1247"/>
                  <a:gd name="T36" fmla="*/ 1433 w 1859"/>
                  <a:gd name="T37" fmla="*/ 1059 h 1247"/>
                  <a:gd name="T38" fmla="*/ 1489 w 1859"/>
                  <a:gd name="T39" fmla="*/ 1133 h 1247"/>
                  <a:gd name="T40" fmla="*/ 1542 w 1859"/>
                  <a:gd name="T41" fmla="*/ 1208 h 1247"/>
                  <a:gd name="T42" fmla="*/ 1859 w 1859"/>
                  <a:gd name="T43" fmla="*/ 1078 h 1247"/>
                  <a:gd name="T44" fmla="*/ 1808 w 1859"/>
                  <a:gd name="T45" fmla="*/ 998 h 1247"/>
                  <a:gd name="T46" fmla="*/ 1752 w 1859"/>
                  <a:gd name="T47" fmla="*/ 920 h 1247"/>
                  <a:gd name="T48" fmla="*/ 1694 w 1859"/>
                  <a:gd name="T49" fmla="*/ 845 h 1247"/>
                  <a:gd name="T50" fmla="*/ 1632 w 1859"/>
                  <a:gd name="T51" fmla="*/ 772 h 1247"/>
                  <a:gd name="T52" fmla="*/ 1566 w 1859"/>
                  <a:gd name="T53" fmla="*/ 701 h 1247"/>
                  <a:gd name="T54" fmla="*/ 1498 w 1859"/>
                  <a:gd name="T55" fmla="*/ 632 h 1247"/>
                  <a:gd name="T56" fmla="*/ 1426 w 1859"/>
                  <a:gd name="T57" fmla="*/ 566 h 1247"/>
                  <a:gd name="T58" fmla="*/ 1350 w 1859"/>
                  <a:gd name="T59" fmla="*/ 503 h 1247"/>
                  <a:gd name="T60" fmla="*/ 1272 w 1859"/>
                  <a:gd name="T61" fmla="*/ 443 h 1247"/>
                  <a:gd name="T62" fmla="*/ 1191 w 1859"/>
                  <a:gd name="T63" fmla="*/ 386 h 1247"/>
                  <a:gd name="T64" fmla="*/ 1106 w 1859"/>
                  <a:gd name="T65" fmla="*/ 332 h 1247"/>
                  <a:gd name="T66" fmla="*/ 1018 w 1859"/>
                  <a:gd name="T67" fmla="*/ 282 h 1247"/>
                  <a:gd name="T68" fmla="*/ 930 w 1859"/>
                  <a:gd name="T69" fmla="*/ 235 h 1247"/>
                  <a:gd name="T70" fmla="*/ 840 w 1859"/>
                  <a:gd name="T71" fmla="*/ 193 h 1247"/>
                  <a:gd name="T72" fmla="*/ 749 w 1859"/>
                  <a:gd name="T73" fmla="*/ 155 h 1247"/>
                  <a:gd name="T74" fmla="*/ 657 w 1859"/>
                  <a:gd name="T75" fmla="*/ 121 h 1247"/>
                  <a:gd name="T76" fmla="*/ 564 w 1859"/>
                  <a:gd name="T77" fmla="*/ 92 h 1247"/>
                  <a:gd name="T78" fmla="*/ 471 w 1859"/>
                  <a:gd name="T79" fmla="*/ 67 h 1247"/>
                  <a:gd name="T80" fmla="*/ 377 w 1859"/>
                  <a:gd name="T81" fmla="*/ 45 h 1247"/>
                  <a:gd name="T82" fmla="*/ 283 w 1859"/>
                  <a:gd name="T83" fmla="*/ 28 h 1247"/>
                  <a:gd name="T84" fmla="*/ 189 w 1859"/>
                  <a:gd name="T85" fmla="*/ 15 h 1247"/>
                  <a:gd name="T86" fmla="*/ 94 w 1859"/>
                  <a:gd name="T87" fmla="*/ 6 h 1247"/>
                  <a:gd name="T88" fmla="*/ 0 w 1859"/>
                  <a:gd name="T89"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9" h="1247">
                    <a:moveTo>
                      <a:pt x="0" y="0"/>
                    </a:moveTo>
                    <a:lnTo>
                      <a:pt x="0" y="0"/>
                    </a:lnTo>
                    <a:lnTo>
                      <a:pt x="0" y="339"/>
                    </a:lnTo>
                    <a:lnTo>
                      <a:pt x="45" y="341"/>
                    </a:lnTo>
                    <a:lnTo>
                      <a:pt x="91" y="345"/>
                    </a:lnTo>
                    <a:lnTo>
                      <a:pt x="137" y="349"/>
                    </a:lnTo>
                    <a:lnTo>
                      <a:pt x="183" y="355"/>
                    </a:lnTo>
                    <a:lnTo>
                      <a:pt x="228" y="362"/>
                    </a:lnTo>
                    <a:lnTo>
                      <a:pt x="274" y="370"/>
                    </a:lnTo>
                    <a:lnTo>
                      <a:pt x="319" y="379"/>
                    </a:lnTo>
                    <a:lnTo>
                      <a:pt x="365" y="389"/>
                    </a:lnTo>
                    <a:lnTo>
                      <a:pt x="410" y="400"/>
                    </a:lnTo>
                    <a:lnTo>
                      <a:pt x="455" y="412"/>
                    </a:lnTo>
                    <a:lnTo>
                      <a:pt x="500" y="426"/>
                    </a:lnTo>
                    <a:lnTo>
                      <a:pt x="545" y="440"/>
                    </a:lnTo>
                    <a:lnTo>
                      <a:pt x="589" y="456"/>
                    </a:lnTo>
                    <a:lnTo>
                      <a:pt x="634" y="473"/>
                    </a:lnTo>
                    <a:lnTo>
                      <a:pt x="678" y="491"/>
                    </a:lnTo>
                    <a:lnTo>
                      <a:pt x="721" y="511"/>
                    </a:lnTo>
                    <a:lnTo>
                      <a:pt x="765" y="531"/>
                    </a:lnTo>
                    <a:lnTo>
                      <a:pt x="808" y="552"/>
                    </a:lnTo>
                    <a:lnTo>
                      <a:pt x="851" y="575"/>
                    </a:lnTo>
                    <a:lnTo>
                      <a:pt x="894" y="599"/>
                    </a:lnTo>
                    <a:lnTo>
                      <a:pt x="936" y="624"/>
                    </a:lnTo>
                    <a:lnTo>
                      <a:pt x="977" y="650"/>
                    </a:lnTo>
                    <a:lnTo>
                      <a:pt x="1017" y="677"/>
                    </a:lnTo>
                    <a:lnTo>
                      <a:pt x="1057" y="705"/>
                    </a:lnTo>
                    <a:lnTo>
                      <a:pt x="1095" y="733"/>
                    </a:lnTo>
                    <a:lnTo>
                      <a:pt x="1133" y="762"/>
                    </a:lnTo>
                    <a:lnTo>
                      <a:pt x="1170" y="792"/>
                    </a:lnTo>
                    <a:lnTo>
                      <a:pt x="1206" y="823"/>
                    </a:lnTo>
                    <a:lnTo>
                      <a:pt x="1241" y="855"/>
                    </a:lnTo>
                    <a:lnTo>
                      <a:pt x="1275" y="887"/>
                    </a:lnTo>
                    <a:lnTo>
                      <a:pt x="1309" y="920"/>
                    </a:lnTo>
                    <a:lnTo>
                      <a:pt x="1341" y="954"/>
                    </a:lnTo>
                    <a:lnTo>
                      <a:pt x="1373" y="989"/>
                    </a:lnTo>
                    <a:lnTo>
                      <a:pt x="1403" y="1024"/>
                    </a:lnTo>
                    <a:lnTo>
                      <a:pt x="1433" y="1059"/>
                    </a:lnTo>
                    <a:lnTo>
                      <a:pt x="1461" y="1096"/>
                    </a:lnTo>
                    <a:lnTo>
                      <a:pt x="1489" y="1133"/>
                    </a:lnTo>
                    <a:lnTo>
                      <a:pt x="1516" y="1170"/>
                    </a:lnTo>
                    <a:lnTo>
                      <a:pt x="1542" y="1208"/>
                    </a:lnTo>
                    <a:lnTo>
                      <a:pt x="1567" y="1247"/>
                    </a:lnTo>
                    <a:lnTo>
                      <a:pt x="1859" y="1078"/>
                    </a:lnTo>
                    <a:lnTo>
                      <a:pt x="1834" y="1038"/>
                    </a:lnTo>
                    <a:lnTo>
                      <a:pt x="1808" y="998"/>
                    </a:lnTo>
                    <a:lnTo>
                      <a:pt x="1780" y="959"/>
                    </a:lnTo>
                    <a:lnTo>
                      <a:pt x="1752" y="920"/>
                    </a:lnTo>
                    <a:lnTo>
                      <a:pt x="1723" y="882"/>
                    </a:lnTo>
                    <a:lnTo>
                      <a:pt x="1694" y="845"/>
                    </a:lnTo>
                    <a:lnTo>
                      <a:pt x="1663" y="808"/>
                    </a:lnTo>
                    <a:lnTo>
                      <a:pt x="1632" y="772"/>
                    </a:lnTo>
                    <a:lnTo>
                      <a:pt x="1599" y="736"/>
                    </a:lnTo>
                    <a:lnTo>
                      <a:pt x="1566" y="701"/>
                    </a:lnTo>
                    <a:lnTo>
                      <a:pt x="1532" y="666"/>
                    </a:lnTo>
                    <a:lnTo>
                      <a:pt x="1498" y="632"/>
                    </a:lnTo>
                    <a:lnTo>
                      <a:pt x="1462" y="599"/>
                    </a:lnTo>
                    <a:lnTo>
                      <a:pt x="1426" y="566"/>
                    </a:lnTo>
                    <a:lnTo>
                      <a:pt x="1388" y="535"/>
                    </a:lnTo>
                    <a:lnTo>
                      <a:pt x="1350" y="503"/>
                    </a:lnTo>
                    <a:lnTo>
                      <a:pt x="1312" y="473"/>
                    </a:lnTo>
                    <a:lnTo>
                      <a:pt x="1272" y="443"/>
                    </a:lnTo>
                    <a:lnTo>
                      <a:pt x="1232" y="414"/>
                    </a:lnTo>
                    <a:lnTo>
                      <a:pt x="1191" y="386"/>
                    </a:lnTo>
                    <a:lnTo>
                      <a:pt x="1149" y="359"/>
                    </a:lnTo>
                    <a:lnTo>
                      <a:pt x="1106" y="332"/>
                    </a:lnTo>
                    <a:lnTo>
                      <a:pt x="1062" y="306"/>
                    </a:lnTo>
                    <a:lnTo>
                      <a:pt x="1018" y="282"/>
                    </a:lnTo>
                    <a:lnTo>
                      <a:pt x="974" y="258"/>
                    </a:lnTo>
                    <a:lnTo>
                      <a:pt x="930" y="235"/>
                    </a:lnTo>
                    <a:lnTo>
                      <a:pt x="885" y="214"/>
                    </a:lnTo>
                    <a:lnTo>
                      <a:pt x="840" y="193"/>
                    </a:lnTo>
                    <a:lnTo>
                      <a:pt x="794" y="174"/>
                    </a:lnTo>
                    <a:lnTo>
                      <a:pt x="749" y="155"/>
                    </a:lnTo>
                    <a:lnTo>
                      <a:pt x="703" y="138"/>
                    </a:lnTo>
                    <a:lnTo>
                      <a:pt x="657" y="121"/>
                    </a:lnTo>
                    <a:lnTo>
                      <a:pt x="611" y="106"/>
                    </a:lnTo>
                    <a:lnTo>
                      <a:pt x="564" y="92"/>
                    </a:lnTo>
                    <a:lnTo>
                      <a:pt x="518" y="79"/>
                    </a:lnTo>
                    <a:lnTo>
                      <a:pt x="471" y="67"/>
                    </a:lnTo>
                    <a:lnTo>
                      <a:pt x="424" y="55"/>
                    </a:lnTo>
                    <a:lnTo>
                      <a:pt x="377" y="45"/>
                    </a:lnTo>
                    <a:lnTo>
                      <a:pt x="330" y="36"/>
                    </a:lnTo>
                    <a:lnTo>
                      <a:pt x="283" y="28"/>
                    </a:lnTo>
                    <a:lnTo>
                      <a:pt x="236" y="21"/>
                    </a:lnTo>
                    <a:lnTo>
                      <a:pt x="189" y="15"/>
                    </a:lnTo>
                    <a:lnTo>
                      <a:pt x="142" y="10"/>
                    </a:lnTo>
                    <a:lnTo>
                      <a:pt x="94" y="6"/>
                    </a:lnTo>
                    <a:lnTo>
                      <a:pt x="47" y="2"/>
                    </a:lnTo>
                    <a:lnTo>
                      <a:pt x="0"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5" name="Freeform 438">
                <a:extLst>
                  <a:ext uri="{FF2B5EF4-FFF2-40B4-BE49-F238E27FC236}">
                    <a16:creationId xmlns:a16="http://schemas.microsoft.com/office/drawing/2014/main" id="{92649EF9-BF12-EACB-D43F-04A1247B5CBD}"/>
                  </a:ext>
                </a:extLst>
              </p:cNvPr>
              <p:cNvSpPr>
                <a:spLocks/>
              </p:cNvSpPr>
              <p:nvPr/>
            </p:nvSpPr>
            <p:spPr bwMode="auto">
              <a:xfrm>
                <a:off x="3846" y="3197"/>
                <a:ext cx="1121" cy="751"/>
              </a:xfrm>
              <a:custGeom>
                <a:avLst/>
                <a:gdLst>
                  <a:gd name="T0" fmla="*/ 1573 w 1866"/>
                  <a:gd name="T1" fmla="*/ 0 h 1247"/>
                  <a:gd name="T2" fmla="*/ 1521 w 1866"/>
                  <a:gd name="T3" fmla="*/ 78 h 1247"/>
                  <a:gd name="T4" fmla="*/ 1466 w 1866"/>
                  <a:gd name="T5" fmla="*/ 153 h 1247"/>
                  <a:gd name="T6" fmla="*/ 1407 w 1866"/>
                  <a:gd name="T7" fmla="*/ 225 h 1247"/>
                  <a:gd name="T8" fmla="*/ 1345 w 1866"/>
                  <a:gd name="T9" fmla="*/ 294 h 1247"/>
                  <a:gd name="T10" fmla="*/ 1279 w 1866"/>
                  <a:gd name="T11" fmla="*/ 360 h 1247"/>
                  <a:gd name="T12" fmla="*/ 1211 w 1866"/>
                  <a:gd name="T13" fmla="*/ 423 h 1247"/>
                  <a:gd name="T14" fmla="*/ 1140 w 1866"/>
                  <a:gd name="T15" fmla="*/ 483 h 1247"/>
                  <a:gd name="T16" fmla="*/ 1066 w 1866"/>
                  <a:gd name="T17" fmla="*/ 539 h 1247"/>
                  <a:gd name="T18" fmla="*/ 989 w 1866"/>
                  <a:gd name="T19" fmla="*/ 592 h 1247"/>
                  <a:gd name="T20" fmla="*/ 910 w 1866"/>
                  <a:gd name="T21" fmla="*/ 641 h 1247"/>
                  <a:gd name="T22" fmla="*/ 828 w 1866"/>
                  <a:gd name="T23" fmla="*/ 686 h 1247"/>
                  <a:gd name="T24" fmla="*/ 744 w 1866"/>
                  <a:gd name="T25" fmla="*/ 728 h 1247"/>
                  <a:gd name="T26" fmla="*/ 657 w 1866"/>
                  <a:gd name="T27" fmla="*/ 766 h 1247"/>
                  <a:gd name="T28" fmla="*/ 569 w 1866"/>
                  <a:gd name="T29" fmla="*/ 799 h 1247"/>
                  <a:gd name="T30" fmla="*/ 478 w 1866"/>
                  <a:gd name="T31" fmla="*/ 829 h 1247"/>
                  <a:gd name="T32" fmla="*/ 386 w 1866"/>
                  <a:gd name="T33" fmla="*/ 854 h 1247"/>
                  <a:gd name="T34" fmla="*/ 292 w 1866"/>
                  <a:gd name="T35" fmla="*/ 874 h 1247"/>
                  <a:gd name="T36" fmla="*/ 196 w 1866"/>
                  <a:gd name="T37" fmla="*/ 890 h 1247"/>
                  <a:gd name="T38" fmla="*/ 99 w 1866"/>
                  <a:gd name="T39" fmla="*/ 902 h 1247"/>
                  <a:gd name="T40" fmla="*/ 0 w 1866"/>
                  <a:gd name="T41" fmla="*/ 908 h 1247"/>
                  <a:gd name="T42" fmla="*/ 49 w 1866"/>
                  <a:gd name="T43" fmla="*/ 1244 h 1247"/>
                  <a:gd name="T44" fmla="*/ 146 w 1866"/>
                  <a:gd name="T45" fmla="*/ 1237 h 1247"/>
                  <a:gd name="T46" fmla="*/ 243 w 1866"/>
                  <a:gd name="T47" fmla="*/ 1225 h 1247"/>
                  <a:gd name="T48" fmla="*/ 338 w 1866"/>
                  <a:gd name="T49" fmla="*/ 1210 h 1247"/>
                  <a:gd name="T50" fmla="*/ 431 w 1866"/>
                  <a:gd name="T51" fmla="*/ 1191 h 1247"/>
                  <a:gd name="T52" fmla="*/ 523 w 1866"/>
                  <a:gd name="T53" fmla="*/ 1168 h 1247"/>
                  <a:gd name="T54" fmla="*/ 614 w 1866"/>
                  <a:gd name="T55" fmla="*/ 1141 h 1247"/>
                  <a:gd name="T56" fmla="*/ 703 w 1866"/>
                  <a:gd name="T57" fmla="*/ 1111 h 1247"/>
                  <a:gd name="T58" fmla="*/ 790 w 1866"/>
                  <a:gd name="T59" fmla="*/ 1077 h 1247"/>
                  <a:gd name="T60" fmla="*/ 876 w 1866"/>
                  <a:gd name="T61" fmla="*/ 1040 h 1247"/>
                  <a:gd name="T62" fmla="*/ 959 w 1866"/>
                  <a:gd name="T63" fmla="*/ 999 h 1247"/>
                  <a:gd name="T64" fmla="*/ 1041 w 1866"/>
                  <a:gd name="T65" fmla="*/ 956 h 1247"/>
                  <a:gd name="T66" fmla="*/ 1121 w 1866"/>
                  <a:gd name="T67" fmla="*/ 909 h 1247"/>
                  <a:gd name="T68" fmla="*/ 1199 w 1866"/>
                  <a:gd name="T69" fmla="*/ 859 h 1247"/>
                  <a:gd name="T70" fmla="*/ 1274 w 1866"/>
                  <a:gd name="T71" fmla="*/ 806 h 1247"/>
                  <a:gd name="T72" fmla="*/ 1347 w 1866"/>
                  <a:gd name="T73" fmla="*/ 750 h 1247"/>
                  <a:gd name="T74" fmla="*/ 1418 w 1866"/>
                  <a:gd name="T75" fmla="*/ 691 h 1247"/>
                  <a:gd name="T76" fmla="*/ 1487 w 1866"/>
                  <a:gd name="T77" fmla="*/ 630 h 1247"/>
                  <a:gd name="T78" fmla="*/ 1553 w 1866"/>
                  <a:gd name="T79" fmla="*/ 566 h 1247"/>
                  <a:gd name="T80" fmla="*/ 1616 w 1866"/>
                  <a:gd name="T81" fmla="*/ 499 h 1247"/>
                  <a:gd name="T82" fmla="*/ 1677 w 1866"/>
                  <a:gd name="T83" fmla="*/ 430 h 1247"/>
                  <a:gd name="T84" fmla="*/ 1734 w 1866"/>
                  <a:gd name="T85" fmla="*/ 358 h 1247"/>
                  <a:gd name="T86" fmla="*/ 1789 w 1866"/>
                  <a:gd name="T87" fmla="*/ 285 h 1247"/>
                  <a:gd name="T88" fmla="*/ 1841 w 1866"/>
                  <a:gd name="T89" fmla="*/ 208 h 1247"/>
                  <a:gd name="T90" fmla="*/ 1573 w 1866"/>
                  <a:gd name="T91"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6" h="1247">
                    <a:moveTo>
                      <a:pt x="1573" y="0"/>
                    </a:moveTo>
                    <a:lnTo>
                      <a:pt x="1573" y="0"/>
                    </a:lnTo>
                    <a:lnTo>
                      <a:pt x="1547" y="39"/>
                    </a:lnTo>
                    <a:lnTo>
                      <a:pt x="1521" y="78"/>
                    </a:lnTo>
                    <a:lnTo>
                      <a:pt x="1494" y="116"/>
                    </a:lnTo>
                    <a:lnTo>
                      <a:pt x="1466" y="153"/>
                    </a:lnTo>
                    <a:lnTo>
                      <a:pt x="1437" y="189"/>
                    </a:lnTo>
                    <a:lnTo>
                      <a:pt x="1407" y="225"/>
                    </a:lnTo>
                    <a:lnTo>
                      <a:pt x="1376" y="260"/>
                    </a:lnTo>
                    <a:lnTo>
                      <a:pt x="1345" y="294"/>
                    </a:lnTo>
                    <a:lnTo>
                      <a:pt x="1312" y="327"/>
                    </a:lnTo>
                    <a:lnTo>
                      <a:pt x="1279" y="360"/>
                    </a:lnTo>
                    <a:lnTo>
                      <a:pt x="1246" y="392"/>
                    </a:lnTo>
                    <a:lnTo>
                      <a:pt x="1211" y="423"/>
                    </a:lnTo>
                    <a:lnTo>
                      <a:pt x="1176" y="453"/>
                    </a:lnTo>
                    <a:lnTo>
                      <a:pt x="1140" y="483"/>
                    </a:lnTo>
                    <a:lnTo>
                      <a:pt x="1103" y="511"/>
                    </a:lnTo>
                    <a:lnTo>
                      <a:pt x="1066" y="539"/>
                    </a:lnTo>
                    <a:lnTo>
                      <a:pt x="1028" y="566"/>
                    </a:lnTo>
                    <a:lnTo>
                      <a:pt x="989" y="592"/>
                    </a:lnTo>
                    <a:lnTo>
                      <a:pt x="950" y="617"/>
                    </a:lnTo>
                    <a:lnTo>
                      <a:pt x="910" y="641"/>
                    </a:lnTo>
                    <a:lnTo>
                      <a:pt x="869" y="664"/>
                    </a:lnTo>
                    <a:lnTo>
                      <a:pt x="828" y="686"/>
                    </a:lnTo>
                    <a:lnTo>
                      <a:pt x="786" y="708"/>
                    </a:lnTo>
                    <a:lnTo>
                      <a:pt x="744" y="728"/>
                    </a:lnTo>
                    <a:lnTo>
                      <a:pt x="701" y="747"/>
                    </a:lnTo>
                    <a:lnTo>
                      <a:pt x="657" y="766"/>
                    </a:lnTo>
                    <a:lnTo>
                      <a:pt x="613" y="783"/>
                    </a:lnTo>
                    <a:lnTo>
                      <a:pt x="569" y="799"/>
                    </a:lnTo>
                    <a:lnTo>
                      <a:pt x="524" y="815"/>
                    </a:lnTo>
                    <a:lnTo>
                      <a:pt x="478" y="829"/>
                    </a:lnTo>
                    <a:lnTo>
                      <a:pt x="432" y="842"/>
                    </a:lnTo>
                    <a:lnTo>
                      <a:pt x="386" y="854"/>
                    </a:lnTo>
                    <a:lnTo>
                      <a:pt x="339" y="865"/>
                    </a:lnTo>
                    <a:lnTo>
                      <a:pt x="292" y="874"/>
                    </a:lnTo>
                    <a:lnTo>
                      <a:pt x="244" y="883"/>
                    </a:lnTo>
                    <a:lnTo>
                      <a:pt x="196" y="890"/>
                    </a:lnTo>
                    <a:lnTo>
                      <a:pt x="148" y="897"/>
                    </a:lnTo>
                    <a:lnTo>
                      <a:pt x="99" y="902"/>
                    </a:lnTo>
                    <a:lnTo>
                      <a:pt x="50" y="905"/>
                    </a:lnTo>
                    <a:lnTo>
                      <a:pt x="0" y="908"/>
                    </a:lnTo>
                    <a:lnTo>
                      <a:pt x="0" y="1247"/>
                    </a:lnTo>
                    <a:lnTo>
                      <a:pt x="49" y="1244"/>
                    </a:lnTo>
                    <a:lnTo>
                      <a:pt x="98" y="1241"/>
                    </a:lnTo>
                    <a:lnTo>
                      <a:pt x="146" y="1237"/>
                    </a:lnTo>
                    <a:lnTo>
                      <a:pt x="195" y="1232"/>
                    </a:lnTo>
                    <a:lnTo>
                      <a:pt x="243" y="1225"/>
                    </a:lnTo>
                    <a:lnTo>
                      <a:pt x="290" y="1218"/>
                    </a:lnTo>
                    <a:lnTo>
                      <a:pt x="338" y="1210"/>
                    </a:lnTo>
                    <a:lnTo>
                      <a:pt x="384" y="1201"/>
                    </a:lnTo>
                    <a:lnTo>
                      <a:pt x="431" y="1191"/>
                    </a:lnTo>
                    <a:lnTo>
                      <a:pt x="477" y="1180"/>
                    </a:lnTo>
                    <a:lnTo>
                      <a:pt x="523" y="1168"/>
                    </a:lnTo>
                    <a:lnTo>
                      <a:pt x="569" y="1155"/>
                    </a:lnTo>
                    <a:lnTo>
                      <a:pt x="614" y="1141"/>
                    </a:lnTo>
                    <a:lnTo>
                      <a:pt x="659" y="1126"/>
                    </a:lnTo>
                    <a:lnTo>
                      <a:pt x="703" y="1111"/>
                    </a:lnTo>
                    <a:lnTo>
                      <a:pt x="747" y="1094"/>
                    </a:lnTo>
                    <a:lnTo>
                      <a:pt x="790" y="1077"/>
                    </a:lnTo>
                    <a:lnTo>
                      <a:pt x="833" y="1059"/>
                    </a:lnTo>
                    <a:lnTo>
                      <a:pt x="876" y="1040"/>
                    </a:lnTo>
                    <a:lnTo>
                      <a:pt x="918" y="1020"/>
                    </a:lnTo>
                    <a:lnTo>
                      <a:pt x="959" y="999"/>
                    </a:lnTo>
                    <a:lnTo>
                      <a:pt x="1001" y="978"/>
                    </a:lnTo>
                    <a:lnTo>
                      <a:pt x="1041" y="956"/>
                    </a:lnTo>
                    <a:lnTo>
                      <a:pt x="1081" y="933"/>
                    </a:lnTo>
                    <a:lnTo>
                      <a:pt x="1121" y="909"/>
                    </a:lnTo>
                    <a:lnTo>
                      <a:pt x="1160" y="884"/>
                    </a:lnTo>
                    <a:lnTo>
                      <a:pt x="1199" y="859"/>
                    </a:lnTo>
                    <a:lnTo>
                      <a:pt x="1237" y="833"/>
                    </a:lnTo>
                    <a:lnTo>
                      <a:pt x="1274" y="806"/>
                    </a:lnTo>
                    <a:lnTo>
                      <a:pt x="1311" y="778"/>
                    </a:lnTo>
                    <a:lnTo>
                      <a:pt x="1347" y="750"/>
                    </a:lnTo>
                    <a:lnTo>
                      <a:pt x="1383" y="721"/>
                    </a:lnTo>
                    <a:lnTo>
                      <a:pt x="1418" y="691"/>
                    </a:lnTo>
                    <a:lnTo>
                      <a:pt x="1453" y="661"/>
                    </a:lnTo>
                    <a:lnTo>
                      <a:pt x="1487" y="630"/>
                    </a:lnTo>
                    <a:lnTo>
                      <a:pt x="1520" y="598"/>
                    </a:lnTo>
                    <a:lnTo>
                      <a:pt x="1553" y="566"/>
                    </a:lnTo>
                    <a:lnTo>
                      <a:pt x="1585" y="533"/>
                    </a:lnTo>
                    <a:lnTo>
                      <a:pt x="1616" y="499"/>
                    </a:lnTo>
                    <a:lnTo>
                      <a:pt x="1647" y="465"/>
                    </a:lnTo>
                    <a:lnTo>
                      <a:pt x="1677" y="430"/>
                    </a:lnTo>
                    <a:lnTo>
                      <a:pt x="1706" y="394"/>
                    </a:lnTo>
                    <a:lnTo>
                      <a:pt x="1734" y="358"/>
                    </a:lnTo>
                    <a:lnTo>
                      <a:pt x="1762" y="322"/>
                    </a:lnTo>
                    <a:lnTo>
                      <a:pt x="1789" y="285"/>
                    </a:lnTo>
                    <a:lnTo>
                      <a:pt x="1816" y="247"/>
                    </a:lnTo>
                    <a:lnTo>
                      <a:pt x="1841" y="208"/>
                    </a:lnTo>
                    <a:lnTo>
                      <a:pt x="1866" y="170"/>
                    </a:lnTo>
                    <a:lnTo>
                      <a:pt x="1573"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6" name="Freeform 439">
                <a:extLst>
                  <a:ext uri="{FF2B5EF4-FFF2-40B4-BE49-F238E27FC236}">
                    <a16:creationId xmlns:a16="http://schemas.microsoft.com/office/drawing/2014/main" id="{7144244A-D11A-4586-821B-74D08B0DA79E}"/>
                  </a:ext>
                </a:extLst>
              </p:cNvPr>
              <p:cNvSpPr>
                <a:spLocks/>
              </p:cNvSpPr>
              <p:nvPr/>
            </p:nvSpPr>
            <p:spPr bwMode="auto">
              <a:xfrm>
                <a:off x="4839" y="1921"/>
                <a:ext cx="337" cy="1296"/>
              </a:xfrm>
              <a:custGeom>
                <a:avLst/>
                <a:gdLst>
                  <a:gd name="T0" fmla="*/ 293 w 560"/>
                  <a:gd name="T1" fmla="*/ 0 h 2153"/>
                  <a:gd name="T2" fmla="*/ 22 w 560"/>
                  <a:gd name="T3" fmla="*/ 210 h 2153"/>
                  <a:gd name="T4" fmla="*/ 61 w 560"/>
                  <a:gd name="T5" fmla="*/ 294 h 2153"/>
                  <a:gd name="T6" fmla="*/ 96 w 560"/>
                  <a:gd name="T7" fmla="*/ 379 h 2153"/>
                  <a:gd name="T8" fmla="*/ 127 w 560"/>
                  <a:gd name="T9" fmla="*/ 467 h 2153"/>
                  <a:gd name="T10" fmla="*/ 153 w 560"/>
                  <a:gd name="T11" fmla="*/ 556 h 2153"/>
                  <a:gd name="T12" fmla="*/ 176 w 560"/>
                  <a:gd name="T13" fmla="*/ 647 h 2153"/>
                  <a:gd name="T14" fmla="*/ 194 w 560"/>
                  <a:gd name="T15" fmla="*/ 740 h 2153"/>
                  <a:gd name="T16" fmla="*/ 208 w 560"/>
                  <a:gd name="T17" fmla="*/ 834 h 2153"/>
                  <a:gd name="T18" fmla="*/ 218 w 560"/>
                  <a:gd name="T19" fmla="*/ 930 h 2153"/>
                  <a:gd name="T20" fmla="*/ 222 w 560"/>
                  <a:gd name="T21" fmla="*/ 1027 h 2153"/>
                  <a:gd name="T22" fmla="*/ 222 w 560"/>
                  <a:gd name="T23" fmla="*/ 1125 h 2153"/>
                  <a:gd name="T24" fmla="*/ 218 w 560"/>
                  <a:gd name="T25" fmla="*/ 1222 h 2153"/>
                  <a:gd name="T26" fmla="*/ 208 w 560"/>
                  <a:gd name="T27" fmla="*/ 1318 h 2153"/>
                  <a:gd name="T28" fmla="*/ 194 w 560"/>
                  <a:gd name="T29" fmla="*/ 1412 h 2153"/>
                  <a:gd name="T30" fmla="*/ 176 w 560"/>
                  <a:gd name="T31" fmla="*/ 1505 h 2153"/>
                  <a:gd name="T32" fmla="*/ 153 w 560"/>
                  <a:gd name="T33" fmla="*/ 1596 h 2153"/>
                  <a:gd name="T34" fmla="*/ 126 w 560"/>
                  <a:gd name="T35" fmla="*/ 1686 h 2153"/>
                  <a:gd name="T36" fmla="*/ 95 w 560"/>
                  <a:gd name="T37" fmla="*/ 1774 h 2153"/>
                  <a:gd name="T38" fmla="*/ 60 w 560"/>
                  <a:gd name="T39" fmla="*/ 1859 h 2153"/>
                  <a:gd name="T40" fmla="*/ 21 w 560"/>
                  <a:gd name="T41" fmla="*/ 1943 h 2153"/>
                  <a:gd name="T42" fmla="*/ 292 w 560"/>
                  <a:gd name="T43" fmla="*/ 2153 h 2153"/>
                  <a:gd name="T44" fmla="*/ 335 w 560"/>
                  <a:gd name="T45" fmla="*/ 2068 h 2153"/>
                  <a:gd name="T46" fmla="*/ 375 w 560"/>
                  <a:gd name="T47" fmla="*/ 1981 h 2153"/>
                  <a:gd name="T48" fmla="*/ 410 w 560"/>
                  <a:gd name="T49" fmla="*/ 1893 h 2153"/>
                  <a:gd name="T50" fmla="*/ 443 w 560"/>
                  <a:gd name="T51" fmla="*/ 1802 h 2153"/>
                  <a:gd name="T52" fmla="*/ 471 w 560"/>
                  <a:gd name="T53" fmla="*/ 1710 h 2153"/>
                  <a:gd name="T54" fmla="*/ 496 w 560"/>
                  <a:gd name="T55" fmla="*/ 1616 h 2153"/>
                  <a:gd name="T56" fmla="*/ 517 w 560"/>
                  <a:gd name="T57" fmla="*/ 1521 h 2153"/>
                  <a:gd name="T58" fmla="*/ 534 w 560"/>
                  <a:gd name="T59" fmla="*/ 1424 h 2153"/>
                  <a:gd name="T60" fmla="*/ 546 w 560"/>
                  <a:gd name="T61" fmla="*/ 1326 h 2153"/>
                  <a:gd name="T62" fmla="*/ 555 w 560"/>
                  <a:gd name="T63" fmla="*/ 1227 h 2153"/>
                  <a:gd name="T64" fmla="*/ 559 w 560"/>
                  <a:gd name="T65" fmla="*/ 1126 h 2153"/>
                  <a:gd name="T66" fmla="*/ 559 w 560"/>
                  <a:gd name="T67" fmla="*/ 1025 h 2153"/>
                  <a:gd name="T68" fmla="*/ 555 w 560"/>
                  <a:gd name="T69" fmla="*/ 925 h 2153"/>
                  <a:gd name="T70" fmla="*/ 546 w 560"/>
                  <a:gd name="T71" fmla="*/ 826 h 2153"/>
                  <a:gd name="T72" fmla="*/ 534 w 560"/>
                  <a:gd name="T73" fmla="*/ 728 h 2153"/>
                  <a:gd name="T74" fmla="*/ 517 w 560"/>
                  <a:gd name="T75" fmla="*/ 631 h 2153"/>
                  <a:gd name="T76" fmla="*/ 496 w 560"/>
                  <a:gd name="T77" fmla="*/ 536 h 2153"/>
                  <a:gd name="T78" fmla="*/ 472 w 560"/>
                  <a:gd name="T79" fmla="*/ 442 h 2153"/>
                  <a:gd name="T80" fmla="*/ 443 w 560"/>
                  <a:gd name="T81" fmla="*/ 350 h 2153"/>
                  <a:gd name="T82" fmla="*/ 411 w 560"/>
                  <a:gd name="T83" fmla="*/ 260 h 2153"/>
                  <a:gd name="T84" fmla="*/ 375 w 560"/>
                  <a:gd name="T85" fmla="*/ 172 h 2153"/>
                  <a:gd name="T86" fmla="*/ 336 w 560"/>
                  <a:gd name="T87" fmla="*/ 85 h 2153"/>
                  <a:gd name="T88" fmla="*/ 293 w 560"/>
                  <a:gd name="T89" fmla="*/ 0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0" h="2153">
                    <a:moveTo>
                      <a:pt x="293" y="0"/>
                    </a:moveTo>
                    <a:lnTo>
                      <a:pt x="293" y="0"/>
                    </a:lnTo>
                    <a:lnTo>
                      <a:pt x="2" y="170"/>
                    </a:lnTo>
                    <a:lnTo>
                      <a:pt x="22" y="210"/>
                    </a:lnTo>
                    <a:lnTo>
                      <a:pt x="42" y="252"/>
                    </a:lnTo>
                    <a:lnTo>
                      <a:pt x="61" y="294"/>
                    </a:lnTo>
                    <a:lnTo>
                      <a:pt x="79" y="336"/>
                    </a:lnTo>
                    <a:lnTo>
                      <a:pt x="96" y="379"/>
                    </a:lnTo>
                    <a:lnTo>
                      <a:pt x="112" y="423"/>
                    </a:lnTo>
                    <a:lnTo>
                      <a:pt x="127" y="467"/>
                    </a:lnTo>
                    <a:lnTo>
                      <a:pt x="141" y="511"/>
                    </a:lnTo>
                    <a:lnTo>
                      <a:pt x="153" y="556"/>
                    </a:lnTo>
                    <a:lnTo>
                      <a:pt x="165" y="601"/>
                    </a:lnTo>
                    <a:lnTo>
                      <a:pt x="176" y="647"/>
                    </a:lnTo>
                    <a:lnTo>
                      <a:pt x="186" y="693"/>
                    </a:lnTo>
                    <a:lnTo>
                      <a:pt x="194" y="740"/>
                    </a:lnTo>
                    <a:lnTo>
                      <a:pt x="202" y="787"/>
                    </a:lnTo>
                    <a:lnTo>
                      <a:pt x="208" y="834"/>
                    </a:lnTo>
                    <a:lnTo>
                      <a:pt x="214" y="882"/>
                    </a:lnTo>
                    <a:lnTo>
                      <a:pt x="218" y="930"/>
                    </a:lnTo>
                    <a:lnTo>
                      <a:pt x="221" y="978"/>
                    </a:lnTo>
                    <a:lnTo>
                      <a:pt x="222" y="1027"/>
                    </a:lnTo>
                    <a:lnTo>
                      <a:pt x="223" y="1076"/>
                    </a:lnTo>
                    <a:lnTo>
                      <a:pt x="222" y="1125"/>
                    </a:lnTo>
                    <a:lnTo>
                      <a:pt x="221" y="1173"/>
                    </a:lnTo>
                    <a:lnTo>
                      <a:pt x="218" y="1222"/>
                    </a:lnTo>
                    <a:lnTo>
                      <a:pt x="214" y="1270"/>
                    </a:lnTo>
                    <a:lnTo>
                      <a:pt x="208" y="1318"/>
                    </a:lnTo>
                    <a:lnTo>
                      <a:pt x="202" y="1365"/>
                    </a:lnTo>
                    <a:lnTo>
                      <a:pt x="194" y="1412"/>
                    </a:lnTo>
                    <a:lnTo>
                      <a:pt x="186" y="1459"/>
                    </a:lnTo>
                    <a:lnTo>
                      <a:pt x="176" y="1505"/>
                    </a:lnTo>
                    <a:lnTo>
                      <a:pt x="165" y="1551"/>
                    </a:lnTo>
                    <a:lnTo>
                      <a:pt x="153" y="1596"/>
                    </a:lnTo>
                    <a:lnTo>
                      <a:pt x="140" y="1641"/>
                    </a:lnTo>
                    <a:lnTo>
                      <a:pt x="126" y="1686"/>
                    </a:lnTo>
                    <a:lnTo>
                      <a:pt x="111" y="1730"/>
                    </a:lnTo>
                    <a:lnTo>
                      <a:pt x="95" y="1774"/>
                    </a:lnTo>
                    <a:lnTo>
                      <a:pt x="78" y="1817"/>
                    </a:lnTo>
                    <a:lnTo>
                      <a:pt x="60" y="1859"/>
                    </a:lnTo>
                    <a:lnTo>
                      <a:pt x="41" y="1901"/>
                    </a:lnTo>
                    <a:lnTo>
                      <a:pt x="21" y="1943"/>
                    </a:lnTo>
                    <a:lnTo>
                      <a:pt x="0" y="1984"/>
                    </a:lnTo>
                    <a:lnTo>
                      <a:pt x="292" y="2153"/>
                    </a:lnTo>
                    <a:lnTo>
                      <a:pt x="314" y="2111"/>
                    </a:lnTo>
                    <a:lnTo>
                      <a:pt x="335" y="2068"/>
                    </a:lnTo>
                    <a:lnTo>
                      <a:pt x="355" y="2025"/>
                    </a:lnTo>
                    <a:lnTo>
                      <a:pt x="375" y="1981"/>
                    </a:lnTo>
                    <a:lnTo>
                      <a:pt x="393" y="1937"/>
                    </a:lnTo>
                    <a:lnTo>
                      <a:pt x="410" y="1893"/>
                    </a:lnTo>
                    <a:lnTo>
                      <a:pt x="427" y="1848"/>
                    </a:lnTo>
                    <a:lnTo>
                      <a:pt x="443" y="1802"/>
                    </a:lnTo>
                    <a:lnTo>
                      <a:pt x="457" y="1756"/>
                    </a:lnTo>
                    <a:lnTo>
                      <a:pt x="471" y="1710"/>
                    </a:lnTo>
                    <a:lnTo>
                      <a:pt x="484" y="1663"/>
                    </a:lnTo>
                    <a:lnTo>
                      <a:pt x="496" y="1616"/>
                    </a:lnTo>
                    <a:lnTo>
                      <a:pt x="507" y="1569"/>
                    </a:lnTo>
                    <a:lnTo>
                      <a:pt x="517" y="1521"/>
                    </a:lnTo>
                    <a:lnTo>
                      <a:pt x="526" y="1473"/>
                    </a:lnTo>
                    <a:lnTo>
                      <a:pt x="534" y="1424"/>
                    </a:lnTo>
                    <a:lnTo>
                      <a:pt x="540" y="1375"/>
                    </a:lnTo>
                    <a:lnTo>
                      <a:pt x="546" y="1326"/>
                    </a:lnTo>
                    <a:lnTo>
                      <a:pt x="551" y="1277"/>
                    </a:lnTo>
                    <a:lnTo>
                      <a:pt x="555" y="1227"/>
                    </a:lnTo>
                    <a:lnTo>
                      <a:pt x="558" y="1177"/>
                    </a:lnTo>
                    <a:lnTo>
                      <a:pt x="559" y="1126"/>
                    </a:lnTo>
                    <a:lnTo>
                      <a:pt x="560" y="1076"/>
                    </a:lnTo>
                    <a:lnTo>
                      <a:pt x="559" y="1025"/>
                    </a:lnTo>
                    <a:lnTo>
                      <a:pt x="558" y="975"/>
                    </a:lnTo>
                    <a:lnTo>
                      <a:pt x="555" y="925"/>
                    </a:lnTo>
                    <a:lnTo>
                      <a:pt x="551" y="875"/>
                    </a:lnTo>
                    <a:lnTo>
                      <a:pt x="546" y="826"/>
                    </a:lnTo>
                    <a:lnTo>
                      <a:pt x="541" y="776"/>
                    </a:lnTo>
                    <a:lnTo>
                      <a:pt x="534" y="728"/>
                    </a:lnTo>
                    <a:lnTo>
                      <a:pt x="526" y="679"/>
                    </a:lnTo>
                    <a:lnTo>
                      <a:pt x="517" y="631"/>
                    </a:lnTo>
                    <a:lnTo>
                      <a:pt x="507" y="583"/>
                    </a:lnTo>
                    <a:lnTo>
                      <a:pt x="496" y="536"/>
                    </a:lnTo>
                    <a:lnTo>
                      <a:pt x="484" y="489"/>
                    </a:lnTo>
                    <a:lnTo>
                      <a:pt x="472" y="442"/>
                    </a:lnTo>
                    <a:lnTo>
                      <a:pt x="458" y="396"/>
                    </a:lnTo>
                    <a:lnTo>
                      <a:pt x="443" y="350"/>
                    </a:lnTo>
                    <a:lnTo>
                      <a:pt x="428" y="305"/>
                    </a:lnTo>
                    <a:lnTo>
                      <a:pt x="411" y="260"/>
                    </a:lnTo>
                    <a:lnTo>
                      <a:pt x="394" y="216"/>
                    </a:lnTo>
                    <a:lnTo>
                      <a:pt x="375" y="172"/>
                    </a:lnTo>
                    <a:lnTo>
                      <a:pt x="356" y="128"/>
                    </a:lnTo>
                    <a:lnTo>
                      <a:pt x="336" y="85"/>
                    </a:lnTo>
                    <a:lnTo>
                      <a:pt x="315" y="42"/>
                    </a:lnTo>
                    <a:lnTo>
                      <a:pt x="293" y="0"/>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7" name="Rectangle 440">
                <a:extLst>
                  <a:ext uri="{FF2B5EF4-FFF2-40B4-BE49-F238E27FC236}">
                    <a16:creationId xmlns:a16="http://schemas.microsoft.com/office/drawing/2014/main" id="{7D8DF4B0-2054-8381-35A0-DD8E5DF06F3D}"/>
                  </a:ext>
                </a:extLst>
              </p:cNvPr>
              <p:cNvSpPr>
                <a:spLocks noChangeArrowheads="1"/>
              </p:cNvSpPr>
              <p:nvPr/>
            </p:nvSpPr>
            <p:spPr bwMode="auto">
              <a:xfrm rot="18420000">
                <a:off x="2790" y="173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78" name="Rectangle 441">
                <a:extLst>
                  <a:ext uri="{FF2B5EF4-FFF2-40B4-BE49-F238E27FC236}">
                    <a16:creationId xmlns:a16="http://schemas.microsoft.com/office/drawing/2014/main" id="{1AA05559-F201-0C5A-C4D6-F613B97C6B59}"/>
                  </a:ext>
                </a:extLst>
              </p:cNvPr>
              <p:cNvSpPr>
                <a:spLocks noChangeArrowheads="1"/>
              </p:cNvSpPr>
              <p:nvPr/>
            </p:nvSpPr>
            <p:spPr bwMode="auto">
              <a:xfrm rot="18540000">
                <a:off x="2811" y="1691"/>
                <a:ext cx="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79" name="Rectangle 442">
                <a:extLst>
                  <a:ext uri="{FF2B5EF4-FFF2-40B4-BE49-F238E27FC236}">
                    <a16:creationId xmlns:a16="http://schemas.microsoft.com/office/drawing/2014/main" id="{75B6D9AE-4B5B-F57F-B72C-47641C6479C6}"/>
                  </a:ext>
                </a:extLst>
              </p:cNvPr>
              <p:cNvSpPr>
                <a:spLocks noChangeArrowheads="1"/>
              </p:cNvSpPr>
              <p:nvPr/>
            </p:nvSpPr>
            <p:spPr bwMode="auto">
              <a:xfrm rot="18660000">
                <a:off x="2853" y="166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0" name="Rectangle 443">
                <a:extLst>
                  <a:ext uri="{FF2B5EF4-FFF2-40B4-BE49-F238E27FC236}">
                    <a16:creationId xmlns:a16="http://schemas.microsoft.com/office/drawing/2014/main" id="{53186218-FF1F-83A5-C1B1-8C8C7BEB04B2}"/>
                  </a:ext>
                </a:extLst>
              </p:cNvPr>
              <p:cNvSpPr>
                <a:spLocks noChangeArrowheads="1"/>
              </p:cNvSpPr>
              <p:nvPr/>
            </p:nvSpPr>
            <p:spPr bwMode="auto">
              <a:xfrm rot="18780000">
                <a:off x="2876" y="163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V</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1" name="Rectangle 444">
                <a:extLst>
                  <a:ext uri="{FF2B5EF4-FFF2-40B4-BE49-F238E27FC236}">
                    <a16:creationId xmlns:a16="http://schemas.microsoft.com/office/drawing/2014/main" id="{04056A22-CE54-C770-7214-40E8E941A54D}"/>
                  </a:ext>
                </a:extLst>
              </p:cNvPr>
              <p:cNvSpPr>
                <a:spLocks noChangeArrowheads="1"/>
              </p:cNvSpPr>
              <p:nvPr/>
            </p:nvSpPr>
            <p:spPr bwMode="auto">
              <a:xfrm rot="18900000">
                <a:off x="2910" y="1617"/>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2" name="Rectangle 445">
                <a:extLst>
                  <a:ext uri="{FF2B5EF4-FFF2-40B4-BE49-F238E27FC236}">
                    <a16:creationId xmlns:a16="http://schemas.microsoft.com/office/drawing/2014/main" id="{46A7F9CD-8B21-D37F-686A-FB95BE5ED839}"/>
                  </a:ext>
                </a:extLst>
              </p:cNvPr>
              <p:cNvSpPr>
                <a:spLocks noChangeArrowheads="1"/>
              </p:cNvSpPr>
              <p:nvPr/>
            </p:nvSpPr>
            <p:spPr bwMode="auto">
              <a:xfrm rot="18960000">
                <a:off x="2921" y="159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3" name="Rectangle 446">
                <a:extLst>
                  <a:ext uri="{FF2B5EF4-FFF2-40B4-BE49-F238E27FC236}">
                    <a16:creationId xmlns:a16="http://schemas.microsoft.com/office/drawing/2014/main" id="{BFA1DF43-0DE5-39EA-0DBC-1F8561352206}"/>
                  </a:ext>
                </a:extLst>
              </p:cNvPr>
              <p:cNvSpPr>
                <a:spLocks noChangeArrowheads="1"/>
              </p:cNvSpPr>
              <p:nvPr/>
            </p:nvSpPr>
            <p:spPr bwMode="auto">
              <a:xfrm rot="19080000">
                <a:off x="2953" y="1562"/>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4" name="Rectangle 447">
                <a:extLst>
                  <a:ext uri="{FF2B5EF4-FFF2-40B4-BE49-F238E27FC236}">
                    <a16:creationId xmlns:a16="http://schemas.microsoft.com/office/drawing/2014/main" id="{93E79B39-B208-C344-1DEC-1613C7D1BAFF}"/>
                  </a:ext>
                </a:extLst>
              </p:cNvPr>
              <p:cNvSpPr>
                <a:spLocks noChangeArrowheads="1"/>
              </p:cNvSpPr>
              <p:nvPr/>
            </p:nvSpPr>
            <p:spPr bwMode="auto">
              <a:xfrm rot="19200000">
                <a:off x="2980" y="152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5" name="Rectangle 448">
                <a:extLst>
                  <a:ext uri="{FF2B5EF4-FFF2-40B4-BE49-F238E27FC236}">
                    <a16:creationId xmlns:a16="http://schemas.microsoft.com/office/drawing/2014/main" id="{8AC89855-9574-9902-C344-7F0D70360B2C}"/>
                  </a:ext>
                </a:extLst>
              </p:cNvPr>
              <p:cNvSpPr>
                <a:spLocks noChangeArrowheads="1"/>
              </p:cNvSpPr>
              <p:nvPr/>
            </p:nvSpPr>
            <p:spPr bwMode="auto">
              <a:xfrm rot="19260000">
                <a:off x="3004" y="151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6" name="Rectangle 449">
                <a:extLst>
                  <a:ext uri="{FF2B5EF4-FFF2-40B4-BE49-F238E27FC236}">
                    <a16:creationId xmlns:a16="http://schemas.microsoft.com/office/drawing/2014/main" id="{6EE289D2-2249-EFEA-9411-FAEEB1084B53}"/>
                  </a:ext>
                </a:extLst>
              </p:cNvPr>
              <p:cNvSpPr>
                <a:spLocks noChangeArrowheads="1"/>
              </p:cNvSpPr>
              <p:nvPr/>
            </p:nvSpPr>
            <p:spPr bwMode="auto">
              <a:xfrm rot="19380000">
                <a:off x="3043" y="148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7" name="Rectangle 450">
                <a:extLst>
                  <a:ext uri="{FF2B5EF4-FFF2-40B4-BE49-F238E27FC236}">
                    <a16:creationId xmlns:a16="http://schemas.microsoft.com/office/drawing/2014/main" id="{0A70459B-3265-284B-8427-7245FFF541C9}"/>
                  </a:ext>
                </a:extLst>
              </p:cNvPr>
              <p:cNvSpPr>
                <a:spLocks noChangeArrowheads="1"/>
              </p:cNvSpPr>
              <p:nvPr/>
            </p:nvSpPr>
            <p:spPr bwMode="auto">
              <a:xfrm rot="19500000">
                <a:off x="3082" y="146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8" name="Rectangle 451">
                <a:extLst>
                  <a:ext uri="{FF2B5EF4-FFF2-40B4-BE49-F238E27FC236}">
                    <a16:creationId xmlns:a16="http://schemas.microsoft.com/office/drawing/2014/main" id="{816069E2-797D-FDCB-855A-CD675F8E75C5}"/>
                  </a:ext>
                </a:extLst>
              </p:cNvPr>
              <p:cNvSpPr>
                <a:spLocks noChangeArrowheads="1"/>
              </p:cNvSpPr>
              <p:nvPr/>
            </p:nvSpPr>
            <p:spPr bwMode="auto">
              <a:xfrm rot="19620000">
                <a:off x="3120" y="144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89" name="Rectangle 452">
                <a:extLst>
                  <a:ext uri="{FF2B5EF4-FFF2-40B4-BE49-F238E27FC236}">
                    <a16:creationId xmlns:a16="http://schemas.microsoft.com/office/drawing/2014/main" id="{71122D42-36A4-8A26-4BF6-304095A806CF}"/>
                  </a:ext>
                </a:extLst>
              </p:cNvPr>
              <p:cNvSpPr>
                <a:spLocks noChangeArrowheads="1"/>
              </p:cNvSpPr>
              <p:nvPr/>
            </p:nvSpPr>
            <p:spPr bwMode="auto">
              <a:xfrm rot="19680000">
                <a:off x="3135" y="1428"/>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0" name="Rectangle 453">
                <a:extLst>
                  <a:ext uri="{FF2B5EF4-FFF2-40B4-BE49-F238E27FC236}">
                    <a16:creationId xmlns:a16="http://schemas.microsoft.com/office/drawing/2014/main" id="{C615A3DA-C3F2-5350-B7E2-B335AC251CC2}"/>
                  </a:ext>
                </a:extLst>
              </p:cNvPr>
              <p:cNvSpPr>
                <a:spLocks noChangeArrowheads="1"/>
              </p:cNvSpPr>
              <p:nvPr/>
            </p:nvSpPr>
            <p:spPr bwMode="auto">
              <a:xfrm rot="19800000">
                <a:off x="3176" y="140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1" name="Rectangle 454">
                <a:extLst>
                  <a:ext uri="{FF2B5EF4-FFF2-40B4-BE49-F238E27FC236}">
                    <a16:creationId xmlns:a16="http://schemas.microsoft.com/office/drawing/2014/main" id="{D64509AE-F406-EF0E-ADFD-C4D094DEF8E8}"/>
                  </a:ext>
                </a:extLst>
              </p:cNvPr>
              <p:cNvSpPr>
                <a:spLocks noChangeArrowheads="1"/>
              </p:cNvSpPr>
              <p:nvPr/>
            </p:nvSpPr>
            <p:spPr bwMode="auto">
              <a:xfrm rot="19920000">
                <a:off x="3215" y="138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2" name="Rectangle 455">
                <a:extLst>
                  <a:ext uri="{FF2B5EF4-FFF2-40B4-BE49-F238E27FC236}">
                    <a16:creationId xmlns:a16="http://schemas.microsoft.com/office/drawing/2014/main" id="{72D81D1E-FF00-AFF6-FA6C-D2DCC07CCC29}"/>
                  </a:ext>
                </a:extLst>
              </p:cNvPr>
              <p:cNvSpPr>
                <a:spLocks noChangeArrowheads="1"/>
              </p:cNvSpPr>
              <p:nvPr/>
            </p:nvSpPr>
            <p:spPr bwMode="auto">
              <a:xfrm rot="20040000">
                <a:off x="3255" y="136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3" name="Rectangle 456">
                <a:extLst>
                  <a:ext uri="{FF2B5EF4-FFF2-40B4-BE49-F238E27FC236}">
                    <a16:creationId xmlns:a16="http://schemas.microsoft.com/office/drawing/2014/main" id="{D8F54C0D-FCBB-7A91-EAFE-7CBF6502D01C}"/>
                  </a:ext>
                </a:extLst>
              </p:cNvPr>
              <p:cNvSpPr>
                <a:spLocks noChangeArrowheads="1"/>
              </p:cNvSpPr>
              <p:nvPr/>
            </p:nvSpPr>
            <p:spPr bwMode="auto">
              <a:xfrm rot="20160000">
                <a:off x="3285" y="13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94" name="Rectangle 457">
                <a:extLst>
                  <a:ext uri="{FF2B5EF4-FFF2-40B4-BE49-F238E27FC236}">
                    <a16:creationId xmlns:a16="http://schemas.microsoft.com/office/drawing/2014/main" id="{A6D04C0B-71A0-220D-47C0-084AA65BAE68}"/>
                  </a:ext>
                </a:extLst>
              </p:cNvPr>
              <p:cNvSpPr>
                <a:spLocks noChangeArrowheads="1"/>
              </p:cNvSpPr>
              <p:nvPr/>
            </p:nvSpPr>
            <p:spPr bwMode="auto">
              <a:xfrm rot="20220000">
                <a:off x="3310" y="133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5" name="Rectangle 458">
                <a:extLst>
                  <a:ext uri="{FF2B5EF4-FFF2-40B4-BE49-F238E27FC236}">
                    <a16:creationId xmlns:a16="http://schemas.microsoft.com/office/drawing/2014/main" id="{9CD4E7CD-8972-DF4F-6BAE-89DF0DF56924}"/>
                  </a:ext>
                </a:extLst>
              </p:cNvPr>
              <p:cNvSpPr>
                <a:spLocks noChangeArrowheads="1"/>
              </p:cNvSpPr>
              <p:nvPr/>
            </p:nvSpPr>
            <p:spPr bwMode="auto">
              <a:xfrm rot="20340000">
                <a:off x="3352" y="132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6" name="Rectangle 459">
                <a:extLst>
                  <a:ext uri="{FF2B5EF4-FFF2-40B4-BE49-F238E27FC236}">
                    <a16:creationId xmlns:a16="http://schemas.microsoft.com/office/drawing/2014/main" id="{C0D1FF5A-5787-77AE-7435-D6DE141BEB77}"/>
                  </a:ext>
                </a:extLst>
              </p:cNvPr>
              <p:cNvSpPr>
                <a:spLocks noChangeArrowheads="1"/>
              </p:cNvSpPr>
              <p:nvPr/>
            </p:nvSpPr>
            <p:spPr bwMode="auto">
              <a:xfrm rot="20520000">
                <a:off x="3398" y="130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7" name="Rectangle 460">
                <a:extLst>
                  <a:ext uri="{FF2B5EF4-FFF2-40B4-BE49-F238E27FC236}">
                    <a16:creationId xmlns:a16="http://schemas.microsoft.com/office/drawing/2014/main" id="{A7B0B4F1-B9FE-63BF-D13F-ED009392ED8E}"/>
                  </a:ext>
                </a:extLst>
              </p:cNvPr>
              <p:cNvSpPr>
                <a:spLocks noChangeArrowheads="1"/>
              </p:cNvSpPr>
              <p:nvPr/>
            </p:nvSpPr>
            <p:spPr bwMode="auto">
              <a:xfrm rot="20640000">
                <a:off x="3447" y="129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8" name="Rectangle 461">
                <a:extLst>
                  <a:ext uri="{FF2B5EF4-FFF2-40B4-BE49-F238E27FC236}">
                    <a16:creationId xmlns:a16="http://schemas.microsoft.com/office/drawing/2014/main" id="{72B9111A-CE0A-4ADE-CC65-60D24A208D93}"/>
                  </a:ext>
                </a:extLst>
              </p:cNvPr>
              <p:cNvSpPr>
                <a:spLocks noChangeArrowheads="1"/>
              </p:cNvSpPr>
              <p:nvPr/>
            </p:nvSpPr>
            <p:spPr bwMode="auto">
              <a:xfrm rot="20760000">
                <a:off x="3493" y="128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99" name="Rectangle 462">
                <a:extLst>
                  <a:ext uri="{FF2B5EF4-FFF2-40B4-BE49-F238E27FC236}">
                    <a16:creationId xmlns:a16="http://schemas.microsoft.com/office/drawing/2014/main" id="{C1D95F59-D97C-C94E-BD62-CD06F0348FFA}"/>
                  </a:ext>
                </a:extLst>
              </p:cNvPr>
              <p:cNvSpPr>
                <a:spLocks noChangeArrowheads="1"/>
              </p:cNvSpPr>
              <p:nvPr/>
            </p:nvSpPr>
            <p:spPr bwMode="auto">
              <a:xfrm rot="20880000">
                <a:off x="3532" y="127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0" name="Rectangle 463">
                <a:extLst>
                  <a:ext uri="{FF2B5EF4-FFF2-40B4-BE49-F238E27FC236}">
                    <a16:creationId xmlns:a16="http://schemas.microsoft.com/office/drawing/2014/main" id="{03266373-3C45-E0FF-5470-B4F7D758CFF0}"/>
                  </a:ext>
                </a:extLst>
              </p:cNvPr>
              <p:cNvSpPr>
                <a:spLocks noChangeArrowheads="1"/>
              </p:cNvSpPr>
              <p:nvPr/>
            </p:nvSpPr>
            <p:spPr bwMode="auto">
              <a:xfrm rot="21000000">
                <a:off x="3577" y="1263"/>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1" name="Rectangle 464">
                <a:extLst>
                  <a:ext uri="{FF2B5EF4-FFF2-40B4-BE49-F238E27FC236}">
                    <a16:creationId xmlns:a16="http://schemas.microsoft.com/office/drawing/2014/main" id="{1E9B0257-0EAB-3E34-CFA0-C9E05D0EF444}"/>
                  </a:ext>
                </a:extLst>
              </p:cNvPr>
              <p:cNvSpPr>
                <a:spLocks noChangeArrowheads="1"/>
              </p:cNvSpPr>
              <p:nvPr/>
            </p:nvSpPr>
            <p:spPr bwMode="auto">
              <a:xfrm rot="21120000">
                <a:off x="3629" y="125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02" name="Rectangle 465">
                <a:extLst>
                  <a:ext uri="{FF2B5EF4-FFF2-40B4-BE49-F238E27FC236}">
                    <a16:creationId xmlns:a16="http://schemas.microsoft.com/office/drawing/2014/main" id="{3C72022A-7A98-35D5-C3DC-5726EC241DE9}"/>
                  </a:ext>
                </a:extLst>
              </p:cNvPr>
              <p:cNvSpPr>
                <a:spLocks noChangeArrowheads="1"/>
              </p:cNvSpPr>
              <p:nvPr/>
            </p:nvSpPr>
            <p:spPr bwMode="auto">
              <a:xfrm rot="21240000">
                <a:off x="3664" y="125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3" name="Rectangle 466">
                <a:extLst>
                  <a:ext uri="{FF2B5EF4-FFF2-40B4-BE49-F238E27FC236}">
                    <a16:creationId xmlns:a16="http://schemas.microsoft.com/office/drawing/2014/main" id="{F6AC5332-2E5B-8D8B-10CC-96C66F66486B}"/>
                  </a:ext>
                </a:extLst>
              </p:cNvPr>
              <p:cNvSpPr>
                <a:spLocks noChangeArrowheads="1"/>
              </p:cNvSpPr>
              <p:nvPr/>
            </p:nvSpPr>
            <p:spPr bwMode="auto">
              <a:xfrm rot="21240000">
                <a:off x="3682" y="12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4" name="Rectangle 467">
                <a:extLst>
                  <a:ext uri="{FF2B5EF4-FFF2-40B4-BE49-F238E27FC236}">
                    <a16:creationId xmlns:a16="http://schemas.microsoft.com/office/drawing/2014/main" id="{B80EFD73-3735-35A0-F604-B3CC9919EEBC}"/>
                  </a:ext>
                </a:extLst>
              </p:cNvPr>
              <p:cNvSpPr>
                <a:spLocks noChangeArrowheads="1"/>
              </p:cNvSpPr>
              <p:nvPr/>
            </p:nvSpPr>
            <p:spPr bwMode="auto">
              <a:xfrm rot="21300000">
                <a:off x="3701"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5" name="Rectangle 468">
                <a:extLst>
                  <a:ext uri="{FF2B5EF4-FFF2-40B4-BE49-F238E27FC236}">
                    <a16:creationId xmlns:a16="http://schemas.microsoft.com/office/drawing/2014/main" id="{A20CBA91-50FB-B518-0FE4-8654B8FB9C19}"/>
                  </a:ext>
                </a:extLst>
              </p:cNvPr>
              <p:cNvSpPr>
                <a:spLocks noChangeArrowheads="1"/>
              </p:cNvSpPr>
              <p:nvPr/>
            </p:nvSpPr>
            <p:spPr bwMode="auto">
              <a:xfrm rot="21360000">
                <a:off x="3719"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6" name="Rectangle 469">
                <a:extLst>
                  <a:ext uri="{FF2B5EF4-FFF2-40B4-BE49-F238E27FC236}">
                    <a16:creationId xmlns:a16="http://schemas.microsoft.com/office/drawing/2014/main" id="{8FD7DD20-63F3-E6B4-9574-3533522DADCC}"/>
                  </a:ext>
                </a:extLst>
              </p:cNvPr>
              <p:cNvSpPr>
                <a:spLocks noChangeArrowheads="1"/>
              </p:cNvSpPr>
              <p:nvPr/>
            </p:nvSpPr>
            <p:spPr bwMode="auto">
              <a:xfrm rot="21420000">
                <a:off x="3737"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7" name="Rectangle 470">
                <a:extLst>
                  <a:ext uri="{FF2B5EF4-FFF2-40B4-BE49-F238E27FC236}">
                    <a16:creationId xmlns:a16="http://schemas.microsoft.com/office/drawing/2014/main" id="{C74ADD73-B548-415C-5BCB-87B365D9C87C}"/>
                  </a:ext>
                </a:extLst>
              </p:cNvPr>
              <p:cNvSpPr>
                <a:spLocks noChangeArrowheads="1"/>
              </p:cNvSpPr>
              <p:nvPr/>
            </p:nvSpPr>
            <p:spPr bwMode="auto">
              <a:xfrm rot="21480000">
                <a:off x="3756"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8" name="Rectangle 471">
                <a:extLst>
                  <a:ext uri="{FF2B5EF4-FFF2-40B4-BE49-F238E27FC236}">
                    <a16:creationId xmlns:a16="http://schemas.microsoft.com/office/drawing/2014/main" id="{FAE070BC-F055-F33A-8902-448E8844F06C}"/>
                  </a:ext>
                </a:extLst>
              </p:cNvPr>
              <p:cNvSpPr>
                <a:spLocks noChangeArrowheads="1"/>
              </p:cNvSpPr>
              <p:nvPr/>
            </p:nvSpPr>
            <p:spPr bwMode="auto">
              <a:xfrm rot="21480000">
                <a:off x="3773"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09" name="Rectangle 472">
                <a:extLst>
                  <a:ext uri="{FF2B5EF4-FFF2-40B4-BE49-F238E27FC236}">
                    <a16:creationId xmlns:a16="http://schemas.microsoft.com/office/drawing/2014/main" id="{4F5CDF76-36A9-C266-E5AF-F9A086D32BB4}"/>
                  </a:ext>
                </a:extLst>
              </p:cNvPr>
              <p:cNvSpPr>
                <a:spLocks noChangeArrowheads="1"/>
              </p:cNvSpPr>
              <p:nvPr/>
            </p:nvSpPr>
            <p:spPr bwMode="auto">
              <a:xfrm rot="21540000">
                <a:off x="3792"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0" name="Rectangle 473">
                <a:extLst>
                  <a:ext uri="{FF2B5EF4-FFF2-40B4-BE49-F238E27FC236}">
                    <a16:creationId xmlns:a16="http://schemas.microsoft.com/office/drawing/2014/main" id="{3FC43E15-AA7F-5354-613E-12228F7D5479}"/>
                  </a:ext>
                </a:extLst>
              </p:cNvPr>
              <p:cNvSpPr>
                <a:spLocks noChangeArrowheads="1"/>
              </p:cNvSpPr>
              <p:nvPr/>
            </p:nvSpPr>
            <p:spPr bwMode="auto">
              <a:xfrm>
                <a:off x="3810" y="12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1" name="Rectangle 474">
                <a:extLst>
                  <a:ext uri="{FF2B5EF4-FFF2-40B4-BE49-F238E27FC236}">
                    <a16:creationId xmlns:a16="http://schemas.microsoft.com/office/drawing/2014/main" id="{EF2ED73E-AB14-0716-F4EE-82D516EDDC6E}"/>
                  </a:ext>
                </a:extLst>
              </p:cNvPr>
              <p:cNvSpPr>
                <a:spLocks noChangeArrowheads="1"/>
              </p:cNvSpPr>
              <p:nvPr/>
            </p:nvSpPr>
            <p:spPr bwMode="auto">
              <a:xfrm rot="60000">
                <a:off x="3829" y="12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2" name="Rectangle 475">
                <a:extLst>
                  <a:ext uri="{FF2B5EF4-FFF2-40B4-BE49-F238E27FC236}">
                    <a16:creationId xmlns:a16="http://schemas.microsoft.com/office/drawing/2014/main" id="{16905857-A2BC-021E-ABB6-FD5C64B72A48}"/>
                  </a:ext>
                </a:extLst>
              </p:cNvPr>
              <p:cNvSpPr>
                <a:spLocks noChangeArrowheads="1"/>
              </p:cNvSpPr>
              <p:nvPr/>
            </p:nvSpPr>
            <p:spPr bwMode="auto">
              <a:xfrm rot="120000">
                <a:off x="3847" y="12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3" name="Rectangle 476">
                <a:extLst>
                  <a:ext uri="{FF2B5EF4-FFF2-40B4-BE49-F238E27FC236}">
                    <a16:creationId xmlns:a16="http://schemas.microsoft.com/office/drawing/2014/main" id="{F0FB40F3-81DF-6971-AAEC-6077279BF143}"/>
                  </a:ext>
                </a:extLst>
              </p:cNvPr>
              <p:cNvSpPr>
                <a:spLocks noChangeArrowheads="1"/>
              </p:cNvSpPr>
              <p:nvPr/>
            </p:nvSpPr>
            <p:spPr bwMode="auto">
              <a:xfrm rot="180000">
                <a:off x="3866" y="124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4" name="Rectangle 477">
                <a:extLst>
                  <a:ext uri="{FF2B5EF4-FFF2-40B4-BE49-F238E27FC236}">
                    <a16:creationId xmlns:a16="http://schemas.microsoft.com/office/drawing/2014/main" id="{DE27949B-6F8F-8794-2F99-9379D5D5FA1C}"/>
                  </a:ext>
                </a:extLst>
              </p:cNvPr>
              <p:cNvSpPr>
                <a:spLocks noChangeArrowheads="1"/>
              </p:cNvSpPr>
              <p:nvPr/>
            </p:nvSpPr>
            <p:spPr bwMode="auto">
              <a:xfrm rot="180000">
                <a:off x="3884" y="12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5" name="Rectangle 478">
                <a:extLst>
                  <a:ext uri="{FF2B5EF4-FFF2-40B4-BE49-F238E27FC236}">
                    <a16:creationId xmlns:a16="http://schemas.microsoft.com/office/drawing/2014/main" id="{1448EE55-6507-1E19-0337-15BB2545BA4E}"/>
                  </a:ext>
                </a:extLst>
              </p:cNvPr>
              <p:cNvSpPr>
                <a:spLocks noChangeArrowheads="1"/>
              </p:cNvSpPr>
              <p:nvPr/>
            </p:nvSpPr>
            <p:spPr bwMode="auto">
              <a:xfrm rot="240000">
                <a:off x="3901" y="12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6" name="Rectangle 479">
                <a:extLst>
                  <a:ext uri="{FF2B5EF4-FFF2-40B4-BE49-F238E27FC236}">
                    <a16:creationId xmlns:a16="http://schemas.microsoft.com/office/drawing/2014/main" id="{F12B844C-FC68-5F3E-59C4-C04A58FB5254}"/>
                  </a:ext>
                </a:extLst>
              </p:cNvPr>
              <p:cNvSpPr>
                <a:spLocks noChangeArrowheads="1"/>
              </p:cNvSpPr>
              <p:nvPr/>
            </p:nvSpPr>
            <p:spPr bwMode="auto">
              <a:xfrm rot="300000">
                <a:off x="3919" y="125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7" name="Rectangle 480">
                <a:extLst>
                  <a:ext uri="{FF2B5EF4-FFF2-40B4-BE49-F238E27FC236}">
                    <a16:creationId xmlns:a16="http://schemas.microsoft.com/office/drawing/2014/main" id="{F4C1CFD8-DA95-1BDD-1037-7FA0BCBAB20F}"/>
                  </a:ext>
                </a:extLst>
              </p:cNvPr>
              <p:cNvSpPr>
                <a:spLocks noChangeArrowheads="1"/>
              </p:cNvSpPr>
              <p:nvPr/>
            </p:nvSpPr>
            <p:spPr bwMode="auto">
              <a:xfrm rot="360000">
                <a:off x="3937" y="125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8" name="Rectangle 481">
                <a:extLst>
                  <a:ext uri="{FF2B5EF4-FFF2-40B4-BE49-F238E27FC236}">
                    <a16:creationId xmlns:a16="http://schemas.microsoft.com/office/drawing/2014/main" id="{FFF44A81-F2D8-E9DB-5E6D-6671A271BD22}"/>
                  </a:ext>
                </a:extLst>
              </p:cNvPr>
              <p:cNvSpPr>
                <a:spLocks noChangeArrowheads="1"/>
              </p:cNvSpPr>
              <p:nvPr/>
            </p:nvSpPr>
            <p:spPr bwMode="auto">
              <a:xfrm rot="420000">
                <a:off x="3956" y="12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9" name="Rectangle 482">
                <a:extLst>
                  <a:ext uri="{FF2B5EF4-FFF2-40B4-BE49-F238E27FC236}">
                    <a16:creationId xmlns:a16="http://schemas.microsoft.com/office/drawing/2014/main" id="{83FCC1E9-31BA-C7A3-329F-273A8E93BE31}"/>
                  </a:ext>
                </a:extLst>
              </p:cNvPr>
              <p:cNvSpPr>
                <a:spLocks noChangeArrowheads="1"/>
              </p:cNvSpPr>
              <p:nvPr/>
            </p:nvSpPr>
            <p:spPr bwMode="auto">
              <a:xfrm rot="420000">
                <a:off x="3975" y="12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0" name="Rectangle 483">
                <a:extLst>
                  <a:ext uri="{FF2B5EF4-FFF2-40B4-BE49-F238E27FC236}">
                    <a16:creationId xmlns:a16="http://schemas.microsoft.com/office/drawing/2014/main" id="{1878E96F-18ED-3A7E-2AE9-EC859DACE9F6}"/>
                  </a:ext>
                </a:extLst>
              </p:cNvPr>
              <p:cNvSpPr>
                <a:spLocks noChangeArrowheads="1"/>
              </p:cNvSpPr>
              <p:nvPr/>
            </p:nvSpPr>
            <p:spPr bwMode="auto">
              <a:xfrm rot="480000">
                <a:off x="3993" y="12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1" name="Rectangle 484">
                <a:extLst>
                  <a:ext uri="{FF2B5EF4-FFF2-40B4-BE49-F238E27FC236}">
                    <a16:creationId xmlns:a16="http://schemas.microsoft.com/office/drawing/2014/main" id="{B1C545E7-6A9A-6647-3CB3-7DB2870BE6E5}"/>
                  </a:ext>
                </a:extLst>
              </p:cNvPr>
              <p:cNvSpPr>
                <a:spLocks noChangeArrowheads="1"/>
              </p:cNvSpPr>
              <p:nvPr/>
            </p:nvSpPr>
            <p:spPr bwMode="auto">
              <a:xfrm rot="540000">
                <a:off x="4010" y="12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2" name="Rectangle 485">
                <a:extLst>
                  <a:ext uri="{FF2B5EF4-FFF2-40B4-BE49-F238E27FC236}">
                    <a16:creationId xmlns:a16="http://schemas.microsoft.com/office/drawing/2014/main" id="{08A3141A-EE4A-98B0-A6FD-742E588C6DFE}"/>
                  </a:ext>
                </a:extLst>
              </p:cNvPr>
              <p:cNvSpPr>
                <a:spLocks noChangeArrowheads="1"/>
              </p:cNvSpPr>
              <p:nvPr/>
            </p:nvSpPr>
            <p:spPr bwMode="auto">
              <a:xfrm rot="600000">
                <a:off x="4029" y="12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3" name="Rectangle 486">
                <a:extLst>
                  <a:ext uri="{FF2B5EF4-FFF2-40B4-BE49-F238E27FC236}">
                    <a16:creationId xmlns:a16="http://schemas.microsoft.com/office/drawing/2014/main" id="{AC3DB859-EFB1-76EF-9474-4D67C07C19DD}"/>
                  </a:ext>
                </a:extLst>
              </p:cNvPr>
              <p:cNvSpPr>
                <a:spLocks noChangeArrowheads="1"/>
              </p:cNvSpPr>
              <p:nvPr/>
            </p:nvSpPr>
            <p:spPr bwMode="auto">
              <a:xfrm rot="660000">
                <a:off x="4047" y="127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4" name="Rectangle 487">
                <a:extLst>
                  <a:ext uri="{FF2B5EF4-FFF2-40B4-BE49-F238E27FC236}">
                    <a16:creationId xmlns:a16="http://schemas.microsoft.com/office/drawing/2014/main" id="{C18BF099-435D-5DD1-F305-3C77BB788476}"/>
                  </a:ext>
                </a:extLst>
              </p:cNvPr>
              <p:cNvSpPr>
                <a:spLocks noChangeArrowheads="1"/>
              </p:cNvSpPr>
              <p:nvPr/>
            </p:nvSpPr>
            <p:spPr bwMode="auto">
              <a:xfrm rot="720000">
                <a:off x="4084" y="129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5" name="Rectangle 488">
                <a:extLst>
                  <a:ext uri="{FF2B5EF4-FFF2-40B4-BE49-F238E27FC236}">
                    <a16:creationId xmlns:a16="http://schemas.microsoft.com/office/drawing/2014/main" id="{8A8EA3B6-1FC0-E98C-262D-9226BC4F2F30}"/>
                  </a:ext>
                </a:extLst>
              </p:cNvPr>
              <p:cNvSpPr>
                <a:spLocks noChangeArrowheads="1"/>
              </p:cNvSpPr>
              <p:nvPr/>
            </p:nvSpPr>
            <p:spPr bwMode="auto">
              <a:xfrm rot="840000">
                <a:off x="4129" y="1304"/>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6" name="Rectangle 489">
                <a:extLst>
                  <a:ext uri="{FF2B5EF4-FFF2-40B4-BE49-F238E27FC236}">
                    <a16:creationId xmlns:a16="http://schemas.microsoft.com/office/drawing/2014/main" id="{F3CCD818-910C-10D2-888A-556F7E53A658}"/>
                  </a:ext>
                </a:extLst>
              </p:cNvPr>
              <p:cNvSpPr>
                <a:spLocks noChangeArrowheads="1"/>
              </p:cNvSpPr>
              <p:nvPr/>
            </p:nvSpPr>
            <p:spPr bwMode="auto">
              <a:xfrm rot="960000">
                <a:off x="4172" y="131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7" name="Rectangle 490">
                <a:extLst>
                  <a:ext uri="{FF2B5EF4-FFF2-40B4-BE49-F238E27FC236}">
                    <a16:creationId xmlns:a16="http://schemas.microsoft.com/office/drawing/2014/main" id="{12BFFBDC-4723-EF76-F785-319601C1DF76}"/>
                  </a:ext>
                </a:extLst>
              </p:cNvPr>
              <p:cNvSpPr>
                <a:spLocks noChangeArrowheads="1"/>
              </p:cNvSpPr>
              <p:nvPr/>
            </p:nvSpPr>
            <p:spPr bwMode="auto">
              <a:xfrm rot="1080000">
                <a:off x="4209" y="1325"/>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8" name="Rectangle 491">
                <a:extLst>
                  <a:ext uri="{FF2B5EF4-FFF2-40B4-BE49-F238E27FC236}">
                    <a16:creationId xmlns:a16="http://schemas.microsoft.com/office/drawing/2014/main" id="{3E0D7797-0647-1329-7B4E-F44129C5B344}"/>
                  </a:ext>
                </a:extLst>
              </p:cNvPr>
              <p:cNvSpPr>
                <a:spLocks noChangeArrowheads="1"/>
              </p:cNvSpPr>
              <p:nvPr/>
            </p:nvSpPr>
            <p:spPr bwMode="auto">
              <a:xfrm rot="1140000">
                <a:off x="4228" y="133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29" name="Rectangle 492">
                <a:extLst>
                  <a:ext uri="{FF2B5EF4-FFF2-40B4-BE49-F238E27FC236}">
                    <a16:creationId xmlns:a16="http://schemas.microsoft.com/office/drawing/2014/main" id="{2CF23DD6-99D1-050E-A349-3BFE7053AFAE}"/>
                  </a:ext>
                </a:extLst>
              </p:cNvPr>
              <p:cNvSpPr>
                <a:spLocks noChangeArrowheads="1"/>
              </p:cNvSpPr>
              <p:nvPr/>
            </p:nvSpPr>
            <p:spPr bwMode="auto">
              <a:xfrm rot="1260000">
                <a:off x="4275" y="1356"/>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H</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0" name="Rectangle 493">
                <a:extLst>
                  <a:ext uri="{FF2B5EF4-FFF2-40B4-BE49-F238E27FC236}">
                    <a16:creationId xmlns:a16="http://schemas.microsoft.com/office/drawing/2014/main" id="{AB62D12F-A838-2DB9-2F30-4ADF110678AE}"/>
                  </a:ext>
                </a:extLst>
              </p:cNvPr>
              <p:cNvSpPr>
                <a:spLocks noChangeArrowheads="1"/>
              </p:cNvSpPr>
              <p:nvPr/>
            </p:nvSpPr>
            <p:spPr bwMode="auto">
              <a:xfrm rot="1380000">
                <a:off x="4318" y="137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1" name="Rectangle 494">
                <a:extLst>
                  <a:ext uri="{FF2B5EF4-FFF2-40B4-BE49-F238E27FC236}">
                    <a16:creationId xmlns:a16="http://schemas.microsoft.com/office/drawing/2014/main" id="{440CE181-9DA0-A672-8F8B-7BCC3E3778C0}"/>
                  </a:ext>
                </a:extLst>
              </p:cNvPr>
              <p:cNvSpPr>
                <a:spLocks noChangeArrowheads="1"/>
              </p:cNvSpPr>
              <p:nvPr/>
            </p:nvSpPr>
            <p:spPr bwMode="auto">
              <a:xfrm rot="1500000">
                <a:off x="4354" y="138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2" name="Rectangle 495">
                <a:extLst>
                  <a:ext uri="{FF2B5EF4-FFF2-40B4-BE49-F238E27FC236}">
                    <a16:creationId xmlns:a16="http://schemas.microsoft.com/office/drawing/2014/main" id="{E4205CE2-69E6-9A54-3C03-7109E303C9EB}"/>
                  </a:ext>
                </a:extLst>
              </p:cNvPr>
              <p:cNvSpPr>
                <a:spLocks noChangeArrowheads="1"/>
              </p:cNvSpPr>
              <p:nvPr/>
            </p:nvSpPr>
            <p:spPr bwMode="auto">
              <a:xfrm rot="1560000">
                <a:off x="4372" y="140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3" name="Rectangle 496">
                <a:extLst>
                  <a:ext uri="{FF2B5EF4-FFF2-40B4-BE49-F238E27FC236}">
                    <a16:creationId xmlns:a16="http://schemas.microsoft.com/office/drawing/2014/main" id="{FD5AF84B-FC10-9686-8D49-48F54B4610D8}"/>
                  </a:ext>
                </a:extLst>
              </p:cNvPr>
              <p:cNvSpPr>
                <a:spLocks noChangeArrowheads="1"/>
              </p:cNvSpPr>
              <p:nvPr/>
            </p:nvSpPr>
            <p:spPr bwMode="auto">
              <a:xfrm rot="1740000">
                <a:off x="4414" y="142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4" name="Rectangle 497">
                <a:extLst>
                  <a:ext uri="{FF2B5EF4-FFF2-40B4-BE49-F238E27FC236}">
                    <a16:creationId xmlns:a16="http://schemas.microsoft.com/office/drawing/2014/main" id="{3E8AF224-197F-3CFF-4FF2-4058EDAA3FE4}"/>
                  </a:ext>
                </a:extLst>
              </p:cNvPr>
              <p:cNvSpPr>
                <a:spLocks noChangeArrowheads="1"/>
              </p:cNvSpPr>
              <p:nvPr/>
            </p:nvSpPr>
            <p:spPr bwMode="auto">
              <a:xfrm rot="1800000">
                <a:off x="4439" y="14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35" name="Rectangle 498">
                <a:extLst>
                  <a:ext uri="{FF2B5EF4-FFF2-40B4-BE49-F238E27FC236}">
                    <a16:creationId xmlns:a16="http://schemas.microsoft.com/office/drawing/2014/main" id="{29035FA8-4E14-59F2-F32A-A489C25D53C9}"/>
                  </a:ext>
                </a:extLst>
              </p:cNvPr>
              <p:cNvSpPr>
                <a:spLocks noChangeArrowheads="1"/>
              </p:cNvSpPr>
              <p:nvPr/>
            </p:nvSpPr>
            <p:spPr bwMode="auto">
              <a:xfrm rot="1920000">
                <a:off x="4472" y="146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C</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6" name="Rectangle 499">
                <a:extLst>
                  <a:ext uri="{FF2B5EF4-FFF2-40B4-BE49-F238E27FC236}">
                    <a16:creationId xmlns:a16="http://schemas.microsoft.com/office/drawing/2014/main" id="{C69740F6-B642-50BC-3848-A39112915724}"/>
                  </a:ext>
                </a:extLst>
              </p:cNvPr>
              <p:cNvSpPr>
                <a:spLocks noChangeArrowheads="1"/>
              </p:cNvSpPr>
              <p:nvPr/>
            </p:nvSpPr>
            <p:spPr bwMode="auto">
              <a:xfrm rot="2040000">
                <a:off x="4512" y="1488"/>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7" name="Rectangle 500">
                <a:extLst>
                  <a:ext uri="{FF2B5EF4-FFF2-40B4-BE49-F238E27FC236}">
                    <a16:creationId xmlns:a16="http://schemas.microsoft.com/office/drawing/2014/main" id="{AFC04DA0-459A-CE0F-63C6-FCA6B664C307}"/>
                  </a:ext>
                </a:extLst>
              </p:cNvPr>
              <p:cNvSpPr>
                <a:spLocks noChangeArrowheads="1"/>
              </p:cNvSpPr>
              <p:nvPr/>
            </p:nvSpPr>
            <p:spPr bwMode="auto">
              <a:xfrm rot="2160000">
                <a:off x="4550" y="1513"/>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8" name="Rectangle 501">
                <a:extLst>
                  <a:ext uri="{FF2B5EF4-FFF2-40B4-BE49-F238E27FC236}">
                    <a16:creationId xmlns:a16="http://schemas.microsoft.com/office/drawing/2014/main" id="{E2325050-4013-7D19-DEF2-476A20AD170D}"/>
                  </a:ext>
                </a:extLst>
              </p:cNvPr>
              <p:cNvSpPr>
                <a:spLocks noChangeArrowheads="1"/>
              </p:cNvSpPr>
              <p:nvPr/>
            </p:nvSpPr>
            <p:spPr bwMode="auto">
              <a:xfrm rot="2280000">
                <a:off x="4586" y="154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39" name="Rectangle 502">
                <a:extLst>
                  <a:ext uri="{FF2B5EF4-FFF2-40B4-BE49-F238E27FC236}">
                    <a16:creationId xmlns:a16="http://schemas.microsoft.com/office/drawing/2014/main" id="{32755948-5DCD-531F-12E4-C5CFA7A617E4}"/>
                  </a:ext>
                </a:extLst>
              </p:cNvPr>
              <p:cNvSpPr>
                <a:spLocks noChangeArrowheads="1"/>
              </p:cNvSpPr>
              <p:nvPr/>
            </p:nvSpPr>
            <p:spPr bwMode="auto">
              <a:xfrm rot="2400000">
                <a:off x="4615" y="156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0" name="Rectangle 503">
                <a:extLst>
                  <a:ext uri="{FF2B5EF4-FFF2-40B4-BE49-F238E27FC236}">
                    <a16:creationId xmlns:a16="http://schemas.microsoft.com/office/drawing/2014/main" id="{6072FF5C-DE61-671F-4C55-13BB3FE119D0}"/>
                  </a:ext>
                </a:extLst>
              </p:cNvPr>
              <p:cNvSpPr>
                <a:spLocks noChangeArrowheads="1"/>
              </p:cNvSpPr>
              <p:nvPr/>
            </p:nvSpPr>
            <p:spPr bwMode="auto">
              <a:xfrm rot="2520000">
                <a:off x="4654" y="1606"/>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1" name="Rectangle 504">
                <a:extLst>
                  <a:ext uri="{FF2B5EF4-FFF2-40B4-BE49-F238E27FC236}">
                    <a16:creationId xmlns:a16="http://schemas.microsoft.com/office/drawing/2014/main" id="{4A9A0656-2840-CF6E-F508-F0B82B43EF1F}"/>
                  </a:ext>
                </a:extLst>
              </p:cNvPr>
              <p:cNvSpPr>
                <a:spLocks noChangeArrowheads="1"/>
              </p:cNvSpPr>
              <p:nvPr/>
            </p:nvSpPr>
            <p:spPr bwMode="auto">
              <a:xfrm rot="2640000">
                <a:off x="4692" y="163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2" name="Rectangle 505">
                <a:extLst>
                  <a:ext uri="{FF2B5EF4-FFF2-40B4-BE49-F238E27FC236}">
                    <a16:creationId xmlns:a16="http://schemas.microsoft.com/office/drawing/2014/main" id="{142220B2-DFB8-8BC2-F11C-E47AF68871F0}"/>
                  </a:ext>
                </a:extLst>
              </p:cNvPr>
              <p:cNvSpPr>
                <a:spLocks noChangeArrowheads="1"/>
              </p:cNvSpPr>
              <p:nvPr/>
            </p:nvSpPr>
            <p:spPr bwMode="auto">
              <a:xfrm rot="2760000">
                <a:off x="4723" y="167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3" name="Rectangle 506">
                <a:extLst>
                  <a:ext uri="{FF2B5EF4-FFF2-40B4-BE49-F238E27FC236}">
                    <a16:creationId xmlns:a16="http://schemas.microsoft.com/office/drawing/2014/main" id="{88A69DCC-999F-5C93-2B74-5F87FD88DBB4}"/>
                  </a:ext>
                </a:extLst>
              </p:cNvPr>
              <p:cNvSpPr>
                <a:spLocks noChangeArrowheads="1"/>
              </p:cNvSpPr>
              <p:nvPr/>
            </p:nvSpPr>
            <p:spPr bwMode="auto">
              <a:xfrm rot="2880000">
                <a:off x="4755" y="170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44" name="Rectangle 507">
                <a:extLst>
                  <a:ext uri="{FF2B5EF4-FFF2-40B4-BE49-F238E27FC236}">
                    <a16:creationId xmlns:a16="http://schemas.microsoft.com/office/drawing/2014/main" id="{41694E6A-9690-A560-1284-0991592C2F3C}"/>
                  </a:ext>
                </a:extLst>
              </p:cNvPr>
              <p:cNvSpPr>
                <a:spLocks noChangeArrowheads="1"/>
              </p:cNvSpPr>
              <p:nvPr/>
            </p:nvSpPr>
            <p:spPr bwMode="auto">
              <a:xfrm rot="3000000">
                <a:off x="4768" y="17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5" name="Rectangle 508">
                <a:extLst>
                  <a:ext uri="{FF2B5EF4-FFF2-40B4-BE49-F238E27FC236}">
                    <a16:creationId xmlns:a16="http://schemas.microsoft.com/office/drawing/2014/main" id="{72BD8BD9-D5BC-6542-1AD0-9D141495426E}"/>
                  </a:ext>
                </a:extLst>
              </p:cNvPr>
              <p:cNvSpPr>
                <a:spLocks noChangeArrowheads="1"/>
              </p:cNvSpPr>
              <p:nvPr/>
            </p:nvSpPr>
            <p:spPr bwMode="auto">
              <a:xfrm rot="3060000">
                <a:off x="4780" y="17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6" name="Rectangle 509">
                <a:extLst>
                  <a:ext uri="{FF2B5EF4-FFF2-40B4-BE49-F238E27FC236}">
                    <a16:creationId xmlns:a16="http://schemas.microsoft.com/office/drawing/2014/main" id="{72C1F9E4-084C-5E24-FC2D-CF68DC25A9E9}"/>
                  </a:ext>
                </a:extLst>
              </p:cNvPr>
              <p:cNvSpPr>
                <a:spLocks noChangeArrowheads="1"/>
              </p:cNvSpPr>
              <p:nvPr/>
            </p:nvSpPr>
            <p:spPr bwMode="auto">
              <a:xfrm rot="3060000">
                <a:off x="4791" y="17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7" name="Rectangle 510">
                <a:extLst>
                  <a:ext uri="{FF2B5EF4-FFF2-40B4-BE49-F238E27FC236}">
                    <a16:creationId xmlns:a16="http://schemas.microsoft.com/office/drawing/2014/main" id="{A1A34FB6-8C30-6E5C-D9EE-B1B977E5995B}"/>
                  </a:ext>
                </a:extLst>
              </p:cNvPr>
              <p:cNvSpPr>
                <a:spLocks noChangeArrowheads="1"/>
              </p:cNvSpPr>
              <p:nvPr/>
            </p:nvSpPr>
            <p:spPr bwMode="auto">
              <a:xfrm rot="3120000">
                <a:off x="4802" y="176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8" name="Rectangle 511">
                <a:extLst>
                  <a:ext uri="{FF2B5EF4-FFF2-40B4-BE49-F238E27FC236}">
                    <a16:creationId xmlns:a16="http://schemas.microsoft.com/office/drawing/2014/main" id="{CC13D73F-6369-00FB-FA0A-D7609F25D9A9}"/>
                  </a:ext>
                </a:extLst>
              </p:cNvPr>
              <p:cNvSpPr>
                <a:spLocks noChangeArrowheads="1"/>
              </p:cNvSpPr>
              <p:nvPr/>
            </p:nvSpPr>
            <p:spPr bwMode="auto">
              <a:xfrm rot="3180000">
                <a:off x="4813" y="1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9" name="Rectangle 512">
                <a:extLst>
                  <a:ext uri="{FF2B5EF4-FFF2-40B4-BE49-F238E27FC236}">
                    <a16:creationId xmlns:a16="http://schemas.microsoft.com/office/drawing/2014/main" id="{4AFB3BF3-F3D7-CF0B-F8A9-37BB27E0D2DA}"/>
                  </a:ext>
                </a:extLst>
              </p:cNvPr>
              <p:cNvSpPr>
                <a:spLocks noChangeArrowheads="1"/>
              </p:cNvSpPr>
              <p:nvPr/>
            </p:nvSpPr>
            <p:spPr bwMode="auto">
              <a:xfrm rot="3240000">
                <a:off x="4824" y="1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0" name="Rectangle 513">
                <a:extLst>
                  <a:ext uri="{FF2B5EF4-FFF2-40B4-BE49-F238E27FC236}">
                    <a16:creationId xmlns:a16="http://schemas.microsoft.com/office/drawing/2014/main" id="{79CBF1F0-A8DD-534F-A0F7-DB94C78EF327}"/>
                  </a:ext>
                </a:extLst>
              </p:cNvPr>
              <p:cNvSpPr>
                <a:spLocks noChangeArrowheads="1"/>
              </p:cNvSpPr>
              <p:nvPr/>
            </p:nvSpPr>
            <p:spPr bwMode="auto">
              <a:xfrm rot="3300000">
                <a:off x="4833" y="180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1" name="Rectangle 514">
                <a:extLst>
                  <a:ext uri="{FF2B5EF4-FFF2-40B4-BE49-F238E27FC236}">
                    <a16:creationId xmlns:a16="http://schemas.microsoft.com/office/drawing/2014/main" id="{BFB9D6FE-272E-3C26-2480-5C03E03C128B}"/>
                  </a:ext>
                </a:extLst>
              </p:cNvPr>
              <p:cNvSpPr>
                <a:spLocks noChangeArrowheads="1"/>
              </p:cNvSpPr>
              <p:nvPr/>
            </p:nvSpPr>
            <p:spPr bwMode="auto">
              <a:xfrm rot="3360000">
                <a:off x="4844" y="182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2" name="Rectangle 515">
                <a:extLst>
                  <a:ext uri="{FF2B5EF4-FFF2-40B4-BE49-F238E27FC236}">
                    <a16:creationId xmlns:a16="http://schemas.microsoft.com/office/drawing/2014/main" id="{48C7D163-D0EB-DF10-63DB-DFB096A2462A}"/>
                  </a:ext>
                </a:extLst>
              </p:cNvPr>
              <p:cNvSpPr>
                <a:spLocks noChangeArrowheads="1"/>
              </p:cNvSpPr>
              <p:nvPr/>
            </p:nvSpPr>
            <p:spPr bwMode="auto">
              <a:xfrm rot="3360000">
                <a:off x="4854" y="18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3" name="Rectangle 516">
                <a:extLst>
                  <a:ext uri="{FF2B5EF4-FFF2-40B4-BE49-F238E27FC236}">
                    <a16:creationId xmlns:a16="http://schemas.microsoft.com/office/drawing/2014/main" id="{022ED1F2-C0C2-8B58-F112-8A432C4FC9BF}"/>
                  </a:ext>
                </a:extLst>
              </p:cNvPr>
              <p:cNvSpPr>
                <a:spLocks noChangeArrowheads="1"/>
              </p:cNvSpPr>
              <p:nvPr/>
            </p:nvSpPr>
            <p:spPr bwMode="auto">
              <a:xfrm rot="3420000">
                <a:off x="4863" y="18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4" name="Rectangle 517">
                <a:extLst>
                  <a:ext uri="{FF2B5EF4-FFF2-40B4-BE49-F238E27FC236}">
                    <a16:creationId xmlns:a16="http://schemas.microsoft.com/office/drawing/2014/main" id="{0F2E59B5-CA58-6417-E910-0EAF135E2C60}"/>
                  </a:ext>
                </a:extLst>
              </p:cNvPr>
              <p:cNvSpPr>
                <a:spLocks noChangeArrowheads="1"/>
              </p:cNvSpPr>
              <p:nvPr/>
            </p:nvSpPr>
            <p:spPr bwMode="auto">
              <a:xfrm rot="3480000">
                <a:off x="4873" y="18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5" name="Rectangle 518">
                <a:extLst>
                  <a:ext uri="{FF2B5EF4-FFF2-40B4-BE49-F238E27FC236}">
                    <a16:creationId xmlns:a16="http://schemas.microsoft.com/office/drawing/2014/main" id="{6DFD4204-4B7D-997B-1584-AF0FC0B78EAE}"/>
                  </a:ext>
                </a:extLst>
              </p:cNvPr>
              <p:cNvSpPr>
                <a:spLocks noChangeArrowheads="1"/>
              </p:cNvSpPr>
              <p:nvPr/>
            </p:nvSpPr>
            <p:spPr bwMode="auto">
              <a:xfrm rot="3540000">
                <a:off x="4883" y="18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6" name="Rectangle 519">
                <a:extLst>
                  <a:ext uri="{FF2B5EF4-FFF2-40B4-BE49-F238E27FC236}">
                    <a16:creationId xmlns:a16="http://schemas.microsoft.com/office/drawing/2014/main" id="{CE56B7F2-1E5F-A1F5-FCBE-25C7FFB1B50F}"/>
                  </a:ext>
                </a:extLst>
              </p:cNvPr>
              <p:cNvSpPr>
                <a:spLocks noChangeArrowheads="1"/>
              </p:cNvSpPr>
              <p:nvPr/>
            </p:nvSpPr>
            <p:spPr bwMode="auto">
              <a:xfrm rot="3600000">
                <a:off x="4891" y="19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7" name="Rectangle 520">
                <a:extLst>
                  <a:ext uri="{FF2B5EF4-FFF2-40B4-BE49-F238E27FC236}">
                    <a16:creationId xmlns:a16="http://schemas.microsoft.com/office/drawing/2014/main" id="{AC96C4C3-61D6-12D8-63D1-9C50AA48B237}"/>
                  </a:ext>
                </a:extLst>
              </p:cNvPr>
              <p:cNvSpPr>
                <a:spLocks noChangeArrowheads="1"/>
              </p:cNvSpPr>
              <p:nvPr/>
            </p:nvSpPr>
            <p:spPr bwMode="auto">
              <a:xfrm rot="3600000">
                <a:off x="4900" y="19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8" name="Rectangle 521">
                <a:extLst>
                  <a:ext uri="{FF2B5EF4-FFF2-40B4-BE49-F238E27FC236}">
                    <a16:creationId xmlns:a16="http://schemas.microsoft.com/office/drawing/2014/main" id="{3B109A77-BE2D-CFE2-D30A-3516722DD9D5}"/>
                  </a:ext>
                </a:extLst>
              </p:cNvPr>
              <p:cNvSpPr>
                <a:spLocks noChangeArrowheads="1"/>
              </p:cNvSpPr>
              <p:nvPr/>
            </p:nvSpPr>
            <p:spPr bwMode="auto">
              <a:xfrm rot="3660000">
                <a:off x="4909" y="19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9" name="Rectangle 522">
                <a:extLst>
                  <a:ext uri="{FF2B5EF4-FFF2-40B4-BE49-F238E27FC236}">
                    <a16:creationId xmlns:a16="http://schemas.microsoft.com/office/drawing/2014/main" id="{00745FB1-DC1C-510A-EE3A-F80B9673ACF8}"/>
                  </a:ext>
                </a:extLst>
              </p:cNvPr>
              <p:cNvSpPr>
                <a:spLocks noChangeArrowheads="1"/>
              </p:cNvSpPr>
              <p:nvPr/>
            </p:nvSpPr>
            <p:spPr bwMode="auto">
              <a:xfrm rot="3720000">
                <a:off x="4917" y="19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0" name="Rectangle 523">
                <a:extLst>
                  <a:ext uri="{FF2B5EF4-FFF2-40B4-BE49-F238E27FC236}">
                    <a16:creationId xmlns:a16="http://schemas.microsoft.com/office/drawing/2014/main" id="{87178661-D129-5515-A1FC-926A19F734F1}"/>
                  </a:ext>
                </a:extLst>
              </p:cNvPr>
              <p:cNvSpPr>
                <a:spLocks noChangeArrowheads="1"/>
              </p:cNvSpPr>
              <p:nvPr/>
            </p:nvSpPr>
            <p:spPr bwMode="auto">
              <a:xfrm rot="3780000">
                <a:off x="4926" y="19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1" name="Rectangle 524">
                <a:extLst>
                  <a:ext uri="{FF2B5EF4-FFF2-40B4-BE49-F238E27FC236}">
                    <a16:creationId xmlns:a16="http://schemas.microsoft.com/office/drawing/2014/main" id="{8C1BCA62-D3B9-C249-C65D-6AB1274474AD}"/>
                  </a:ext>
                </a:extLst>
              </p:cNvPr>
              <p:cNvSpPr>
                <a:spLocks noChangeArrowheads="1"/>
              </p:cNvSpPr>
              <p:nvPr/>
            </p:nvSpPr>
            <p:spPr bwMode="auto">
              <a:xfrm rot="3840000">
                <a:off x="4932" y="19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2" name="Rectangle 525">
                <a:extLst>
                  <a:ext uri="{FF2B5EF4-FFF2-40B4-BE49-F238E27FC236}">
                    <a16:creationId xmlns:a16="http://schemas.microsoft.com/office/drawing/2014/main" id="{F38F9BEA-EBFD-1B15-7BF1-0BE4598005D1}"/>
                  </a:ext>
                </a:extLst>
              </p:cNvPr>
              <p:cNvSpPr>
                <a:spLocks noChangeArrowheads="1"/>
              </p:cNvSpPr>
              <p:nvPr/>
            </p:nvSpPr>
            <p:spPr bwMode="auto">
              <a:xfrm rot="3900000">
                <a:off x="4940" y="20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3" name="Rectangle 526">
                <a:extLst>
                  <a:ext uri="{FF2B5EF4-FFF2-40B4-BE49-F238E27FC236}">
                    <a16:creationId xmlns:a16="http://schemas.microsoft.com/office/drawing/2014/main" id="{4151666C-61AB-C5E2-F677-F8C81D2B9006}"/>
                  </a:ext>
                </a:extLst>
              </p:cNvPr>
              <p:cNvSpPr>
                <a:spLocks noChangeArrowheads="1"/>
              </p:cNvSpPr>
              <p:nvPr/>
            </p:nvSpPr>
            <p:spPr bwMode="auto">
              <a:xfrm rot="3900000">
                <a:off x="4948" y="20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4" name="Rectangle 527">
                <a:extLst>
                  <a:ext uri="{FF2B5EF4-FFF2-40B4-BE49-F238E27FC236}">
                    <a16:creationId xmlns:a16="http://schemas.microsoft.com/office/drawing/2014/main" id="{619DA288-98C6-3F79-77CE-A3B37196D7E3}"/>
                  </a:ext>
                </a:extLst>
              </p:cNvPr>
              <p:cNvSpPr>
                <a:spLocks noChangeArrowheads="1"/>
              </p:cNvSpPr>
              <p:nvPr/>
            </p:nvSpPr>
            <p:spPr bwMode="auto">
              <a:xfrm rot="3960000">
                <a:off x="4955" y="20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5" name="Rectangle 528">
                <a:extLst>
                  <a:ext uri="{FF2B5EF4-FFF2-40B4-BE49-F238E27FC236}">
                    <a16:creationId xmlns:a16="http://schemas.microsoft.com/office/drawing/2014/main" id="{4B2A0C24-97FB-E101-2D67-3D672484FF9A}"/>
                  </a:ext>
                </a:extLst>
              </p:cNvPr>
              <p:cNvSpPr>
                <a:spLocks noChangeArrowheads="1"/>
              </p:cNvSpPr>
              <p:nvPr/>
            </p:nvSpPr>
            <p:spPr bwMode="auto">
              <a:xfrm rot="4020000">
                <a:off x="4961" y="20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6" name="Rectangle 529">
                <a:extLst>
                  <a:ext uri="{FF2B5EF4-FFF2-40B4-BE49-F238E27FC236}">
                    <a16:creationId xmlns:a16="http://schemas.microsoft.com/office/drawing/2014/main" id="{54BD5920-40A3-11CA-BD33-F9140110850F}"/>
                  </a:ext>
                </a:extLst>
              </p:cNvPr>
              <p:cNvSpPr>
                <a:spLocks noChangeArrowheads="1"/>
              </p:cNvSpPr>
              <p:nvPr/>
            </p:nvSpPr>
            <p:spPr bwMode="auto">
              <a:xfrm rot="4080000">
                <a:off x="4968" y="20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7" name="Rectangle 530">
                <a:extLst>
                  <a:ext uri="{FF2B5EF4-FFF2-40B4-BE49-F238E27FC236}">
                    <a16:creationId xmlns:a16="http://schemas.microsoft.com/office/drawing/2014/main" id="{017AF426-0032-C53E-EE51-169A758BCF87}"/>
                  </a:ext>
                </a:extLst>
              </p:cNvPr>
              <p:cNvSpPr>
                <a:spLocks noChangeArrowheads="1"/>
              </p:cNvSpPr>
              <p:nvPr/>
            </p:nvSpPr>
            <p:spPr bwMode="auto">
              <a:xfrm rot="4140000">
                <a:off x="4975" y="20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8" name="Rectangle 531">
                <a:extLst>
                  <a:ext uri="{FF2B5EF4-FFF2-40B4-BE49-F238E27FC236}">
                    <a16:creationId xmlns:a16="http://schemas.microsoft.com/office/drawing/2014/main" id="{B316116C-EA3B-7190-2262-67E895CD6826}"/>
                  </a:ext>
                </a:extLst>
              </p:cNvPr>
              <p:cNvSpPr>
                <a:spLocks noChangeArrowheads="1"/>
              </p:cNvSpPr>
              <p:nvPr/>
            </p:nvSpPr>
            <p:spPr bwMode="auto">
              <a:xfrm rot="4200000">
                <a:off x="4981" y="21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9" name="Rectangle 532">
                <a:extLst>
                  <a:ext uri="{FF2B5EF4-FFF2-40B4-BE49-F238E27FC236}">
                    <a16:creationId xmlns:a16="http://schemas.microsoft.com/office/drawing/2014/main" id="{4B65E09D-076F-BCA1-6D6C-A705CFEA582B}"/>
                  </a:ext>
                </a:extLst>
              </p:cNvPr>
              <p:cNvSpPr>
                <a:spLocks noChangeArrowheads="1"/>
              </p:cNvSpPr>
              <p:nvPr/>
            </p:nvSpPr>
            <p:spPr bwMode="auto">
              <a:xfrm rot="4200000">
                <a:off x="4987" y="21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0" name="Rectangle 533">
                <a:extLst>
                  <a:ext uri="{FF2B5EF4-FFF2-40B4-BE49-F238E27FC236}">
                    <a16:creationId xmlns:a16="http://schemas.microsoft.com/office/drawing/2014/main" id="{62223FF5-8468-1619-6EFB-B43FAFC55584}"/>
                  </a:ext>
                </a:extLst>
              </p:cNvPr>
              <p:cNvSpPr>
                <a:spLocks noChangeArrowheads="1"/>
              </p:cNvSpPr>
              <p:nvPr/>
            </p:nvSpPr>
            <p:spPr bwMode="auto">
              <a:xfrm rot="4260000">
                <a:off x="4992" y="213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1" name="Rectangle 534">
                <a:extLst>
                  <a:ext uri="{FF2B5EF4-FFF2-40B4-BE49-F238E27FC236}">
                    <a16:creationId xmlns:a16="http://schemas.microsoft.com/office/drawing/2014/main" id="{FC0F323B-A3A0-F23B-7688-9F28933EDA0E}"/>
                  </a:ext>
                </a:extLst>
              </p:cNvPr>
              <p:cNvSpPr>
                <a:spLocks noChangeArrowheads="1"/>
              </p:cNvSpPr>
              <p:nvPr/>
            </p:nvSpPr>
            <p:spPr bwMode="auto">
              <a:xfrm rot="4320000">
                <a:off x="4998" y="21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2" name="Rectangle 535">
                <a:extLst>
                  <a:ext uri="{FF2B5EF4-FFF2-40B4-BE49-F238E27FC236}">
                    <a16:creationId xmlns:a16="http://schemas.microsoft.com/office/drawing/2014/main" id="{53B55522-1E2D-B4AC-94FC-8DE75BD64A62}"/>
                  </a:ext>
                </a:extLst>
              </p:cNvPr>
              <p:cNvSpPr>
                <a:spLocks noChangeArrowheads="1"/>
              </p:cNvSpPr>
              <p:nvPr/>
            </p:nvSpPr>
            <p:spPr bwMode="auto">
              <a:xfrm rot="4380000">
                <a:off x="5004" y="21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3" name="Rectangle 536">
                <a:extLst>
                  <a:ext uri="{FF2B5EF4-FFF2-40B4-BE49-F238E27FC236}">
                    <a16:creationId xmlns:a16="http://schemas.microsoft.com/office/drawing/2014/main" id="{EE2BE6CE-F8F3-E0CA-24F3-6DCEA89B3491}"/>
                  </a:ext>
                </a:extLst>
              </p:cNvPr>
              <p:cNvSpPr>
                <a:spLocks noChangeArrowheads="1"/>
              </p:cNvSpPr>
              <p:nvPr/>
            </p:nvSpPr>
            <p:spPr bwMode="auto">
              <a:xfrm rot="4440000">
                <a:off x="5008" y="21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4" name="Rectangle 537">
                <a:extLst>
                  <a:ext uri="{FF2B5EF4-FFF2-40B4-BE49-F238E27FC236}">
                    <a16:creationId xmlns:a16="http://schemas.microsoft.com/office/drawing/2014/main" id="{E50445FA-786D-C98D-3624-DBCD0E9FFE25}"/>
                  </a:ext>
                </a:extLst>
              </p:cNvPr>
              <p:cNvSpPr>
                <a:spLocks noChangeArrowheads="1"/>
              </p:cNvSpPr>
              <p:nvPr/>
            </p:nvSpPr>
            <p:spPr bwMode="auto">
              <a:xfrm rot="4500000">
                <a:off x="5012" y="220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5" name="Rectangle 538">
                <a:extLst>
                  <a:ext uri="{FF2B5EF4-FFF2-40B4-BE49-F238E27FC236}">
                    <a16:creationId xmlns:a16="http://schemas.microsoft.com/office/drawing/2014/main" id="{00EC7B69-02A4-424A-6423-E749087780B2}"/>
                  </a:ext>
                </a:extLst>
              </p:cNvPr>
              <p:cNvSpPr>
                <a:spLocks noChangeArrowheads="1"/>
              </p:cNvSpPr>
              <p:nvPr/>
            </p:nvSpPr>
            <p:spPr bwMode="auto">
              <a:xfrm rot="4560000">
                <a:off x="5023" y="2253"/>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6" name="Rectangle 539">
                <a:extLst>
                  <a:ext uri="{FF2B5EF4-FFF2-40B4-BE49-F238E27FC236}">
                    <a16:creationId xmlns:a16="http://schemas.microsoft.com/office/drawing/2014/main" id="{AB8BBF94-EE49-D33B-3F24-E5C905743F78}"/>
                  </a:ext>
                </a:extLst>
              </p:cNvPr>
              <p:cNvSpPr>
                <a:spLocks noChangeArrowheads="1"/>
              </p:cNvSpPr>
              <p:nvPr/>
            </p:nvSpPr>
            <p:spPr bwMode="auto">
              <a:xfrm rot="4680000">
                <a:off x="5034" y="230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U</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7" name="Rectangle 540">
                <a:extLst>
                  <a:ext uri="{FF2B5EF4-FFF2-40B4-BE49-F238E27FC236}">
                    <a16:creationId xmlns:a16="http://schemas.microsoft.com/office/drawing/2014/main" id="{419AB032-A2EC-653D-3F50-53A53828E4E8}"/>
                  </a:ext>
                </a:extLst>
              </p:cNvPr>
              <p:cNvSpPr>
                <a:spLocks noChangeArrowheads="1"/>
              </p:cNvSpPr>
              <p:nvPr/>
            </p:nvSpPr>
            <p:spPr bwMode="auto">
              <a:xfrm rot="4800000">
                <a:off x="5045" y="234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8" name="Rectangle 541">
                <a:extLst>
                  <a:ext uri="{FF2B5EF4-FFF2-40B4-BE49-F238E27FC236}">
                    <a16:creationId xmlns:a16="http://schemas.microsoft.com/office/drawing/2014/main" id="{50C44E92-533D-71C1-4DA8-C8E8FF38A734}"/>
                  </a:ext>
                </a:extLst>
              </p:cNvPr>
              <p:cNvSpPr>
                <a:spLocks noChangeArrowheads="1"/>
              </p:cNvSpPr>
              <p:nvPr/>
            </p:nvSpPr>
            <p:spPr bwMode="auto">
              <a:xfrm rot="4920000">
                <a:off x="5046" y="239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C</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79" name="Rectangle 542">
                <a:extLst>
                  <a:ext uri="{FF2B5EF4-FFF2-40B4-BE49-F238E27FC236}">
                    <a16:creationId xmlns:a16="http://schemas.microsoft.com/office/drawing/2014/main" id="{181A1F8C-98F7-D812-F1F0-5860C2770F0A}"/>
                  </a:ext>
                </a:extLst>
              </p:cNvPr>
              <p:cNvSpPr>
                <a:spLocks noChangeArrowheads="1"/>
              </p:cNvSpPr>
              <p:nvPr/>
            </p:nvSpPr>
            <p:spPr bwMode="auto">
              <a:xfrm rot="5100000">
                <a:off x="5049" y="243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0" name="Rectangle 543">
                <a:extLst>
                  <a:ext uri="{FF2B5EF4-FFF2-40B4-BE49-F238E27FC236}">
                    <a16:creationId xmlns:a16="http://schemas.microsoft.com/office/drawing/2014/main" id="{0D11D4D2-5427-7C81-0B6B-EDDF4946D531}"/>
                  </a:ext>
                </a:extLst>
              </p:cNvPr>
              <p:cNvSpPr>
                <a:spLocks noChangeArrowheads="1"/>
              </p:cNvSpPr>
              <p:nvPr/>
            </p:nvSpPr>
            <p:spPr bwMode="auto">
              <a:xfrm rot="5220000">
                <a:off x="5050" y="2493"/>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1" name="Rectangle 544">
                <a:extLst>
                  <a:ext uri="{FF2B5EF4-FFF2-40B4-BE49-F238E27FC236}">
                    <a16:creationId xmlns:a16="http://schemas.microsoft.com/office/drawing/2014/main" id="{87474271-23AF-8AEA-1392-2E2F7A240AF0}"/>
                  </a:ext>
                </a:extLst>
              </p:cNvPr>
              <p:cNvSpPr>
                <a:spLocks noChangeArrowheads="1"/>
              </p:cNvSpPr>
              <p:nvPr/>
            </p:nvSpPr>
            <p:spPr bwMode="auto">
              <a:xfrm rot="5340000">
                <a:off x="5056" y="2541"/>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2" name="Rectangle 545">
                <a:extLst>
                  <a:ext uri="{FF2B5EF4-FFF2-40B4-BE49-F238E27FC236}">
                    <a16:creationId xmlns:a16="http://schemas.microsoft.com/office/drawing/2014/main" id="{6D007204-4C85-5133-5EC1-57D02FCA6C48}"/>
                  </a:ext>
                </a:extLst>
              </p:cNvPr>
              <p:cNvSpPr>
                <a:spLocks noChangeArrowheads="1"/>
              </p:cNvSpPr>
              <p:nvPr/>
            </p:nvSpPr>
            <p:spPr bwMode="auto">
              <a:xfrm rot="5460000">
                <a:off x="5050" y="255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83" name="Rectangle 546">
                <a:extLst>
                  <a:ext uri="{FF2B5EF4-FFF2-40B4-BE49-F238E27FC236}">
                    <a16:creationId xmlns:a16="http://schemas.microsoft.com/office/drawing/2014/main" id="{E7BD17DD-AA79-7A4C-C905-43BD90890A7C}"/>
                  </a:ext>
                </a:extLst>
              </p:cNvPr>
              <p:cNvSpPr>
                <a:spLocks noChangeArrowheads="1"/>
              </p:cNvSpPr>
              <p:nvPr/>
            </p:nvSpPr>
            <p:spPr bwMode="auto">
              <a:xfrm rot="5520000">
                <a:off x="5052" y="26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4" name="Rectangle 547">
                <a:extLst>
                  <a:ext uri="{FF2B5EF4-FFF2-40B4-BE49-F238E27FC236}">
                    <a16:creationId xmlns:a16="http://schemas.microsoft.com/office/drawing/2014/main" id="{01AC481F-181D-7453-63FD-2F41B9773B8D}"/>
                  </a:ext>
                </a:extLst>
              </p:cNvPr>
              <p:cNvSpPr>
                <a:spLocks noChangeArrowheads="1"/>
              </p:cNvSpPr>
              <p:nvPr/>
            </p:nvSpPr>
            <p:spPr bwMode="auto">
              <a:xfrm rot="5640000">
                <a:off x="5048" y="265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R</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5" name="Rectangle 548">
                <a:extLst>
                  <a:ext uri="{FF2B5EF4-FFF2-40B4-BE49-F238E27FC236}">
                    <a16:creationId xmlns:a16="http://schemas.microsoft.com/office/drawing/2014/main" id="{8AD160F0-CB4A-94E3-6AE4-6D0B8D420BA9}"/>
                  </a:ext>
                </a:extLst>
              </p:cNvPr>
              <p:cNvSpPr>
                <a:spLocks noChangeArrowheads="1"/>
              </p:cNvSpPr>
              <p:nvPr/>
            </p:nvSpPr>
            <p:spPr bwMode="auto">
              <a:xfrm rot="5760000">
                <a:off x="5060" y="2684"/>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6" name="Rectangle 549">
                <a:extLst>
                  <a:ext uri="{FF2B5EF4-FFF2-40B4-BE49-F238E27FC236}">
                    <a16:creationId xmlns:a16="http://schemas.microsoft.com/office/drawing/2014/main" id="{24746A37-08EC-676B-9541-00AEC12A35D4}"/>
                  </a:ext>
                </a:extLst>
              </p:cNvPr>
              <p:cNvSpPr>
                <a:spLocks noChangeArrowheads="1"/>
              </p:cNvSpPr>
              <p:nvPr/>
            </p:nvSpPr>
            <p:spPr bwMode="auto">
              <a:xfrm rot="5820000">
                <a:off x="5042" y="271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V</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7" name="Rectangle 550">
                <a:extLst>
                  <a:ext uri="{FF2B5EF4-FFF2-40B4-BE49-F238E27FC236}">
                    <a16:creationId xmlns:a16="http://schemas.microsoft.com/office/drawing/2014/main" id="{B1CE9DF0-7AF7-F672-A089-2DBBC200910E}"/>
                  </a:ext>
                </a:extLst>
              </p:cNvPr>
              <p:cNvSpPr>
                <a:spLocks noChangeArrowheads="1"/>
              </p:cNvSpPr>
              <p:nvPr/>
            </p:nvSpPr>
            <p:spPr bwMode="auto">
              <a:xfrm rot="5940000">
                <a:off x="5036" y="2760"/>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8" name="Rectangle 551">
                <a:extLst>
                  <a:ext uri="{FF2B5EF4-FFF2-40B4-BE49-F238E27FC236}">
                    <a16:creationId xmlns:a16="http://schemas.microsoft.com/office/drawing/2014/main" id="{81C1C551-036C-B3F5-233F-14E59C2B7E65}"/>
                  </a:ext>
                </a:extLst>
              </p:cNvPr>
              <p:cNvSpPr>
                <a:spLocks noChangeArrowheads="1"/>
              </p:cNvSpPr>
              <p:nvPr/>
            </p:nvSpPr>
            <p:spPr bwMode="auto">
              <a:xfrm rot="6060000">
                <a:off x="5024" y="28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89" name="Rectangle 552">
                <a:extLst>
                  <a:ext uri="{FF2B5EF4-FFF2-40B4-BE49-F238E27FC236}">
                    <a16:creationId xmlns:a16="http://schemas.microsoft.com/office/drawing/2014/main" id="{75817C93-75F2-3622-1609-6398CBD22B63}"/>
                  </a:ext>
                </a:extLst>
              </p:cNvPr>
              <p:cNvSpPr>
                <a:spLocks noChangeArrowheads="1"/>
              </p:cNvSpPr>
              <p:nvPr/>
            </p:nvSpPr>
            <p:spPr bwMode="auto">
              <a:xfrm rot="6180000">
                <a:off x="5014" y="282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0" name="Rectangle 553">
                <a:extLst>
                  <a:ext uri="{FF2B5EF4-FFF2-40B4-BE49-F238E27FC236}">
                    <a16:creationId xmlns:a16="http://schemas.microsoft.com/office/drawing/2014/main" id="{6FC657EB-EDF8-8981-CF9F-63564D931873}"/>
                  </a:ext>
                </a:extLst>
              </p:cNvPr>
              <p:cNvSpPr>
                <a:spLocks noChangeArrowheads="1"/>
              </p:cNvSpPr>
              <p:nvPr/>
            </p:nvSpPr>
            <p:spPr bwMode="auto">
              <a:xfrm rot="6180000">
                <a:off x="5010" y="284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1" name="Rectangle 554">
                <a:extLst>
                  <a:ext uri="{FF2B5EF4-FFF2-40B4-BE49-F238E27FC236}">
                    <a16:creationId xmlns:a16="http://schemas.microsoft.com/office/drawing/2014/main" id="{07F53B15-5A7E-AF9B-E5CB-3A61810BA01A}"/>
                  </a:ext>
                </a:extLst>
              </p:cNvPr>
              <p:cNvSpPr>
                <a:spLocks noChangeArrowheads="1"/>
              </p:cNvSpPr>
              <p:nvPr/>
            </p:nvSpPr>
            <p:spPr bwMode="auto">
              <a:xfrm rot="6240000">
                <a:off x="5004" y="28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2" name="Rectangle 555">
                <a:extLst>
                  <a:ext uri="{FF2B5EF4-FFF2-40B4-BE49-F238E27FC236}">
                    <a16:creationId xmlns:a16="http://schemas.microsoft.com/office/drawing/2014/main" id="{06A230F3-82AA-D5AF-5A43-200D6738CECC}"/>
                  </a:ext>
                </a:extLst>
              </p:cNvPr>
              <p:cNvSpPr>
                <a:spLocks noChangeArrowheads="1"/>
              </p:cNvSpPr>
              <p:nvPr/>
            </p:nvSpPr>
            <p:spPr bwMode="auto">
              <a:xfrm rot="6300000">
                <a:off x="5000" y="287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3" name="Rectangle 556">
                <a:extLst>
                  <a:ext uri="{FF2B5EF4-FFF2-40B4-BE49-F238E27FC236}">
                    <a16:creationId xmlns:a16="http://schemas.microsoft.com/office/drawing/2014/main" id="{298ED631-9896-28F9-93D7-4C8ABA083435}"/>
                  </a:ext>
                </a:extLst>
              </p:cNvPr>
              <p:cNvSpPr>
                <a:spLocks noChangeArrowheads="1"/>
              </p:cNvSpPr>
              <p:nvPr/>
            </p:nvSpPr>
            <p:spPr bwMode="auto">
              <a:xfrm rot="6360000">
                <a:off x="4994" y="289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4" name="Rectangle 557">
                <a:extLst>
                  <a:ext uri="{FF2B5EF4-FFF2-40B4-BE49-F238E27FC236}">
                    <a16:creationId xmlns:a16="http://schemas.microsoft.com/office/drawing/2014/main" id="{1FEFD78A-C48D-7186-90B5-6D750DF208EB}"/>
                  </a:ext>
                </a:extLst>
              </p:cNvPr>
              <p:cNvSpPr>
                <a:spLocks noChangeArrowheads="1"/>
              </p:cNvSpPr>
              <p:nvPr/>
            </p:nvSpPr>
            <p:spPr bwMode="auto">
              <a:xfrm rot="6420000">
                <a:off x="4989" y="291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5" name="Rectangle 558">
                <a:extLst>
                  <a:ext uri="{FF2B5EF4-FFF2-40B4-BE49-F238E27FC236}">
                    <a16:creationId xmlns:a16="http://schemas.microsoft.com/office/drawing/2014/main" id="{331D4C1F-B8FF-BDBB-3D27-B4C61D9FC388}"/>
                  </a:ext>
                </a:extLst>
              </p:cNvPr>
              <p:cNvSpPr>
                <a:spLocks noChangeArrowheads="1"/>
              </p:cNvSpPr>
              <p:nvPr/>
            </p:nvSpPr>
            <p:spPr bwMode="auto">
              <a:xfrm rot="6480000">
                <a:off x="4983" y="29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6" name="Rectangle 559">
                <a:extLst>
                  <a:ext uri="{FF2B5EF4-FFF2-40B4-BE49-F238E27FC236}">
                    <a16:creationId xmlns:a16="http://schemas.microsoft.com/office/drawing/2014/main" id="{6C686DEF-4BD1-142F-0CF1-C1CDC69A98EC}"/>
                  </a:ext>
                </a:extLst>
              </p:cNvPr>
              <p:cNvSpPr>
                <a:spLocks noChangeArrowheads="1"/>
              </p:cNvSpPr>
              <p:nvPr/>
            </p:nvSpPr>
            <p:spPr bwMode="auto">
              <a:xfrm rot="6480000">
                <a:off x="4977" y="29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7" name="Rectangle 560">
                <a:extLst>
                  <a:ext uri="{FF2B5EF4-FFF2-40B4-BE49-F238E27FC236}">
                    <a16:creationId xmlns:a16="http://schemas.microsoft.com/office/drawing/2014/main" id="{D0F4644E-B2D7-1C67-4BA2-BE926FFC8C7D}"/>
                  </a:ext>
                </a:extLst>
              </p:cNvPr>
              <p:cNvSpPr>
                <a:spLocks noChangeArrowheads="1"/>
              </p:cNvSpPr>
              <p:nvPr/>
            </p:nvSpPr>
            <p:spPr bwMode="auto">
              <a:xfrm rot="6540000">
                <a:off x="4971" y="29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8" name="Rectangle 561">
                <a:extLst>
                  <a:ext uri="{FF2B5EF4-FFF2-40B4-BE49-F238E27FC236}">
                    <a16:creationId xmlns:a16="http://schemas.microsoft.com/office/drawing/2014/main" id="{2ED7B849-9395-AF5E-A5A7-26E0F445CDE9}"/>
                  </a:ext>
                </a:extLst>
              </p:cNvPr>
              <p:cNvSpPr>
                <a:spLocks noChangeArrowheads="1"/>
              </p:cNvSpPr>
              <p:nvPr/>
            </p:nvSpPr>
            <p:spPr bwMode="auto">
              <a:xfrm rot="6600000">
                <a:off x="4964" y="29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99" name="Rectangle 562">
                <a:extLst>
                  <a:ext uri="{FF2B5EF4-FFF2-40B4-BE49-F238E27FC236}">
                    <a16:creationId xmlns:a16="http://schemas.microsoft.com/office/drawing/2014/main" id="{AADE3567-1378-8D51-8EE0-79731BD5EBBB}"/>
                  </a:ext>
                </a:extLst>
              </p:cNvPr>
              <p:cNvSpPr>
                <a:spLocks noChangeArrowheads="1"/>
              </p:cNvSpPr>
              <p:nvPr/>
            </p:nvSpPr>
            <p:spPr bwMode="auto">
              <a:xfrm rot="6660000">
                <a:off x="4956" y="29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0" name="Rectangle 563">
                <a:extLst>
                  <a:ext uri="{FF2B5EF4-FFF2-40B4-BE49-F238E27FC236}">
                    <a16:creationId xmlns:a16="http://schemas.microsoft.com/office/drawing/2014/main" id="{35344891-2144-2932-4D47-9A470DDD028E}"/>
                  </a:ext>
                </a:extLst>
              </p:cNvPr>
              <p:cNvSpPr>
                <a:spLocks noChangeArrowheads="1"/>
              </p:cNvSpPr>
              <p:nvPr/>
            </p:nvSpPr>
            <p:spPr bwMode="auto">
              <a:xfrm rot="6720000">
                <a:off x="4950" y="30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1" name="Rectangle 564">
                <a:extLst>
                  <a:ext uri="{FF2B5EF4-FFF2-40B4-BE49-F238E27FC236}">
                    <a16:creationId xmlns:a16="http://schemas.microsoft.com/office/drawing/2014/main" id="{7F09FF67-A9BD-8443-9FA6-AAAD145FAB2D}"/>
                  </a:ext>
                </a:extLst>
              </p:cNvPr>
              <p:cNvSpPr>
                <a:spLocks noChangeArrowheads="1"/>
              </p:cNvSpPr>
              <p:nvPr/>
            </p:nvSpPr>
            <p:spPr bwMode="auto">
              <a:xfrm rot="6780000">
                <a:off x="4942" y="303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2" name="Rectangle 565">
                <a:extLst>
                  <a:ext uri="{FF2B5EF4-FFF2-40B4-BE49-F238E27FC236}">
                    <a16:creationId xmlns:a16="http://schemas.microsoft.com/office/drawing/2014/main" id="{B903EFBA-0B1C-52D1-B1A5-F8500439C7A7}"/>
                  </a:ext>
                </a:extLst>
              </p:cNvPr>
              <p:cNvSpPr>
                <a:spLocks noChangeArrowheads="1"/>
              </p:cNvSpPr>
              <p:nvPr/>
            </p:nvSpPr>
            <p:spPr bwMode="auto">
              <a:xfrm rot="6780000">
                <a:off x="4935" y="30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3" name="Rectangle 566">
                <a:extLst>
                  <a:ext uri="{FF2B5EF4-FFF2-40B4-BE49-F238E27FC236}">
                    <a16:creationId xmlns:a16="http://schemas.microsoft.com/office/drawing/2014/main" id="{3F47ECB9-1E03-66EA-938C-E98D5EF3B576}"/>
                  </a:ext>
                </a:extLst>
              </p:cNvPr>
              <p:cNvSpPr>
                <a:spLocks noChangeArrowheads="1"/>
              </p:cNvSpPr>
              <p:nvPr/>
            </p:nvSpPr>
            <p:spPr bwMode="auto">
              <a:xfrm rot="6840000">
                <a:off x="4928" y="30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4" name="Rectangle 567">
                <a:extLst>
                  <a:ext uri="{FF2B5EF4-FFF2-40B4-BE49-F238E27FC236}">
                    <a16:creationId xmlns:a16="http://schemas.microsoft.com/office/drawing/2014/main" id="{1834C014-8A7A-6954-DC37-516AD9CE5E88}"/>
                  </a:ext>
                </a:extLst>
              </p:cNvPr>
              <p:cNvSpPr>
                <a:spLocks noChangeArrowheads="1"/>
              </p:cNvSpPr>
              <p:nvPr/>
            </p:nvSpPr>
            <p:spPr bwMode="auto">
              <a:xfrm rot="6900000">
                <a:off x="4920" y="30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5" name="Rectangle 568">
                <a:extLst>
                  <a:ext uri="{FF2B5EF4-FFF2-40B4-BE49-F238E27FC236}">
                    <a16:creationId xmlns:a16="http://schemas.microsoft.com/office/drawing/2014/main" id="{5094907C-AEF5-346C-C881-3C98A4F9666C}"/>
                  </a:ext>
                </a:extLst>
              </p:cNvPr>
              <p:cNvSpPr>
                <a:spLocks noChangeArrowheads="1"/>
              </p:cNvSpPr>
              <p:nvPr/>
            </p:nvSpPr>
            <p:spPr bwMode="auto">
              <a:xfrm rot="6960000">
                <a:off x="4912" y="30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6" name="Rectangle 569">
                <a:extLst>
                  <a:ext uri="{FF2B5EF4-FFF2-40B4-BE49-F238E27FC236}">
                    <a16:creationId xmlns:a16="http://schemas.microsoft.com/office/drawing/2014/main" id="{24374422-EFAA-8BFA-8456-51D8F4BB7C15}"/>
                  </a:ext>
                </a:extLst>
              </p:cNvPr>
              <p:cNvSpPr>
                <a:spLocks noChangeArrowheads="1"/>
              </p:cNvSpPr>
              <p:nvPr/>
            </p:nvSpPr>
            <p:spPr bwMode="auto">
              <a:xfrm rot="7020000">
                <a:off x="4903" y="31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7" name="Rectangle 570">
                <a:extLst>
                  <a:ext uri="{FF2B5EF4-FFF2-40B4-BE49-F238E27FC236}">
                    <a16:creationId xmlns:a16="http://schemas.microsoft.com/office/drawing/2014/main" id="{17CDB1F5-7319-07D6-10A5-BA7733B9A900}"/>
                  </a:ext>
                </a:extLst>
              </p:cNvPr>
              <p:cNvSpPr>
                <a:spLocks noChangeArrowheads="1"/>
              </p:cNvSpPr>
              <p:nvPr/>
            </p:nvSpPr>
            <p:spPr bwMode="auto">
              <a:xfrm rot="7080000">
                <a:off x="4894" y="31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8" name="Rectangle 571">
                <a:extLst>
                  <a:ext uri="{FF2B5EF4-FFF2-40B4-BE49-F238E27FC236}">
                    <a16:creationId xmlns:a16="http://schemas.microsoft.com/office/drawing/2014/main" id="{15CDB2B6-3260-7B32-2BC1-7A1E064C1CB3}"/>
                  </a:ext>
                </a:extLst>
              </p:cNvPr>
              <p:cNvSpPr>
                <a:spLocks noChangeArrowheads="1"/>
              </p:cNvSpPr>
              <p:nvPr/>
            </p:nvSpPr>
            <p:spPr bwMode="auto">
              <a:xfrm rot="7080000">
                <a:off x="4885" y="31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9" name="Rectangle 572">
                <a:extLst>
                  <a:ext uri="{FF2B5EF4-FFF2-40B4-BE49-F238E27FC236}">
                    <a16:creationId xmlns:a16="http://schemas.microsoft.com/office/drawing/2014/main" id="{0F15F723-3E45-9477-8B3A-6158EB03931D}"/>
                  </a:ext>
                </a:extLst>
              </p:cNvPr>
              <p:cNvSpPr>
                <a:spLocks noChangeArrowheads="1"/>
              </p:cNvSpPr>
              <p:nvPr/>
            </p:nvSpPr>
            <p:spPr bwMode="auto">
              <a:xfrm rot="7140000">
                <a:off x="4876" y="31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0" name="Rectangle 573">
                <a:extLst>
                  <a:ext uri="{FF2B5EF4-FFF2-40B4-BE49-F238E27FC236}">
                    <a16:creationId xmlns:a16="http://schemas.microsoft.com/office/drawing/2014/main" id="{0C3AF1B9-FE42-0D28-D01B-4710729E2239}"/>
                  </a:ext>
                </a:extLst>
              </p:cNvPr>
              <p:cNvSpPr>
                <a:spLocks noChangeArrowheads="1"/>
              </p:cNvSpPr>
              <p:nvPr/>
            </p:nvSpPr>
            <p:spPr bwMode="auto">
              <a:xfrm rot="7200000">
                <a:off x="4866" y="31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1" name="Rectangle 574">
                <a:extLst>
                  <a:ext uri="{FF2B5EF4-FFF2-40B4-BE49-F238E27FC236}">
                    <a16:creationId xmlns:a16="http://schemas.microsoft.com/office/drawing/2014/main" id="{8B2923DA-8E82-A175-E0CC-A8DC9184A432}"/>
                  </a:ext>
                </a:extLst>
              </p:cNvPr>
              <p:cNvSpPr>
                <a:spLocks noChangeArrowheads="1"/>
              </p:cNvSpPr>
              <p:nvPr/>
            </p:nvSpPr>
            <p:spPr bwMode="auto">
              <a:xfrm rot="7260000">
                <a:off x="4857" y="31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2" name="Rectangle 575">
                <a:extLst>
                  <a:ext uri="{FF2B5EF4-FFF2-40B4-BE49-F238E27FC236}">
                    <a16:creationId xmlns:a16="http://schemas.microsoft.com/office/drawing/2014/main" id="{0B948075-31B6-7C61-1A86-8A60BE76AD89}"/>
                  </a:ext>
                </a:extLst>
              </p:cNvPr>
              <p:cNvSpPr>
                <a:spLocks noChangeArrowheads="1"/>
              </p:cNvSpPr>
              <p:nvPr/>
            </p:nvSpPr>
            <p:spPr bwMode="auto">
              <a:xfrm rot="7320000">
                <a:off x="4847" y="321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3" name="Rectangle 576">
                <a:extLst>
                  <a:ext uri="{FF2B5EF4-FFF2-40B4-BE49-F238E27FC236}">
                    <a16:creationId xmlns:a16="http://schemas.microsoft.com/office/drawing/2014/main" id="{10B4EF7A-C46E-A865-E2DF-9BF898AA2BF6}"/>
                  </a:ext>
                </a:extLst>
              </p:cNvPr>
              <p:cNvSpPr>
                <a:spLocks noChangeArrowheads="1"/>
              </p:cNvSpPr>
              <p:nvPr/>
            </p:nvSpPr>
            <p:spPr bwMode="auto">
              <a:xfrm rot="7380000">
                <a:off x="4837" y="32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4" name="Rectangle 577">
                <a:extLst>
                  <a:ext uri="{FF2B5EF4-FFF2-40B4-BE49-F238E27FC236}">
                    <a16:creationId xmlns:a16="http://schemas.microsoft.com/office/drawing/2014/main" id="{2F0BF979-81FE-6664-6215-41E889C0056B}"/>
                  </a:ext>
                </a:extLst>
              </p:cNvPr>
              <p:cNvSpPr>
                <a:spLocks noChangeArrowheads="1"/>
              </p:cNvSpPr>
              <p:nvPr/>
            </p:nvSpPr>
            <p:spPr bwMode="auto">
              <a:xfrm rot="7380000">
                <a:off x="4827" y="324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5" name="Rectangle 578">
                <a:extLst>
                  <a:ext uri="{FF2B5EF4-FFF2-40B4-BE49-F238E27FC236}">
                    <a16:creationId xmlns:a16="http://schemas.microsoft.com/office/drawing/2014/main" id="{ACE65B20-A288-DF2B-AEFF-75536EE207C5}"/>
                  </a:ext>
                </a:extLst>
              </p:cNvPr>
              <p:cNvSpPr>
                <a:spLocks noChangeArrowheads="1"/>
              </p:cNvSpPr>
              <p:nvPr/>
            </p:nvSpPr>
            <p:spPr bwMode="auto">
              <a:xfrm rot="7440000">
                <a:off x="4816" y="325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6" name="Rectangle 579">
                <a:extLst>
                  <a:ext uri="{FF2B5EF4-FFF2-40B4-BE49-F238E27FC236}">
                    <a16:creationId xmlns:a16="http://schemas.microsoft.com/office/drawing/2014/main" id="{22730974-B4B1-A34D-0AE5-D41EFAF6ABDB}"/>
                  </a:ext>
                </a:extLst>
              </p:cNvPr>
              <p:cNvSpPr>
                <a:spLocks noChangeArrowheads="1"/>
              </p:cNvSpPr>
              <p:nvPr/>
            </p:nvSpPr>
            <p:spPr bwMode="auto">
              <a:xfrm rot="7500000">
                <a:off x="4805" y="32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7" name="Rectangle 580">
                <a:extLst>
                  <a:ext uri="{FF2B5EF4-FFF2-40B4-BE49-F238E27FC236}">
                    <a16:creationId xmlns:a16="http://schemas.microsoft.com/office/drawing/2014/main" id="{C515FBFA-7F57-2DF9-3B7E-B175A3FE38D7}"/>
                  </a:ext>
                </a:extLst>
              </p:cNvPr>
              <p:cNvSpPr>
                <a:spLocks noChangeArrowheads="1"/>
              </p:cNvSpPr>
              <p:nvPr/>
            </p:nvSpPr>
            <p:spPr bwMode="auto">
              <a:xfrm rot="7560000">
                <a:off x="4795" y="32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8" name="Rectangle 581">
                <a:extLst>
                  <a:ext uri="{FF2B5EF4-FFF2-40B4-BE49-F238E27FC236}">
                    <a16:creationId xmlns:a16="http://schemas.microsoft.com/office/drawing/2014/main" id="{A3851F01-2CF2-C765-D30F-3E11AC9A9943}"/>
                  </a:ext>
                </a:extLst>
              </p:cNvPr>
              <p:cNvSpPr>
                <a:spLocks noChangeArrowheads="1"/>
              </p:cNvSpPr>
              <p:nvPr/>
            </p:nvSpPr>
            <p:spPr bwMode="auto">
              <a:xfrm rot="7620000">
                <a:off x="4783" y="33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9" name="Rectangle 582">
                <a:extLst>
                  <a:ext uri="{FF2B5EF4-FFF2-40B4-BE49-F238E27FC236}">
                    <a16:creationId xmlns:a16="http://schemas.microsoft.com/office/drawing/2014/main" id="{7B4651CB-664C-D8FD-459D-84FD4B79F73E}"/>
                  </a:ext>
                </a:extLst>
              </p:cNvPr>
              <p:cNvSpPr>
                <a:spLocks noChangeArrowheads="1"/>
              </p:cNvSpPr>
              <p:nvPr/>
            </p:nvSpPr>
            <p:spPr bwMode="auto">
              <a:xfrm rot="7620000">
                <a:off x="4772" y="33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0" name="Rectangle 583">
                <a:extLst>
                  <a:ext uri="{FF2B5EF4-FFF2-40B4-BE49-F238E27FC236}">
                    <a16:creationId xmlns:a16="http://schemas.microsoft.com/office/drawing/2014/main" id="{CE47FDA1-0E5D-2DC7-E190-ECD41054D9BA}"/>
                  </a:ext>
                </a:extLst>
              </p:cNvPr>
              <p:cNvSpPr>
                <a:spLocks noChangeArrowheads="1"/>
              </p:cNvSpPr>
              <p:nvPr/>
            </p:nvSpPr>
            <p:spPr bwMode="auto">
              <a:xfrm rot="7680000">
                <a:off x="4761" y="33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1" name="Rectangle 584">
                <a:extLst>
                  <a:ext uri="{FF2B5EF4-FFF2-40B4-BE49-F238E27FC236}">
                    <a16:creationId xmlns:a16="http://schemas.microsoft.com/office/drawing/2014/main" id="{69D91F41-06F5-9AD5-14BB-6660AB2F6629}"/>
                  </a:ext>
                </a:extLst>
              </p:cNvPr>
              <p:cNvSpPr>
                <a:spLocks noChangeArrowheads="1"/>
              </p:cNvSpPr>
              <p:nvPr/>
            </p:nvSpPr>
            <p:spPr bwMode="auto">
              <a:xfrm rot="7740000">
                <a:off x="4749" y="33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2" name="Rectangle 585">
                <a:extLst>
                  <a:ext uri="{FF2B5EF4-FFF2-40B4-BE49-F238E27FC236}">
                    <a16:creationId xmlns:a16="http://schemas.microsoft.com/office/drawing/2014/main" id="{78DEEC0C-F26B-FF63-828C-7B85BFCA87B7}"/>
                  </a:ext>
                </a:extLst>
              </p:cNvPr>
              <p:cNvSpPr>
                <a:spLocks noChangeArrowheads="1"/>
              </p:cNvSpPr>
              <p:nvPr/>
            </p:nvSpPr>
            <p:spPr bwMode="auto">
              <a:xfrm rot="7800000">
                <a:off x="4736" y="335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3" name="Rectangle 586">
                <a:extLst>
                  <a:ext uri="{FF2B5EF4-FFF2-40B4-BE49-F238E27FC236}">
                    <a16:creationId xmlns:a16="http://schemas.microsoft.com/office/drawing/2014/main" id="{EBD6A6B8-F8E5-66ED-E52C-3A170EA1E017}"/>
                  </a:ext>
                </a:extLst>
              </p:cNvPr>
              <p:cNvSpPr>
                <a:spLocks noChangeArrowheads="1"/>
              </p:cNvSpPr>
              <p:nvPr/>
            </p:nvSpPr>
            <p:spPr bwMode="auto">
              <a:xfrm rot="7860000">
                <a:off x="4724" y="33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4" name="Rectangle 587">
                <a:extLst>
                  <a:ext uri="{FF2B5EF4-FFF2-40B4-BE49-F238E27FC236}">
                    <a16:creationId xmlns:a16="http://schemas.microsoft.com/office/drawing/2014/main" id="{3B95422A-2FD9-8F08-29D3-4D33826AE664}"/>
                  </a:ext>
                </a:extLst>
              </p:cNvPr>
              <p:cNvSpPr>
                <a:spLocks noChangeArrowheads="1"/>
              </p:cNvSpPr>
              <p:nvPr/>
            </p:nvSpPr>
            <p:spPr bwMode="auto">
              <a:xfrm rot="7920000">
                <a:off x="4712" y="33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5" name="Rectangle 588">
                <a:extLst>
                  <a:ext uri="{FF2B5EF4-FFF2-40B4-BE49-F238E27FC236}">
                    <a16:creationId xmlns:a16="http://schemas.microsoft.com/office/drawing/2014/main" id="{D7D0AB9A-3618-1760-7BD1-9B5A7F5663EF}"/>
                  </a:ext>
                </a:extLst>
              </p:cNvPr>
              <p:cNvSpPr>
                <a:spLocks noChangeArrowheads="1"/>
              </p:cNvSpPr>
              <p:nvPr/>
            </p:nvSpPr>
            <p:spPr bwMode="auto">
              <a:xfrm rot="7920000">
                <a:off x="4699" y="33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6" name="Rectangle 589">
                <a:extLst>
                  <a:ext uri="{FF2B5EF4-FFF2-40B4-BE49-F238E27FC236}">
                    <a16:creationId xmlns:a16="http://schemas.microsoft.com/office/drawing/2014/main" id="{5B85FE9D-7AD5-3219-88AB-602EC68530F9}"/>
                  </a:ext>
                </a:extLst>
              </p:cNvPr>
              <p:cNvSpPr>
                <a:spLocks noChangeArrowheads="1"/>
              </p:cNvSpPr>
              <p:nvPr/>
            </p:nvSpPr>
            <p:spPr bwMode="auto">
              <a:xfrm rot="7980000">
                <a:off x="4687" y="341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7" name="Rectangle 590">
                <a:extLst>
                  <a:ext uri="{FF2B5EF4-FFF2-40B4-BE49-F238E27FC236}">
                    <a16:creationId xmlns:a16="http://schemas.microsoft.com/office/drawing/2014/main" id="{4E20F4AF-BE24-7EFE-511D-1D7B02E63AE7}"/>
                  </a:ext>
                </a:extLst>
              </p:cNvPr>
              <p:cNvSpPr>
                <a:spLocks noChangeArrowheads="1"/>
              </p:cNvSpPr>
              <p:nvPr/>
            </p:nvSpPr>
            <p:spPr bwMode="auto">
              <a:xfrm rot="8040000">
                <a:off x="4674" y="342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8" name="Rectangle 591">
                <a:extLst>
                  <a:ext uri="{FF2B5EF4-FFF2-40B4-BE49-F238E27FC236}">
                    <a16:creationId xmlns:a16="http://schemas.microsoft.com/office/drawing/2014/main" id="{9F932547-ECFE-0293-1BF2-893D873AAF19}"/>
                  </a:ext>
                </a:extLst>
              </p:cNvPr>
              <p:cNvSpPr>
                <a:spLocks noChangeArrowheads="1"/>
              </p:cNvSpPr>
              <p:nvPr/>
            </p:nvSpPr>
            <p:spPr bwMode="auto">
              <a:xfrm rot="8100000">
                <a:off x="4661" y="343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9" name="Rectangle 592">
                <a:extLst>
                  <a:ext uri="{FF2B5EF4-FFF2-40B4-BE49-F238E27FC236}">
                    <a16:creationId xmlns:a16="http://schemas.microsoft.com/office/drawing/2014/main" id="{A849627A-F7F7-04D8-346A-E3CE12897402}"/>
                  </a:ext>
                </a:extLst>
              </p:cNvPr>
              <p:cNvSpPr>
                <a:spLocks noChangeArrowheads="1"/>
              </p:cNvSpPr>
              <p:nvPr/>
            </p:nvSpPr>
            <p:spPr bwMode="auto">
              <a:xfrm rot="8160000">
                <a:off x="4647" y="34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0" name="Rectangle 593">
                <a:extLst>
                  <a:ext uri="{FF2B5EF4-FFF2-40B4-BE49-F238E27FC236}">
                    <a16:creationId xmlns:a16="http://schemas.microsoft.com/office/drawing/2014/main" id="{97133D4F-95D0-7EB4-7FF2-F49E055945E6}"/>
                  </a:ext>
                </a:extLst>
              </p:cNvPr>
              <p:cNvSpPr>
                <a:spLocks noChangeArrowheads="1"/>
              </p:cNvSpPr>
              <p:nvPr/>
            </p:nvSpPr>
            <p:spPr bwMode="auto">
              <a:xfrm rot="8220000">
                <a:off x="4633" y="34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1" name="Rectangle 594">
                <a:extLst>
                  <a:ext uri="{FF2B5EF4-FFF2-40B4-BE49-F238E27FC236}">
                    <a16:creationId xmlns:a16="http://schemas.microsoft.com/office/drawing/2014/main" id="{7FCCC962-DA45-FF93-7466-7550A1143552}"/>
                  </a:ext>
                </a:extLst>
              </p:cNvPr>
              <p:cNvSpPr>
                <a:spLocks noChangeArrowheads="1"/>
              </p:cNvSpPr>
              <p:nvPr/>
            </p:nvSpPr>
            <p:spPr bwMode="auto">
              <a:xfrm rot="8220000">
                <a:off x="4620" y="34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2" name="Rectangle 595">
                <a:extLst>
                  <a:ext uri="{FF2B5EF4-FFF2-40B4-BE49-F238E27FC236}">
                    <a16:creationId xmlns:a16="http://schemas.microsoft.com/office/drawing/2014/main" id="{14692986-7853-AE38-B080-BE4A66374DF5}"/>
                  </a:ext>
                </a:extLst>
              </p:cNvPr>
              <p:cNvSpPr>
                <a:spLocks noChangeArrowheads="1"/>
              </p:cNvSpPr>
              <p:nvPr/>
            </p:nvSpPr>
            <p:spPr bwMode="auto">
              <a:xfrm rot="8280000">
                <a:off x="4607" y="34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3" name="Rectangle 596">
                <a:extLst>
                  <a:ext uri="{FF2B5EF4-FFF2-40B4-BE49-F238E27FC236}">
                    <a16:creationId xmlns:a16="http://schemas.microsoft.com/office/drawing/2014/main" id="{61A14D3E-7E6D-51C6-D69D-2D205F782D63}"/>
                  </a:ext>
                </a:extLst>
              </p:cNvPr>
              <p:cNvSpPr>
                <a:spLocks noChangeArrowheads="1"/>
              </p:cNvSpPr>
              <p:nvPr/>
            </p:nvSpPr>
            <p:spPr bwMode="auto">
              <a:xfrm rot="8340000">
                <a:off x="4593" y="34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4" name="Rectangle 597">
                <a:extLst>
                  <a:ext uri="{FF2B5EF4-FFF2-40B4-BE49-F238E27FC236}">
                    <a16:creationId xmlns:a16="http://schemas.microsoft.com/office/drawing/2014/main" id="{9CE0738D-65CA-368F-A147-B77CF45EE7C3}"/>
                  </a:ext>
                </a:extLst>
              </p:cNvPr>
              <p:cNvSpPr>
                <a:spLocks noChangeArrowheads="1"/>
              </p:cNvSpPr>
              <p:nvPr/>
            </p:nvSpPr>
            <p:spPr bwMode="auto">
              <a:xfrm rot="8400000">
                <a:off x="4579" y="350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5" name="Rectangle 598">
                <a:extLst>
                  <a:ext uri="{FF2B5EF4-FFF2-40B4-BE49-F238E27FC236}">
                    <a16:creationId xmlns:a16="http://schemas.microsoft.com/office/drawing/2014/main" id="{D1B0BF4A-8D7C-415B-90DB-CD5DA71F26CF}"/>
                  </a:ext>
                </a:extLst>
              </p:cNvPr>
              <p:cNvSpPr>
                <a:spLocks noChangeArrowheads="1"/>
              </p:cNvSpPr>
              <p:nvPr/>
            </p:nvSpPr>
            <p:spPr bwMode="auto">
              <a:xfrm rot="8460000">
                <a:off x="4564" y="35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6" name="Rectangle 599">
                <a:extLst>
                  <a:ext uri="{FF2B5EF4-FFF2-40B4-BE49-F238E27FC236}">
                    <a16:creationId xmlns:a16="http://schemas.microsoft.com/office/drawing/2014/main" id="{4FEDB45F-E8F5-C293-F909-CD74E8212320}"/>
                  </a:ext>
                </a:extLst>
              </p:cNvPr>
              <p:cNvSpPr>
                <a:spLocks noChangeArrowheads="1"/>
              </p:cNvSpPr>
              <p:nvPr/>
            </p:nvSpPr>
            <p:spPr bwMode="auto">
              <a:xfrm rot="8460000">
                <a:off x="4549" y="35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7" name="Rectangle 600">
                <a:extLst>
                  <a:ext uri="{FF2B5EF4-FFF2-40B4-BE49-F238E27FC236}">
                    <a16:creationId xmlns:a16="http://schemas.microsoft.com/office/drawing/2014/main" id="{5607495F-C065-4B13-1588-E28A827DA3C2}"/>
                  </a:ext>
                </a:extLst>
              </p:cNvPr>
              <p:cNvSpPr>
                <a:spLocks noChangeArrowheads="1"/>
              </p:cNvSpPr>
              <p:nvPr/>
            </p:nvSpPr>
            <p:spPr bwMode="auto">
              <a:xfrm rot="8520000">
                <a:off x="4536" y="35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8" name="Rectangle 601">
                <a:extLst>
                  <a:ext uri="{FF2B5EF4-FFF2-40B4-BE49-F238E27FC236}">
                    <a16:creationId xmlns:a16="http://schemas.microsoft.com/office/drawing/2014/main" id="{7B954367-1B7E-065C-1C75-E2C4FB142F86}"/>
                  </a:ext>
                </a:extLst>
              </p:cNvPr>
              <p:cNvSpPr>
                <a:spLocks noChangeArrowheads="1"/>
              </p:cNvSpPr>
              <p:nvPr/>
            </p:nvSpPr>
            <p:spPr bwMode="auto">
              <a:xfrm rot="8580000">
                <a:off x="4520" y="35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9" name="Rectangle 602">
                <a:extLst>
                  <a:ext uri="{FF2B5EF4-FFF2-40B4-BE49-F238E27FC236}">
                    <a16:creationId xmlns:a16="http://schemas.microsoft.com/office/drawing/2014/main" id="{17D4AF44-C339-1D39-8425-00B0BDC8EB22}"/>
                  </a:ext>
                </a:extLst>
              </p:cNvPr>
              <p:cNvSpPr>
                <a:spLocks noChangeArrowheads="1"/>
              </p:cNvSpPr>
              <p:nvPr/>
            </p:nvSpPr>
            <p:spPr bwMode="auto">
              <a:xfrm rot="8640000">
                <a:off x="4505" y="35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0" name="Rectangle 603">
                <a:extLst>
                  <a:ext uri="{FF2B5EF4-FFF2-40B4-BE49-F238E27FC236}">
                    <a16:creationId xmlns:a16="http://schemas.microsoft.com/office/drawing/2014/main" id="{35950D3D-1489-CE52-C5E3-44E2E8936FD6}"/>
                  </a:ext>
                </a:extLst>
              </p:cNvPr>
              <p:cNvSpPr>
                <a:spLocks noChangeArrowheads="1"/>
              </p:cNvSpPr>
              <p:nvPr/>
            </p:nvSpPr>
            <p:spPr bwMode="auto">
              <a:xfrm rot="8700000">
                <a:off x="4490" y="35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1" name="Rectangle 604">
                <a:extLst>
                  <a:ext uri="{FF2B5EF4-FFF2-40B4-BE49-F238E27FC236}">
                    <a16:creationId xmlns:a16="http://schemas.microsoft.com/office/drawing/2014/main" id="{681AD22F-9706-F703-A827-E6DADDE951C1}"/>
                  </a:ext>
                </a:extLst>
              </p:cNvPr>
              <p:cNvSpPr>
                <a:spLocks noChangeArrowheads="1"/>
              </p:cNvSpPr>
              <p:nvPr/>
            </p:nvSpPr>
            <p:spPr bwMode="auto">
              <a:xfrm rot="8760000">
                <a:off x="4474" y="35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2" name="Rectangle 605">
                <a:extLst>
                  <a:ext uri="{FF2B5EF4-FFF2-40B4-BE49-F238E27FC236}">
                    <a16:creationId xmlns:a16="http://schemas.microsoft.com/office/drawing/2014/main" id="{443481E4-1C93-0FFA-9377-DF6B5787A792}"/>
                  </a:ext>
                </a:extLst>
              </p:cNvPr>
              <p:cNvSpPr>
                <a:spLocks noChangeArrowheads="1"/>
              </p:cNvSpPr>
              <p:nvPr/>
            </p:nvSpPr>
            <p:spPr bwMode="auto">
              <a:xfrm rot="8760000">
                <a:off x="4459" y="35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3" name="Rectangle 606">
                <a:extLst>
                  <a:ext uri="{FF2B5EF4-FFF2-40B4-BE49-F238E27FC236}">
                    <a16:creationId xmlns:a16="http://schemas.microsoft.com/office/drawing/2014/main" id="{ABDDB25B-B4EA-2DC8-7CB6-B0D11BDA1ADB}"/>
                  </a:ext>
                </a:extLst>
              </p:cNvPr>
              <p:cNvSpPr>
                <a:spLocks noChangeArrowheads="1"/>
              </p:cNvSpPr>
              <p:nvPr/>
            </p:nvSpPr>
            <p:spPr bwMode="auto">
              <a:xfrm rot="8820000">
                <a:off x="4444" y="36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4" name="Rectangle 607">
                <a:extLst>
                  <a:ext uri="{FF2B5EF4-FFF2-40B4-BE49-F238E27FC236}">
                    <a16:creationId xmlns:a16="http://schemas.microsoft.com/office/drawing/2014/main" id="{D501FF33-3098-CBA3-286C-46554FD26B9A}"/>
                  </a:ext>
                </a:extLst>
              </p:cNvPr>
              <p:cNvSpPr>
                <a:spLocks noChangeArrowheads="1"/>
              </p:cNvSpPr>
              <p:nvPr/>
            </p:nvSpPr>
            <p:spPr bwMode="auto">
              <a:xfrm rot="8880000">
                <a:off x="4428" y="36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5" name="Rectangle 608">
                <a:extLst>
                  <a:ext uri="{FF2B5EF4-FFF2-40B4-BE49-F238E27FC236}">
                    <a16:creationId xmlns:a16="http://schemas.microsoft.com/office/drawing/2014/main" id="{90A61D08-34DD-4F9D-10CA-F171ABB120C8}"/>
                  </a:ext>
                </a:extLst>
              </p:cNvPr>
              <p:cNvSpPr>
                <a:spLocks noChangeArrowheads="1"/>
              </p:cNvSpPr>
              <p:nvPr/>
            </p:nvSpPr>
            <p:spPr bwMode="auto">
              <a:xfrm rot="8940000">
                <a:off x="4413" y="36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6" name="Rectangle 609">
                <a:extLst>
                  <a:ext uri="{FF2B5EF4-FFF2-40B4-BE49-F238E27FC236}">
                    <a16:creationId xmlns:a16="http://schemas.microsoft.com/office/drawing/2014/main" id="{13683D4C-C931-21C1-1365-4CDAFC42D34F}"/>
                  </a:ext>
                </a:extLst>
              </p:cNvPr>
              <p:cNvSpPr>
                <a:spLocks noChangeArrowheads="1"/>
              </p:cNvSpPr>
              <p:nvPr/>
            </p:nvSpPr>
            <p:spPr bwMode="auto">
              <a:xfrm rot="9000000">
                <a:off x="4396" y="36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7" name="Rectangle 610">
                <a:extLst>
                  <a:ext uri="{FF2B5EF4-FFF2-40B4-BE49-F238E27FC236}">
                    <a16:creationId xmlns:a16="http://schemas.microsoft.com/office/drawing/2014/main" id="{A9DFB2AE-BA97-1398-F674-3149036D7D49}"/>
                  </a:ext>
                </a:extLst>
              </p:cNvPr>
              <p:cNvSpPr>
                <a:spLocks noChangeArrowheads="1"/>
              </p:cNvSpPr>
              <p:nvPr/>
            </p:nvSpPr>
            <p:spPr bwMode="auto">
              <a:xfrm rot="9060000">
                <a:off x="4380" y="36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8" name="Rectangle 611">
                <a:extLst>
                  <a:ext uri="{FF2B5EF4-FFF2-40B4-BE49-F238E27FC236}">
                    <a16:creationId xmlns:a16="http://schemas.microsoft.com/office/drawing/2014/main" id="{ADFF453E-2867-C11E-EE17-A50E07B06E44}"/>
                  </a:ext>
                </a:extLst>
              </p:cNvPr>
              <p:cNvSpPr>
                <a:spLocks noChangeArrowheads="1"/>
              </p:cNvSpPr>
              <p:nvPr/>
            </p:nvSpPr>
            <p:spPr bwMode="auto">
              <a:xfrm rot="9060000">
                <a:off x="4365" y="36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9" name="Rectangle 612">
                <a:extLst>
                  <a:ext uri="{FF2B5EF4-FFF2-40B4-BE49-F238E27FC236}">
                    <a16:creationId xmlns:a16="http://schemas.microsoft.com/office/drawing/2014/main" id="{83C4D868-0E52-604A-3A94-504730FE58F5}"/>
                  </a:ext>
                </a:extLst>
              </p:cNvPr>
              <p:cNvSpPr>
                <a:spLocks noChangeArrowheads="1"/>
              </p:cNvSpPr>
              <p:nvPr/>
            </p:nvSpPr>
            <p:spPr bwMode="auto">
              <a:xfrm rot="9120000">
                <a:off x="4348" y="36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0" name="Rectangle 613">
                <a:extLst>
                  <a:ext uri="{FF2B5EF4-FFF2-40B4-BE49-F238E27FC236}">
                    <a16:creationId xmlns:a16="http://schemas.microsoft.com/office/drawing/2014/main" id="{D2CA8E6A-D667-F54D-EA87-DEE33184F106}"/>
                  </a:ext>
                </a:extLst>
              </p:cNvPr>
              <p:cNvSpPr>
                <a:spLocks noChangeArrowheads="1"/>
              </p:cNvSpPr>
              <p:nvPr/>
            </p:nvSpPr>
            <p:spPr bwMode="auto">
              <a:xfrm rot="9180000">
                <a:off x="4332" y="366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1" name="Rectangle 614">
                <a:extLst>
                  <a:ext uri="{FF2B5EF4-FFF2-40B4-BE49-F238E27FC236}">
                    <a16:creationId xmlns:a16="http://schemas.microsoft.com/office/drawing/2014/main" id="{1ADAE277-D680-DC63-D843-B2D61762755D}"/>
                  </a:ext>
                </a:extLst>
              </p:cNvPr>
              <p:cNvSpPr>
                <a:spLocks noChangeArrowheads="1"/>
              </p:cNvSpPr>
              <p:nvPr/>
            </p:nvSpPr>
            <p:spPr bwMode="auto">
              <a:xfrm rot="9240000">
                <a:off x="4315" y="36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2" name="Rectangle 615">
                <a:extLst>
                  <a:ext uri="{FF2B5EF4-FFF2-40B4-BE49-F238E27FC236}">
                    <a16:creationId xmlns:a16="http://schemas.microsoft.com/office/drawing/2014/main" id="{9E0E4A9B-05AD-ABEC-C44C-1937F5605553}"/>
                  </a:ext>
                </a:extLst>
              </p:cNvPr>
              <p:cNvSpPr>
                <a:spLocks noChangeArrowheads="1"/>
              </p:cNvSpPr>
              <p:nvPr/>
            </p:nvSpPr>
            <p:spPr bwMode="auto">
              <a:xfrm rot="9300000">
                <a:off x="4297" y="36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3" name="Rectangle 616">
                <a:extLst>
                  <a:ext uri="{FF2B5EF4-FFF2-40B4-BE49-F238E27FC236}">
                    <a16:creationId xmlns:a16="http://schemas.microsoft.com/office/drawing/2014/main" id="{0B583CBE-4B3E-0F14-CFF4-844190A903A5}"/>
                  </a:ext>
                </a:extLst>
              </p:cNvPr>
              <p:cNvSpPr>
                <a:spLocks noChangeArrowheads="1"/>
              </p:cNvSpPr>
              <p:nvPr/>
            </p:nvSpPr>
            <p:spPr bwMode="auto">
              <a:xfrm rot="9300000">
                <a:off x="4281" y="36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4" name="Rectangle 617">
                <a:extLst>
                  <a:ext uri="{FF2B5EF4-FFF2-40B4-BE49-F238E27FC236}">
                    <a16:creationId xmlns:a16="http://schemas.microsoft.com/office/drawing/2014/main" id="{CE8B5B9D-0B63-7519-6955-DD9E02FC3F8E}"/>
                  </a:ext>
                </a:extLst>
              </p:cNvPr>
              <p:cNvSpPr>
                <a:spLocks noChangeArrowheads="1"/>
              </p:cNvSpPr>
              <p:nvPr/>
            </p:nvSpPr>
            <p:spPr bwMode="auto">
              <a:xfrm rot="9360000">
                <a:off x="4264" y="369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5" name="Rectangle 618">
                <a:extLst>
                  <a:ext uri="{FF2B5EF4-FFF2-40B4-BE49-F238E27FC236}">
                    <a16:creationId xmlns:a16="http://schemas.microsoft.com/office/drawing/2014/main" id="{C4151A23-EB27-312D-1594-6B126037FE8B}"/>
                  </a:ext>
                </a:extLst>
              </p:cNvPr>
              <p:cNvSpPr>
                <a:spLocks noChangeArrowheads="1"/>
              </p:cNvSpPr>
              <p:nvPr/>
            </p:nvSpPr>
            <p:spPr bwMode="auto">
              <a:xfrm rot="9420000">
                <a:off x="4247" y="37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6" name="Rectangle 619">
                <a:extLst>
                  <a:ext uri="{FF2B5EF4-FFF2-40B4-BE49-F238E27FC236}">
                    <a16:creationId xmlns:a16="http://schemas.microsoft.com/office/drawing/2014/main" id="{AC9121FA-D7B3-313F-8D8B-BAE2A196A813}"/>
                  </a:ext>
                </a:extLst>
              </p:cNvPr>
              <p:cNvSpPr>
                <a:spLocks noChangeArrowheads="1"/>
              </p:cNvSpPr>
              <p:nvPr/>
            </p:nvSpPr>
            <p:spPr bwMode="auto">
              <a:xfrm rot="9480000">
                <a:off x="4230" y="370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7" name="Rectangle 620">
                <a:extLst>
                  <a:ext uri="{FF2B5EF4-FFF2-40B4-BE49-F238E27FC236}">
                    <a16:creationId xmlns:a16="http://schemas.microsoft.com/office/drawing/2014/main" id="{D071988F-738E-6AF0-9983-43C8F19EFAB8}"/>
                  </a:ext>
                </a:extLst>
              </p:cNvPr>
              <p:cNvSpPr>
                <a:spLocks noChangeArrowheads="1"/>
              </p:cNvSpPr>
              <p:nvPr/>
            </p:nvSpPr>
            <p:spPr bwMode="auto">
              <a:xfrm rot="9540000">
                <a:off x="4213" y="37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8" name="Rectangle 621">
                <a:extLst>
                  <a:ext uri="{FF2B5EF4-FFF2-40B4-BE49-F238E27FC236}">
                    <a16:creationId xmlns:a16="http://schemas.microsoft.com/office/drawing/2014/main" id="{69269B2F-1BDD-56AC-DB71-D2A2857CF041}"/>
                  </a:ext>
                </a:extLst>
              </p:cNvPr>
              <p:cNvSpPr>
                <a:spLocks noChangeArrowheads="1"/>
              </p:cNvSpPr>
              <p:nvPr/>
            </p:nvSpPr>
            <p:spPr bwMode="auto">
              <a:xfrm rot="9600000">
                <a:off x="4196" y="372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9" name="Rectangle 622">
                <a:extLst>
                  <a:ext uri="{FF2B5EF4-FFF2-40B4-BE49-F238E27FC236}">
                    <a16:creationId xmlns:a16="http://schemas.microsoft.com/office/drawing/2014/main" id="{F4A3353A-4AD3-DF62-E280-DDC1430805D0}"/>
                  </a:ext>
                </a:extLst>
              </p:cNvPr>
              <p:cNvSpPr>
                <a:spLocks noChangeArrowheads="1"/>
              </p:cNvSpPr>
              <p:nvPr/>
            </p:nvSpPr>
            <p:spPr bwMode="auto">
              <a:xfrm rot="9600000">
                <a:off x="4178" y="37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0" name="Rectangle 623">
                <a:extLst>
                  <a:ext uri="{FF2B5EF4-FFF2-40B4-BE49-F238E27FC236}">
                    <a16:creationId xmlns:a16="http://schemas.microsoft.com/office/drawing/2014/main" id="{54456854-097B-5067-64F5-969D5B31257E}"/>
                  </a:ext>
                </a:extLst>
              </p:cNvPr>
              <p:cNvSpPr>
                <a:spLocks noChangeArrowheads="1"/>
              </p:cNvSpPr>
              <p:nvPr/>
            </p:nvSpPr>
            <p:spPr bwMode="auto">
              <a:xfrm rot="9660000">
                <a:off x="4160" y="373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1" name="Rectangle 624">
                <a:extLst>
                  <a:ext uri="{FF2B5EF4-FFF2-40B4-BE49-F238E27FC236}">
                    <a16:creationId xmlns:a16="http://schemas.microsoft.com/office/drawing/2014/main" id="{3484A29D-8A4C-0A60-86F1-87441D128E5E}"/>
                  </a:ext>
                </a:extLst>
              </p:cNvPr>
              <p:cNvSpPr>
                <a:spLocks noChangeArrowheads="1"/>
              </p:cNvSpPr>
              <p:nvPr/>
            </p:nvSpPr>
            <p:spPr bwMode="auto">
              <a:xfrm rot="9720000">
                <a:off x="4144" y="373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2" name="Rectangle 625">
                <a:extLst>
                  <a:ext uri="{FF2B5EF4-FFF2-40B4-BE49-F238E27FC236}">
                    <a16:creationId xmlns:a16="http://schemas.microsoft.com/office/drawing/2014/main" id="{BDA9F923-8344-E4BE-7D0A-5ACBCF274E2A}"/>
                  </a:ext>
                </a:extLst>
              </p:cNvPr>
              <p:cNvSpPr>
                <a:spLocks noChangeArrowheads="1"/>
              </p:cNvSpPr>
              <p:nvPr/>
            </p:nvSpPr>
            <p:spPr bwMode="auto">
              <a:xfrm rot="9780000">
                <a:off x="4126" y="37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3" name="Rectangle 626">
                <a:extLst>
                  <a:ext uri="{FF2B5EF4-FFF2-40B4-BE49-F238E27FC236}">
                    <a16:creationId xmlns:a16="http://schemas.microsoft.com/office/drawing/2014/main" id="{EC90C78B-2989-7BE4-E35A-4AAE4D34A9C6}"/>
                  </a:ext>
                </a:extLst>
              </p:cNvPr>
              <p:cNvSpPr>
                <a:spLocks noChangeArrowheads="1"/>
              </p:cNvSpPr>
              <p:nvPr/>
            </p:nvSpPr>
            <p:spPr bwMode="auto">
              <a:xfrm rot="9840000">
                <a:off x="4108" y="374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4" name="Rectangle 627">
                <a:extLst>
                  <a:ext uri="{FF2B5EF4-FFF2-40B4-BE49-F238E27FC236}">
                    <a16:creationId xmlns:a16="http://schemas.microsoft.com/office/drawing/2014/main" id="{1DD8EAAA-6B7D-87AF-81D0-A6ED0732BFC4}"/>
                  </a:ext>
                </a:extLst>
              </p:cNvPr>
              <p:cNvSpPr>
                <a:spLocks noChangeArrowheads="1"/>
              </p:cNvSpPr>
              <p:nvPr/>
            </p:nvSpPr>
            <p:spPr bwMode="auto">
              <a:xfrm rot="9900000">
                <a:off x="4090" y="37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453" name="Group 829">
              <a:extLst>
                <a:ext uri="{FF2B5EF4-FFF2-40B4-BE49-F238E27FC236}">
                  <a16:creationId xmlns:a16="http://schemas.microsoft.com/office/drawing/2014/main" id="{0C117496-2054-AE51-86DE-1862281DF077}"/>
                </a:ext>
              </a:extLst>
            </p:cNvPr>
            <p:cNvGrpSpPr>
              <a:grpSpLocks/>
            </p:cNvGrpSpPr>
            <p:nvPr/>
          </p:nvGrpSpPr>
          <p:grpSpPr bwMode="auto">
            <a:xfrm>
              <a:off x="2485" y="2087"/>
              <a:ext cx="2220" cy="1849"/>
              <a:chOff x="2485" y="2087"/>
              <a:chExt cx="2220" cy="1849"/>
            </a:xfrm>
          </p:grpSpPr>
          <p:sp>
            <p:nvSpPr>
              <p:cNvPr id="2465" name="Rectangle 629">
                <a:extLst>
                  <a:ext uri="{FF2B5EF4-FFF2-40B4-BE49-F238E27FC236}">
                    <a16:creationId xmlns:a16="http://schemas.microsoft.com/office/drawing/2014/main" id="{01650F22-651A-37D9-47B1-A5A105DAF7BD}"/>
                  </a:ext>
                </a:extLst>
              </p:cNvPr>
              <p:cNvSpPr>
                <a:spLocks noChangeArrowheads="1"/>
              </p:cNvSpPr>
              <p:nvPr/>
            </p:nvSpPr>
            <p:spPr bwMode="auto">
              <a:xfrm rot="9900000">
                <a:off x="4073" y="37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6" name="Rectangle 630">
                <a:extLst>
                  <a:ext uri="{FF2B5EF4-FFF2-40B4-BE49-F238E27FC236}">
                    <a16:creationId xmlns:a16="http://schemas.microsoft.com/office/drawing/2014/main" id="{5F822F32-F816-EDDE-A337-5AE14D9B6201}"/>
                  </a:ext>
                </a:extLst>
              </p:cNvPr>
              <p:cNvSpPr>
                <a:spLocks noChangeArrowheads="1"/>
              </p:cNvSpPr>
              <p:nvPr/>
            </p:nvSpPr>
            <p:spPr bwMode="auto">
              <a:xfrm rot="9960000">
                <a:off x="4055" y="376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7" name="Rectangle 631">
                <a:extLst>
                  <a:ext uri="{FF2B5EF4-FFF2-40B4-BE49-F238E27FC236}">
                    <a16:creationId xmlns:a16="http://schemas.microsoft.com/office/drawing/2014/main" id="{9DED4841-2DA9-3AEB-CA42-A56AF805F41A}"/>
                  </a:ext>
                </a:extLst>
              </p:cNvPr>
              <p:cNvSpPr>
                <a:spLocks noChangeArrowheads="1"/>
              </p:cNvSpPr>
              <p:nvPr/>
            </p:nvSpPr>
            <p:spPr bwMode="auto">
              <a:xfrm rot="10020000">
                <a:off x="4037" y="37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8" name="Rectangle 632">
                <a:extLst>
                  <a:ext uri="{FF2B5EF4-FFF2-40B4-BE49-F238E27FC236}">
                    <a16:creationId xmlns:a16="http://schemas.microsoft.com/office/drawing/2014/main" id="{746A84A6-8AA7-C2DD-0D1C-9817CADC8B96}"/>
                  </a:ext>
                </a:extLst>
              </p:cNvPr>
              <p:cNvSpPr>
                <a:spLocks noChangeArrowheads="1"/>
              </p:cNvSpPr>
              <p:nvPr/>
            </p:nvSpPr>
            <p:spPr bwMode="auto">
              <a:xfrm rot="10080000">
                <a:off x="4019" y="377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69" name="Rectangle 633">
                <a:extLst>
                  <a:ext uri="{FF2B5EF4-FFF2-40B4-BE49-F238E27FC236}">
                    <a16:creationId xmlns:a16="http://schemas.microsoft.com/office/drawing/2014/main" id="{EA002FE4-DE68-2B51-2CD4-F76238C7D890}"/>
                  </a:ext>
                </a:extLst>
              </p:cNvPr>
              <p:cNvSpPr>
                <a:spLocks noChangeArrowheads="1"/>
              </p:cNvSpPr>
              <p:nvPr/>
            </p:nvSpPr>
            <p:spPr bwMode="auto">
              <a:xfrm rot="10140000">
                <a:off x="4001"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0" name="Rectangle 634">
                <a:extLst>
                  <a:ext uri="{FF2B5EF4-FFF2-40B4-BE49-F238E27FC236}">
                    <a16:creationId xmlns:a16="http://schemas.microsoft.com/office/drawing/2014/main" id="{9D94DD88-FA79-3F8A-9A54-52D916DCE432}"/>
                  </a:ext>
                </a:extLst>
              </p:cNvPr>
              <p:cNvSpPr>
                <a:spLocks noChangeArrowheads="1"/>
              </p:cNvSpPr>
              <p:nvPr/>
            </p:nvSpPr>
            <p:spPr bwMode="auto">
              <a:xfrm rot="10200000">
                <a:off x="3982" y="3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1" name="Rectangle 635">
                <a:extLst>
                  <a:ext uri="{FF2B5EF4-FFF2-40B4-BE49-F238E27FC236}">
                    <a16:creationId xmlns:a16="http://schemas.microsoft.com/office/drawing/2014/main" id="{E7B5CEE1-FFB9-24BD-D22F-923CE976E049}"/>
                  </a:ext>
                </a:extLst>
              </p:cNvPr>
              <p:cNvSpPr>
                <a:spLocks noChangeArrowheads="1"/>
              </p:cNvSpPr>
              <p:nvPr/>
            </p:nvSpPr>
            <p:spPr bwMode="auto">
              <a:xfrm rot="10200000">
                <a:off x="3964"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2" name="Rectangle 636">
                <a:extLst>
                  <a:ext uri="{FF2B5EF4-FFF2-40B4-BE49-F238E27FC236}">
                    <a16:creationId xmlns:a16="http://schemas.microsoft.com/office/drawing/2014/main" id="{47E9D0FF-5D0D-CA4D-7881-C3C9A347683C}"/>
                  </a:ext>
                </a:extLst>
              </p:cNvPr>
              <p:cNvSpPr>
                <a:spLocks noChangeArrowheads="1"/>
              </p:cNvSpPr>
              <p:nvPr/>
            </p:nvSpPr>
            <p:spPr bwMode="auto">
              <a:xfrm rot="10260000">
                <a:off x="3947" y="378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3" name="Rectangle 637">
                <a:extLst>
                  <a:ext uri="{FF2B5EF4-FFF2-40B4-BE49-F238E27FC236}">
                    <a16:creationId xmlns:a16="http://schemas.microsoft.com/office/drawing/2014/main" id="{18D3DB8E-1973-D2C3-E7E0-A0B6BD254A9F}"/>
                  </a:ext>
                </a:extLst>
              </p:cNvPr>
              <p:cNvSpPr>
                <a:spLocks noChangeArrowheads="1"/>
              </p:cNvSpPr>
              <p:nvPr/>
            </p:nvSpPr>
            <p:spPr bwMode="auto">
              <a:xfrm rot="10320000">
                <a:off x="3929" y="37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4" name="Rectangle 638">
                <a:extLst>
                  <a:ext uri="{FF2B5EF4-FFF2-40B4-BE49-F238E27FC236}">
                    <a16:creationId xmlns:a16="http://schemas.microsoft.com/office/drawing/2014/main" id="{DA098FF0-1BAF-E254-4F65-E8D45EB9CD07}"/>
                  </a:ext>
                </a:extLst>
              </p:cNvPr>
              <p:cNvSpPr>
                <a:spLocks noChangeArrowheads="1"/>
              </p:cNvSpPr>
              <p:nvPr/>
            </p:nvSpPr>
            <p:spPr bwMode="auto">
              <a:xfrm rot="10380000">
                <a:off x="3910"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5" name="Rectangle 639">
                <a:extLst>
                  <a:ext uri="{FF2B5EF4-FFF2-40B4-BE49-F238E27FC236}">
                    <a16:creationId xmlns:a16="http://schemas.microsoft.com/office/drawing/2014/main" id="{8DE5DAF4-1D50-9E92-2C10-BD6799753B89}"/>
                  </a:ext>
                </a:extLst>
              </p:cNvPr>
              <p:cNvSpPr>
                <a:spLocks noChangeArrowheads="1"/>
              </p:cNvSpPr>
              <p:nvPr/>
            </p:nvSpPr>
            <p:spPr bwMode="auto">
              <a:xfrm rot="10440000">
                <a:off x="3892" y="37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6" name="Rectangle 640">
                <a:extLst>
                  <a:ext uri="{FF2B5EF4-FFF2-40B4-BE49-F238E27FC236}">
                    <a16:creationId xmlns:a16="http://schemas.microsoft.com/office/drawing/2014/main" id="{3B0C8093-E4A0-98B1-88F6-1B3BD28909F1}"/>
                  </a:ext>
                </a:extLst>
              </p:cNvPr>
              <p:cNvSpPr>
                <a:spLocks noChangeArrowheads="1"/>
              </p:cNvSpPr>
              <p:nvPr/>
            </p:nvSpPr>
            <p:spPr bwMode="auto">
              <a:xfrm rot="10500000">
                <a:off x="3873" y="378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7" name="Rectangle 641">
                <a:extLst>
                  <a:ext uri="{FF2B5EF4-FFF2-40B4-BE49-F238E27FC236}">
                    <a16:creationId xmlns:a16="http://schemas.microsoft.com/office/drawing/2014/main" id="{8936D648-C735-C0C0-0CBD-800E196699DF}"/>
                  </a:ext>
                </a:extLst>
              </p:cNvPr>
              <p:cNvSpPr>
                <a:spLocks noChangeArrowheads="1"/>
              </p:cNvSpPr>
              <p:nvPr/>
            </p:nvSpPr>
            <p:spPr bwMode="auto">
              <a:xfrm rot="10500000">
                <a:off x="3855"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8" name="Rectangle 642">
                <a:extLst>
                  <a:ext uri="{FF2B5EF4-FFF2-40B4-BE49-F238E27FC236}">
                    <a16:creationId xmlns:a16="http://schemas.microsoft.com/office/drawing/2014/main" id="{A0156A1C-D828-500E-9487-4235E723DC96}"/>
                  </a:ext>
                </a:extLst>
              </p:cNvPr>
              <p:cNvSpPr>
                <a:spLocks noChangeArrowheads="1"/>
              </p:cNvSpPr>
              <p:nvPr/>
            </p:nvSpPr>
            <p:spPr bwMode="auto">
              <a:xfrm rot="10560000">
                <a:off x="3837"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79" name="Rectangle 643">
                <a:extLst>
                  <a:ext uri="{FF2B5EF4-FFF2-40B4-BE49-F238E27FC236}">
                    <a16:creationId xmlns:a16="http://schemas.microsoft.com/office/drawing/2014/main" id="{B1D6CAB2-19FF-ED72-12D1-EE89C9A819AF}"/>
                  </a:ext>
                </a:extLst>
              </p:cNvPr>
              <p:cNvSpPr>
                <a:spLocks noChangeArrowheads="1"/>
              </p:cNvSpPr>
              <p:nvPr/>
            </p:nvSpPr>
            <p:spPr bwMode="auto">
              <a:xfrm rot="10620000">
                <a:off x="3819"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0" name="Rectangle 644">
                <a:extLst>
                  <a:ext uri="{FF2B5EF4-FFF2-40B4-BE49-F238E27FC236}">
                    <a16:creationId xmlns:a16="http://schemas.microsoft.com/office/drawing/2014/main" id="{0D41D7FF-F6F7-5245-1A72-D3748BA00424}"/>
                  </a:ext>
                </a:extLst>
              </p:cNvPr>
              <p:cNvSpPr>
                <a:spLocks noChangeArrowheads="1"/>
              </p:cNvSpPr>
              <p:nvPr/>
            </p:nvSpPr>
            <p:spPr bwMode="auto">
              <a:xfrm rot="10680000">
                <a:off x="3800"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1" name="Rectangle 645">
                <a:extLst>
                  <a:ext uri="{FF2B5EF4-FFF2-40B4-BE49-F238E27FC236}">
                    <a16:creationId xmlns:a16="http://schemas.microsoft.com/office/drawing/2014/main" id="{A1256EE3-07EC-DA3C-D121-4309933A9F4A}"/>
                  </a:ext>
                </a:extLst>
              </p:cNvPr>
              <p:cNvSpPr>
                <a:spLocks noChangeArrowheads="1"/>
              </p:cNvSpPr>
              <p:nvPr/>
            </p:nvSpPr>
            <p:spPr bwMode="auto">
              <a:xfrm rot="10740000">
                <a:off x="3782"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2" name="Rectangle 646">
                <a:extLst>
                  <a:ext uri="{FF2B5EF4-FFF2-40B4-BE49-F238E27FC236}">
                    <a16:creationId xmlns:a16="http://schemas.microsoft.com/office/drawing/2014/main" id="{883F3942-8086-1CA4-FE51-1D800BE7B738}"/>
                  </a:ext>
                </a:extLst>
              </p:cNvPr>
              <p:cNvSpPr>
                <a:spLocks noChangeArrowheads="1"/>
              </p:cNvSpPr>
              <p:nvPr/>
            </p:nvSpPr>
            <p:spPr bwMode="auto">
              <a:xfrm rot="10740000">
                <a:off x="3763"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3" name="Rectangle 647">
                <a:extLst>
                  <a:ext uri="{FF2B5EF4-FFF2-40B4-BE49-F238E27FC236}">
                    <a16:creationId xmlns:a16="http://schemas.microsoft.com/office/drawing/2014/main" id="{D41DABD4-A28E-B115-502E-C88087517550}"/>
                  </a:ext>
                </a:extLst>
              </p:cNvPr>
              <p:cNvSpPr>
                <a:spLocks noChangeArrowheads="1"/>
              </p:cNvSpPr>
              <p:nvPr/>
            </p:nvSpPr>
            <p:spPr bwMode="auto">
              <a:xfrm rot="10800000">
                <a:off x="3745" y="379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4" name="Rectangle 648">
                <a:extLst>
                  <a:ext uri="{FF2B5EF4-FFF2-40B4-BE49-F238E27FC236}">
                    <a16:creationId xmlns:a16="http://schemas.microsoft.com/office/drawing/2014/main" id="{2B892068-E587-C572-8513-D01356BD0CF4}"/>
                  </a:ext>
                </a:extLst>
              </p:cNvPr>
              <p:cNvSpPr>
                <a:spLocks noChangeArrowheads="1"/>
              </p:cNvSpPr>
              <p:nvPr/>
            </p:nvSpPr>
            <p:spPr bwMode="auto">
              <a:xfrm rot="10860000">
                <a:off x="3727"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5" name="Rectangle 649">
                <a:extLst>
                  <a:ext uri="{FF2B5EF4-FFF2-40B4-BE49-F238E27FC236}">
                    <a16:creationId xmlns:a16="http://schemas.microsoft.com/office/drawing/2014/main" id="{C2F92C4B-4D30-4781-289B-500750DC3FB0}"/>
                  </a:ext>
                </a:extLst>
              </p:cNvPr>
              <p:cNvSpPr>
                <a:spLocks noChangeArrowheads="1"/>
              </p:cNvSpPr>
              <p:nvPr/>
            </p:nvSpPr>
            <p:spPr bwMode="auto">
              <a:xfrm rot="10920000">
                <a:off x="3709" y="37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6" name="Rectangle 650">
                <a:extLst>
                  <a:ext uri="{FF2B5EF4-FFF2-40B4-BE49-F238E27FC236}">
                    <a16:creationId xmlns:a16="http://schemas.microsoft.com/office/drawing/2014/main" id="{F7D49B1A-D560-7EA4-EC07-D7B5EC218F53}"/>
                  </a:ext>
                </a:extLst>
              </p:cNvPr>
              <p:cNvSpPr>
                <a:spLocks noChangeArrowheads="1"/>
              </p:cNvSpPr>
              <p:nvPr/>
            </p:nvSpPr>
            <p:spPr bwMode="auto">
              <a:xfrm rot="10980000">
                <a:off x="3690"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7" name="Rectangle 651">
                <a:extLst>
                  <a:ext uri="{FF2B5EF4-FFF2-40B4-BE49-F238E27FC236}">
                    <a16:creationId xmlns:a16="http://schemas.microsoft.com/office/drawing/2014/main" id="{5C70D24B-5E3B-0191-95BA-28C8A72B5964}"/>
                  </a:ext>
                </a:extLst>
              </p:cNvPr>
              <p:cNvSpPr>
                <a:spLocks noChangeArrowheads="1"/>
              </p:cNvSpPr>
              <p:nvPr/>
            </p:nvSpPr>
            <p:spPr bwMode="auto">
              <a:xfrm rot="11040000">
                <a:off x="3672" y="37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8" name="Rectangle 652">
                <a:extLst>
                  <a:ext uri="{FF2B5EF4-FFF2-40B4-BE49-F238E27FC236}">
                    <a16:creationId xmlns:a16="http://schemas.microsoft.com/office/drawing/2014/main" id="{17A6423A-C216-1DCC-9B55-63585E55B780}"/>
                  </a:ext>
                </a:extLst>
              </p:cNvPr>
              <p:cNvSpPr>
                <a:spLocks noChangeArrowheads="1"/>
              </p:cNvSpPr>
              <p:nvPr/>
            </p:nvSpPr>
            <p:spPr bwMode="auto">
              <a:xfrm rot="11040000">
                <a:off x="3654"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9" name="Rectangle 653">
                <a:extLst>
                  <a:ext uri="{FF2B5EF4-FFF2-40B4-BE49-F238E27FC236}">
                    <a16:creationId xmlns:a16="http://schemas.microsoft.com/office/drawing/2014/main" id="{24257D3F-32FC-2AC5-81B3-E16D4107C560}"/>
                  </a:ext>
                </a:extLst>
              </p:cNvPr>
              <p:cNvSpPr>
                <a:spLocks noChangeArrowheads="1"/>
              </p:cNvSpPr>
              <p:nvPr/>
            </p:nvSpPr>
            <p:spPr bwMode="auto">
              <a:xfrm rot="11100000">
                <a:off x="3636" y="37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0" name="Rectangle 654">
                <a:extLst>
                  <a:ext uri="{FF2B5EF4-FFF2-40B4-BE49-F238E27FC236}">
                    <a16:creationId xmlns:a16="http://schemas.microsoft.com/office/drawing/2014/main" id="{FD0DAEF6-77B2-7A5D-BE63-69E4A19DCE5C}"/>
                  </a:ext>
                </a:extLst>
              </p:cNvPr>
              <p:cNvSpPr>
                <a:spLocks noChangeArrowheads="1"/>
              </p:cNvSpPr>
              <p:nvPr/>
            </p:nvSpPr>
            <p:spPr bwMode="auto">
              <a:xfrm rot="11160000">
                <a:off x="3618" y="37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1" name="Rectangle 655">
                <a:extLst>
                  <a:ext uri="{FF2B5EF4-FFF2-40B4-BE49-F238E27FC236}">
                    <a16:creationId xmlns:a16="http://schemas.microsoft.com/office/drawing/2014/main" id="{13DCE0A0-1FF0-67A4-B7C4-C0EDBE78BA01}"/>
                  </a:ext>
                </a:extLst>
              </p:cNvPr>
              <p:cNvSpPr>
                <a:spLocks noChangeArrowheads="1"/>
              </p:cNvSpPr>
              <p:nvPr/>
            </p:nvSpPr>
            <p:spPr bwMode="auto">
              <a:xfrm rot="11220000">
                <a:off x="3599"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2" name="Rectangle 656">
                <a:extLst>
                  <a:ext uri="{FF2B5EF4-FFF2-40B4-BE49-F238E27FC236}">
                    <a16:creationId xmlns:a16="http://schemas.microsoft.com/office/drawing/2014/main" id="{AA74669B-AC30-DD14-1D1E-859DE663D9CC}"/>
                  </a:ext>
                </a:extLst>
              </p:cNvPr>
              <p:cNvSpPr>
                <a:spLocks noChangeArrowheads="1"/>
              </p:cNvSpPr>
              <p:nvPr/>
            </p:nvSpPr>
            <p:spPr bwMode="auto">
              <a:xfrm rot="11280000">
                <a:off x="3581" y="377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3" name="Rectangle 657">
                <a:extLst>
                  <a:ext uri="{FF2B5EF4-FFF2-40B4-BE49-F238E27FC236}">
                    <a16:creationId xmlns:a16="http://schemas.microsoft.com/office/drawing/2014/main" id="{D0A54240-52A1-0A03-CE24-73C5063800F6}"/>
                  </a:ext>
                </a:extLst>
              </p:cNvPr>
              <p:cNvSpPr>
                <a:spLocks noChangeArrowheads="1"/>
              </p:cNvSpPr>
              <p:nvPr/>
            </p:nvSpPr>
            <p:spPr bwMode="auto">
              <a:xfrm rot="11280000">
                <a:off x="3563" y="377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4" name="Rectangle 658">
                <a:extLst>
                  <a:ext uri="{FF2B5EF4-FFF2-40B4-BE49-F238E27FC236}">
                    <a16:creationId xmlns:a16="http://schemas.microsoft.com/office/drawing/2014/main" id="{F8ECA200-0963-780E-D37F-D8C8983466A3}"/>
                  </a:ext>
                </a:extLst>
              </p:cNvPr>
              <p:cNvSpPr>
                <a:spLocks noChangeArrowheads="1"/>
              </p:cNvSpPr>
              <p:nvPr/>
            </p:nvSpPr>
            <p:spPr bwMode="auto">
              <a:xfrm rot="11340000">
                <a:off x="3545" y="377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5" name="Rectangle 659">
                <a:extLst>
                  <a:ext uri="{FF2B5EF4-FFF2-40B4-BE49-F238E27FC236}">
                    <a16:creationId xmlns:a16="http://schemas.microsoft.com/office/drawing/2014/main" id="{C5F1708E-6BEB-4764-F755-9E806E0C1A70}"/>
                  </a:ext>
                </a:extLst>
              </p:cNvPr>
              <p:cNvSpPr>
                <a:spLocks noChangeArrowheads="1"/>
              </p:cNvSpPr>
              <p:nvPr/>
            </p:nvSpPr>
            <p:spPr bwMode="auto">
              <a:xfrm rot="11400000">
                <a:off x="3527" y="37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6" name="Rectangle 660">
                <a:extLst>
                  <a:ext uri="{FF2B5EF4-FFF2-40B4-BE49-F238E27FC236}">
                    <a16:creationId xmlns:a16="http://schemas.microsoft.com/office/drawing/2014/main" id="{39753963-583F-6D43-4553-D557473022A6}"/>
                  </a:ext>
                </a:extLst>
              </p:cNvPr>
              <p:cNvSpPr>
                <a:spLocks noChangeArrowheads="1"/>
              </p:cNvSpPr>
              <p:nvPr/>
            </p:nvSpPr>
            <p:spPr bwMode="auto">
              <a:xfrm rot="11460000">
                <a:off x="3509"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7" name="Rectangle 661">
                <a:extLst>
                  <a:ext uri="{FF2B5EF4-FFF2-40B4-BE49-F238E27FC236}">
                    <a16:creationId xmlns:a16="http://schemas.microsoft.com/office/drawing/2014/main" id="{99EF4BAC-B7EC-69D0-EFF0-C681DFD3C6E6}"/>
                  </a:ext>
                </a:extLst>
              </p:cNvPr>
              <p:cNvSpPr>
                <a:spLocks noChangeArrowheads="1"/>
              </p:cNvSpPr>
              <p:nvPr/>
            </p:nvSpPr>
            <p:spPr bwMode="auto">
              <a:xfrm rot="11520000">
                <a:off x="3491" y="375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8" name="Rectangle 662">
                <a:extLst>
                  <a:ext uri="{FF2B5EF4-FFF2-40B4-BE49-F238E27FC236}">
                    <a16:creationId xmlns:a16="http://schemas.microsoft.com/office/drawing/2014/main" id="{37C4D702-EF41-24A3-D299-7DBFB9F3E602}"/>
                  </a:ext>
                </a:extLst>
              </p:cNvPr>
              <p:cNvSpPr>
                <a:spLocks noChangeArrowheads="1"/>
              </p:cNvSpPr>
              <p:nvPr/>
            </p:nvSpPr>
            <p:spPr bwMode="auto">
              <a:xfrm rot="11580000">
                <a:off x="3473" y="375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9" name="Rectangle 663">
                <a:extLst>
                  <a:ext uri="{FF2B5EF4-FFF2-40B4-BE49-F238E27FC236}">
                    <a16:creationId xmlns:a16="http://schemas.microsoft.com/office/drawing/2014/main" id="{1C5F0ED1-FD26-D5AF-B72C-0FB74686212A}"/>
                  </a:ext>
                </a:extLst>
              </p:cNvPr>
              <p:cNvSpPr>
                <a:spLocks noChangeArrowheads="1"/>
              </p:cNvSpPr>
              <p:nvPr/>
            </p:nvSpPr>
            <p:spPr bwMode="auto">
              <a:xfrm rot="11580000">
                <a:off x="3456" y="375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0" name="Rectangle 664">
                <a:extLst>
                  <a:ext uri="{FF2B5EF4-FFF2-40B4-BE49-F238E27FC236}">
                    <a16:creationId xmlns:a16="http://schemas.microsoft.com/office/drawing/2014/main" id="{F45499EB-E927-3C92-B56C-AA145A3A8FBF}"/>
                  </a:ext>
                </a:extLst>
              </p:cNvPr>
              <p:cNvSpPr>
                <a:spLocks noChangeArrowheads="1"/>
              </p:cNvSpPr>
              <p:nvPr/>
            </p:nvSpPr>
            <p:spPr bwMode="auto">
              <a:xfrm rot="11640000">
                <a:off x="3438" y="37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1" name="Rectangle 665">
                <a:extLst>
                  <a:ext uri="{FF2B5EF4-FFF2-40B4-BE49-F238E27FC236}">
                    <a16:creationId xmlns:a16="http://schemas.microsoft.com/office/drawing/2014/main" id="{F2251021-5014-2AE8-D730-EC7784DD4091}"/>
                  </a:ext>
                </a:extLst>
              </p:cNvPr>
              <p:cNvSpPr>
                <a:spLocks noChangeArrowheads="1"/>
              </p:cNvSpPr>
              <p:nvPr/>
            </p:nvSpPr>
            <p:spPr bwMode="auto">
              <a:xfrm rot="11700000">
                <a:off x="3420" y="37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2" name="Rectangle 666">
                <a:extLst>
                  <a:ext uri="{FF2B5EF4-FFF2-40B4-BE49-F238E27FC236}">
                    <a16:creationId xmlns:a16="http://schemas.microsoft.com/office/drawing/2014/main" id="{C5A9710B-FC92-7630-DBAF-A4E24A761C5C}"/>
                  </a:ext>
                </a:extLst>
              </p:cNvPr>
              <p:cNvSpPr>
                <a:spLocks noChangeArrowheads="1"/>
              </p:cNvSpPr>
              <p:nvPr/>
            </p:nvSpPr>
            <p:spPr bwMode="auto">
              <a:xfrm rot="11760000">
                <a:off x="3403" y="37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3" name="Rectangle 667">
                <a:extLst>
                  <a:ext uri="{FF2B5EF4-FFF2-40B4-BE49-F238E27FC236}">
                    <a16:creationId xmlns:a16="http://schemas.microsoft.com/office/drawing/2014/main" id="{9166A225-1C0E-A3E5-B96C-FB069262D1F5}"/>
                  </a:ext>
                </a:extLst>
              </p:cNvPr>
              <p:cNvSpPr>
                <a:spLocks noChangeArrowheads="1"/>
              </p:cNvSpPr>
              <p:nvPr/>
            </p:nvSpPr>
            <p:spPr bwMode="auto">
              <a:xfrm rot="11820000">
                <a:off x="3385" y="37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4" name="Rectangle 668">
                <a:extLst>
                  <a:ext uri="{FF2B5EF4-FFF2-40B4-BE49-F238E27FC236}">
                    <a16:creationId xmlns:a16="http://schemas.microsoft.com/office/drawing/2014/main" id="{7A93404F-29B8-710C-BC9D-449B75E47BFF}"/>
                  </a:ext>
                </a:extLst>
              </p:cNvPr>
              <p:cNvSpPr>
                <a:spLocks noChangeArrowheads="1"/>
              </p:cNvSpPr>
              <p:nvPr/>
            </p:nvSpPr>
            <p:spPr bwMode="auto">
              <a:xfrm rot="11880000">
                <a:off x="3368" y="37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5" name="Rectangle 669">
                <a:extLst>
                  <a:ext uri="{FF2B5EF4-FFF2-40B4-BE49-F238E27FC236}">
                    <a16:creationId xmlns:a16="http://schemas.microsoft.com/office/drawing/2014/main" id="{4284A625-188D-D224-2FE0-8CFEC3A2F12C}"/>
                  </a:ext>
                </a:extLst>
              </p:cNvPr>
              <p:cNvSpPr>
                <a:spLocks noChangeArrowheads="1"/>
              </p:cNvSpPr>
              <p:nvPr/>
            </p:nvSpPr>
            <p:spPr bwMode="auto">
              <a:xfrm rot="11880000">
                <a:off x="3351" y="37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6" name="Rectangle 670">
                <a:extLst>
                  <a:ext uri="{FF2B5EF4-FFF2-40B4-BE49-F238E27FC236}">
                    <a16:creationId xmlns:a16="http://schemas.microsoft.com/office/drawing/2014/main" id="{5B285799-4BFE-AD46-6139-DFE864481742}"/>
                  </a:ext>
                </a:extLst>
              </p:cNvPr>
              <p:cNvSpPr>
                <a:spLocks noChangeArrowheads="1"/>
              </p:cNvSpPr>
              <p:nvPr/>
            </p:nvSpPr>
            <p:spPr bwMode="auto">
              <a:xfrm rot="11940000">
                <a:off x="3333" y="37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7" name="Rectangle 671">
                <a:extLst>
                  <a:ext uri="{FF2B5EF4-FFF2-40B4-BE49-F238E27FC236}">
                    <a16:creationId xmlns:a16="http://schemas.microsoft.com/office/drawing/2014/main" id="{66E5627D-99AB-D198-3A6D-DF0277A70611}"/>
                  </a:ext>
                </a:extLst>
              </p:cNvPr>
              <p:cNvSpPr>
                <a:spLocks noChangeArrowheads="1"/>
              </p:cNvSpPr>
              <p:nvPr/>
            </p:nvSpPr>
            <p:spPr bwMode="auto">
              <a:xfrm rot="12000000">
                <a:off x="3316" y="37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8" name="Rectangle 672">
                <a:extLst>
                  <a:ext uri="{FF2B5EF4-FFF2-40B4-BE49-F238E27FC236}">
                    <a16:creationId xmlns:a16="http://schemas.microsoft.com/office/drawing/2014/main" id="{9CDE3F87-50AA-2C96-E01B-81011EAE0CFC}"/>
                  </a:ext>
                </a:extLst>
              </p:cNvPr>
              <p:cNvSpPr>
                <a:spLocks noChangeArrowheads="1"/>
              </p:cNvSpPr>
              <p:nvPr/>
            </p:nvSpPr>
            <p:spPr bwMode="auto">
              <a:xfrm rot="12060000">
                <a:off x="3299" y="36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9" name="Rectangle 673">
                <a:extLst>
                  <a:ext uri="{FF2B5EF4-FFF2-40B4-BE49-F238E27FC236}">
                    <a16:creationId xmlns:a16="http://schemas.microsoft.com/office/drawing/2014/main" id="{1FE8BDBE-0129-3B1A-ABA5-D038D3E9E347}"/>
                  </a:ext>
                </a:extLst>
              </p:cNvPr>
              <p:cNvSpPr>
                <a:spLocks noChangeArrowheads="1"/>
              </p:cNvSpPr>
              <p:nvPr/>
            </p:nvSpPr>
            <p:spPr bwMode="auto">
              <a:xfrm rot="12120000">
                <a:off x="3282" y="36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0" name="Rectangle 674">
                <a:extLst>
                  <a:ext uri="{FF2B5EF4-FFF2-40B4-BE49-F238E27FC236}">
                    <a16:creationId xmlns:a16="http://schemas.microsoft.com/office/drawing/2014/main" id="{3FAD69AC-AE45-4E14-A8C5-03D77ABFA738}"/>
                  </a:ext>
                </a:extLst>
              </p:cNvPr>
              <p:cNvSpPr>
                <a:spLocks noChangeArrowheads="1"/>
              </p:cNvSpPr>
              <p:nvPr/>
            </p:nvSpPr>
            <p:spPr bwMode="auto">
              <a:xfrm rot="12180000">
                <a:off x="3265" y="36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1" name="Rectangle 675">
                <a:extLst>
                  <a:ext uri="{FF2B5EF4-FFF2-40B4-BE49-F238E27FC236}">
                    <a16:creationId xmlns:a16="http://schemas.microsoft.com/office/drawing/2014/main" id="{2A92C5C4-BE05-5539-8541-31AF856A4FE2}"/>
                  </a:ext>
                </a:extLst>
              </p:cNvPr>
              <p:cNvSpPr>
                <a:spLocks noChangeArrowheads="1"/>
              </p:cNvSpPr>
              <p:nvPr/>
            </p:nvSpPr>
            <p:spPr bwMode="auto">
              <a:xfrm rot="12180000">
                <a:off x="3249" y="36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2" name="Rectangle 676">
                <a:extLst>
                  <a:ext uri="{FF2B5EF4-FFF2-40B4-BE49-F238E27FC236}">
                    <a16:creationId xmlns:a16="http://schemas.microsoft.com/office/drawing/2014/main" id="{4ACCBC8D-D8FD-9EF5-1EB4-B784F1DB29F6}"/>
                  </a:ext>
                </a:extLst>
              </p:cNvPr>
              <p:cNvSpPr>
                <a:spLocks noChangeArrowheads="1"/>
              </p:cNvSpPr>
              <p:nvPr/>
            </p:nvSpPr>
            <p:spPr bwMode="auto">
              <a:xfrm rot="12240000">
                <a:off x="3232" y="36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3" name="Rectangle 677">
                <a:extLst>
                  <a:ext uri="{FF2B5EF4-FFF2-40B4-BE49-F238E27FC236}">
                    <a16:creationId xmlns:a16="http://schemas.microsoft.com/office/drawing/2014/main" id="{DC5C9CA1-0335-E10E-A29F-BA3FA6D616DD}"/>
                  </a:ext>
                </a:extLst>
              </p:cNvPr>
              <p:cNvSpPr>
                <a:spLocks noChangeArrowheads="1"/>
              </p:cNvSpPr>
              <p:nvPr/>
            </p:nvSpPr>
            <p:spPr bwMode="auto">
              <a:xfrm rot="12300000">
                <a:off x="3216" y="36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4" name="Rectangle 678">
                <a:extLst>
                  <a:ext uri="{FF2B5EF4-FFF2-40B4-BE49-F238E27FC236}">
                    <a16:creationId xmlns:a16="http://schemas.microsoft.com/office/drawing/2014/main" id="{285490E8-3DEE-9E33-9BF4-39253B6FA823}"/>
                  </a:ext>
                </a:extLst>
              </p:cNvPr>
              <p:cNvSpPr>
                <a:spLocks noChangeArrowheads="1"/>
              </p:cNvSpPr>
              <p:nvPr/>
            </p:nvSpPr>
            <p:spPr bwMode="auto">
              <a:xfrm rot="12360000">
                <a:off x="3199" y="36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5" name="Rectangle 679">
                <a:extLst>
                  <a:ext uri="{FF2B5EF4-FFF2-40B4-BE49-F238E27FC236}">
                    <a16:creationId xmlns:a16="http://schemas.microsoft.com/office/drawing/2014/main" id="{0039A838-C373-9E53-7415-F1FF395C4FE8}"/>
                  </a:ext>
                </a:extLst>
              </p:cNvPr>
              <p:cNvSpPr>
                <a:spLocks noChangeArrowheads="1"/>
              </p:cNvSpPr>
              <p:nvPr/>
            </p:nvSpPr>
            <p:spPr bwMode="auto">
              <a:xfrm rot="12420000">
                <a:off x="3183" y="36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6" name="Rectangle 680">
                <a:extLst>
                  <a:ext uri="{FF2B5EF4-FFF2-40B4-BE49-F238E27FC236}">
                    <a16:creationId xmlns:a16="http://schemas.microsoft.com/office/drawing/2014/main" id="{BF68DA64-DC13-D1B6-F2CB-55036D92DF21}"/>
                  </a:ext>
                </a:extLst>
              </p:cNvPr>
              <p:cNvSpPr>
                <a:spLocks noChangeArrowheads="1"/>
              </p:cNvSpPr>
              <p:nvPr/>
            </p:nvSpPr>
            <p:spPr bwMode="auto">
              <a:xfrm rot="12480000">
                <a:off x="3166" y="363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7" name="Rectangle 681">
                <a:extLst>
                  <a:ext uri="{FF2B5EF4-FFF2-40B4-BE49-F238E27FC236}">
                    <a16:creationId xmlns:a16="http://schemas.microsoft.com/office/drawing/2014/main" id="{82298677-72EB-64DC-C811-F9093F3A09B1}"/>
                  </a:ext>
                </a:extLst>
              </p:cNvPr>
              <p:cNvSpPr>
                <a:spLocks noChangeArrowheads="1"/>
              </p:cNvSpPr>
              <p:nvPr/>
            </p:nvSpPr>
            <p:spPr bwMode="auto">
              <a:xfrm rot="12480000">
                <a:off x="3151" y="36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8" name="Rectangle 682">
                <a:extLst>
                  <a:ext uri="{FF2B5EF4-FFF2-40B4-BE49-F238E27FC236}">
                    <a16:creationId xmlns:a16="http://schemas.microsoft.com/office/drawing/2014/main" id="{8DF2E695-EF3A-B07D-4AC2-5BC5A3561980}"/>
                  </a:ext>
                </a:extLst>
              </p:cNvPr>
              <p:cNvSpPr>
                <a:spLocks noChangeArrowheads="1"/>
              </p:cNvSpPr>
              <p:nvPr/>
            </p:nvSpPr>
            <p:spPr bwMode="auto">
              <a:xfrm rot="12540000">
                <a:off x="3135" y="361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9" name="Rectangle 683">
                <a:extLst>
                  <a:ext uri="{FF2B5EF4-FFF2-40B4-BE49-F238E27FC236}">
                    <a16:creationId xmlns:a16="http://schemas.microsoft.com/office/drawing/2014/main" id="{0B8C1C8E-4D7C-D2CB-F913-F70F82E6E5FA}"/>
                  </a:ext>
                </a:extLst>
              </p:cNvPr>
              <p:cNvSpPr>
                <a:spLocks noChangeArrowheads="1"/>
              </p:cNvSpPr>
              <p:nvPr/>
            </p:nvSpPr>
            <p:spPr bwMode="auto">
              <a:xfrm rot="12600000">
                <a:off x="3119" y="360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0" name="Rectangle 684">
                <a:extLst>
                  <a:ext uri="{FF2B5EF4-FFF2-40B4-BE49-F238E27FC236}">
                    <a16:creationId xmlns:a16="http://schemas.microsoft.com/office/drawing/2014/main" id="{D3D77632-6B41-01CA-F02C-0ADB8268E809}"/>
                  </a:ext>
                </a:extLst>
              </p:cNvPr>
              <p:cNvSpPr>
                <a:spLocks noChangeArrowheads="1"/>
              </p:cNvSpPr>
              <p:nvPr/>
            </p:nvSpPr>
            <p:spPr bwMode="auto">
              <a:xfrm rot="12660000">
                <a:off x="3104" y="35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1" name="Rectangle 685">
                <a:extLst>
                  <a:ext uri="{FF2B5EF4-FFF2-40B4-BE49-F238E27FC236}">
                    <a16:creationId xmlns:a16="http://schemas.microsoft.com/office/drawing/2014/main" id="{C8EDDD4E-44C4-4216-AE80-5F185AD9CFC1}"/>
                  </a:ext>
                </a:extLst>
              </p:cNvPr>
              <p:cNvSpPr>
                <a:spLocks noChangeArrowheads="1"/>
              </p:cNvSpPr>
              <p:nvPr/>
            </p:nvSpPr>
            <p:spPr bwMode="auto">
              <a:xfrm rot="12720000">
                <a:off x="3088" y="35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2" name="Rectangle 686">
                <a:extLst>
                  <a:ext uri="{FF2B5EF4-FFF2-40B4-BE49-F238E27FC236}">
                    <a16:creationId xmlns:a16="http://schemas.microsoft.com/office/drawing/2014/main" id="{01908330-26BB-3A6D-845F-B6FC5FF66E69}"/>
                  </a:ext>
                </a:extLst>
              </p:cNvPr>
              <p:cNvSpPr>
                <a:spLocks noChangeArrowheads="1"/>
              </p:cNvSpPr>
              <p:nvPr/>
            </p:nvSpPr>
            <p:spPr bwMode="auto">
              <a:xfrm rot="12780000">
                <a:off x="3073" y="357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3" name="Rectangle 687">
                <a:extLst>
                  <a:ext uri="{FF2B5EF4-FFF2-40B4-BE49-F238E27FC236}">
                    <a16:creationId xmlns:a16="http://schemas.microsoft.com/office/drawing/2014/main" id="{B97084B1-942C-23DB-1F84-5039A910ECEF}"/>
                  </a:ext>
                </a:extLst>
              </p:cNvPr>
              <p:cNvSpPr>
                <a:spLocks noChangeArrowheads="1"/>
              </p:cNvSpPr>
              <p:nvPr/>
            </p:nvSpPr>
            <p:spPr bwMode="auto">
              <a:xfrm rot="12780000">
                <a:off x="3058" y="35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4" name="Rectangle 688">
                <a:extLst>
                  <a:ext uri="{FF2B5EF4-FFF2-40B4-BE49-F238E27FC236}">
                    <a16:creationId xmlns:a16="http://schemas.microsoft.com/office/drawing/2014/main" id="{B717544F-CD84-671A-BC8E-4A5D1DB696E5}"/>
                  </a:ext>
                </a:extLst>
              </p:cNvPr>
              <p:cNvSpPr>
                <a:spLocks noChangeArrowheads="1"/>
              </p:cNvSpPr>
              <p:nvPr/>
            </p:nvSpPr>
            <p:spPr bwMode="auto">
              <a:xfrm rot="12840000">
                <a:off x="3043" y="355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5" name="Rectangle 689">
                <a:extLst>
                  <a:ext uri="{FF2B5EF4-FFF2-40B4-BE49-F238E27FC236}">
                    <a16:creationId xmlns:a16="http://schemas.microsoft.com/office/drawing/2014/main" id="{59A64E17-291B-A642-E9E8-6DE4FF889988}"/>
                  </a:ext>
                </a:extLst>
              </p:cNvPr>
              <p:cNvSpPr>
                <a:spLocks noChangeArrowheads="1"/>
              </p:cNvSpPr>
              <p:nvPr/>
            </p:nvSpPr>
            <p:spPr bwMode="auto">
              <a:xfrm rot="12900000">
                <a:off x="3028" y="354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6" name="Rectangle 690">
                <a:extLst>
                  <a:ext uri="{FF2B5EF4-FFF2-40B4-BE49-F238E27FC236}">
                    <a16:creationId xmlns:a16="http://schemas.microsoft.com/office/drawing/2014/main" id="{D82A8FAF-D5E1-B6F2-5D68-B69225B87837}"/>
                  </a:ext>
                </a:extLst>
              </p:cNvPr>
              <p:cNvSpPr>
                <a:spLocks noChangeArrowheads="1"/>
              </p:cNvSpPr>
              <p:nvPr/>
            </p:nvSpPr>
            <p:spPr bwMode="auto">
              <a:xfrm rot="12960000">
                <a:off x="3013" y="35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7" name="Rectangle 691">
                <a:extLst>
                  <a:ext uri="{FF2B5EF4-FFF2-40B4-BE49-F238E27FC236}">
                    <a16:creationId xmlns:a16="http://schemas.microsoft.com/office/drawing/2014/main" id="{11C195EE-7C9D-9E00-B0BC-2F27D1AE2EF0}"/>
                  </a:ext>
                </a:extLst>
              </p:cNvPr>
              <p:cNvSpPr>
                <a:spLocks noChangeArrowheads="1"/>
              </p:cNvSpPr>
              <p:nvPr/>
            </p:nvSpPr>
            <p:spPr bwMode="auto">
              <a:xfrm rot="13020000">
                <a:off x="2999" y="352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8" name="Rectangle 692">
                <a:extLst>
                  <a:ext uri="{FF2B5EF4-FFF2-40B4-BE49-F238E27FC236}">
                    <a16:creationId xmlns:a16="http://schemas.microsoft.com/office/drawing/2014/main" id="{241CDAB4-6EAB-A598-3E9C-D4F64102EE2F}"/>
                  </a:ext>
                </a:extLst>
              </p:cNvPr>
              <p:cNvSpPr>
                <a:spLocks noChangeArrowheads="1"/>
              </p:cNvSpPr>
              <p:nvPr/>
            </p:nvSpPr>
            <p:spPr bwMode="auto">
              <a:xfrm rot="13020000">
                <a:off x="2984" y="35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9" name="Rectangle 693">
                <a:extLst>
                  <a:ext uri="{FF2B5EF4-FFF2-40B4-BE49-F238E27FC236}">
                    <a16:creationId xmlns:a16="http://schemas.microsoft.com/office/drawing/2014/main" id="{E89475B6-68D9-A5C5-CE2C-D076315C14E6}"/>
                  </a:ext>
                </a:extLst>
              </p:cNvPr>
              <p:cNvSpPr>
                <a:spLocks noChangeArrowheads="1"/>
              </p:cNvSpPr>
              <p:nvPr/>
            </p:nvSpPr>
            <p:spPr bwMode="auto">
              <a:xfrm rot="13080000">
                <a:off x="2970" y="35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0" name="Rectangle 694">
                <a:extLst>
                  <a:ext uri="{FF2B5EF4-FFF2-40B4-BE49-F238E27FC236}">
                    <a16:creationId xmlns:a16="http://schemas.microsoft.com/office/drawing/2014/main" id="{FD3DF917-0754-F04A-80B2-3EB2660FDA2C}"/>
                  </a:ext>
                </a:extLst>
              </p:cNvPr>
              <p:cNvSpPr>
                <a:spLocks noChangeArrowheads="1"/>
              </p:cNvSpPr>
              <p:nvPr/>
            </p:nvSpPr>
            <p:spPr bwMode="auto">
              <a:xfrm rot="13140000">
                <a:off x="2956" y="34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1" name="Rectangle 695">
                <a:extLst>
                  <a:ext uri="{FF2B5EF4-FFF2-40B4-BE49-F238E27FC236}">
                    <a16:creationId xmlns:a16="http://schemas.microsoft.com/office/drawing/2014/main" id="{307E1C52-41FD-50BC-3842-6DECF240FB15}"/>
                  </a:ext>
                </a:extLst>
              </p:cNvPr>
              <p:cNvSpPr>
                <a:spLocks noChangeArrowheads="1"/>
              </p:cNvSpPr>
              <p:nvPr/>
            </p:nvSpPr>
            <p:spPr bwMode="auto">
              <a:xfrm rot="13200000">
                <a:off x="2942" y="34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2" name="Rectangle 696">
                <a:extLst>
                  <a:ext uri="{FF2B5EF4-FFF2-40B4-BE49-F238E27FC236}">
                    <a16:creationId xmlns:a16="http://schemas.microsoft.com/office/drawing/2014/main" id="{4B0AFEE0-AF37-B9CF-7DBD-2E66923D20F9}"/>
                  </a:ext>
                </a:extLst>
              </p:cNvPr>
              <p:cNvSpPr>
                <a:spLocks noChangeArrowheads="1"/>
              </p:cNvSpPr>
              <p:nvPr/>
            </p:nvSpPr>
            <p:spPr bwMode="auto">
              <a:xfrm rot="13260000">
                <a:off x="2928" y="346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3" name="Rectangle 697">
                <a:extLst>
                  <a:ext uri="{FF2B5EF4-FFF2-40B4-BE49-F238E27FC236}">
                    <a16:creationId xmlns:a16="http://schemas.microsoft.com/office/drawing/2014/main" id="{4D64FC8F-DA2F-DF09-0F80-3C4F4DAF771C}"/>
                  </a:ext>
                </a:extLst>
              </p:cNvPr>
              <p:cNvSpPr>
                <a:spLocks noChangeArrowheads="1"/>
              </p:cNvSpPr>
              <p:nvPr/>
            </p:nvSpPr>
            <p:spPr bwMode="auto">
              <a:xfrm rot="13320000">
                <a:off x="2915" y="34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4" name="Rectangle 698">
                <a:extLst>
                  <a:ext uri="{FF2B5EF4-FFF2-40B4-BE49-F238E27FC236}">
                    <a16:creationId xmlns:a16="http://schemas.microsoft.com/office/drawing/2014/main" id="{E22E4124-C1A8-2E88-1AE6-3601DBDB0267}"/>
                  </a:ext>
                </a:extLst>
              </p:cNvPr>
              <p:cNvSpPr>
                <a:spLocks noChangeArrowheads="1"/>
              </p:cNvSpPr>
              <p:nvPr/>
            </p:nvSpPr>
            <p:spPr bwMode="auto">
              <a:xfrm rot="13320000">
                <a:off x="2901" y="344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5" name="Rectangle 699">
                <a:extLst>
                  <a:ext uri="{FF2B5EF4-FFF2-40B4-BE49-F238E27FC236}">
                    <a16:creationId xmlns:a16="http://schemas.microsoft.com/office/drawing/2014/main" id="{80C2B591-88C7-45F5-4014-BEF7BAE69E70}"/>
                  </a:ext>
                </a:extLst>
              </p:cNvPr>
              <p:cNvSpPr>
                <a:spLocks noChangeArrowheads="1"/>
              </p:cNvSpPr>
              <p:nvPr/>
            </p:nvSpPr>
            <p:spPr bwMode="auto">
              <a:xfrm rot="13380000">
                <a:off x="2888" y="342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6" name="Rectangle 700">
                <a:extLst>
                  <a:ext uri="{FF2B5EF4-FFF2-40B4-BE49-F238E27FC236}">
                    <a16:creationId xmlns:a16="http://schemas.microsoft.com/office/drawing/2014/main" id="{F45F8C20-C6F0-C986-0F4A-93172527AEA1}"/>
                  </a:ext>
                </a:extLst>
              </p:cNvPr>
              <p:cNvSpPr>
                <a:spLocks noChangeArrowheads="1"/>
              </p:cNvSpPr>
              <p:nvPr/>
            </p:nvSpPr>
            <p:spPr bwMode="auto">
              <a:xfrm rot="13440000">
                <a:off x="2876" y="34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7" name="Rectangle 701">
                <a:extLst>
                  <a:ext uri="{FF2B5EF4-FFF2-40B4-BE49-F238E27FC236}">
                    <a16:creationId xmlns:a16="http://schemas.microsoft.com/office/drawing/2014/main" id="{F8A5ADA9-D2F9-EF72-84DD-BA31663D530E}"/>
                  </a:ext>
                </a:extLst>
              </p:cNvPr>
              <p:cNvSpPr>
                <a:spLocks noChangeArrowheads="1"/>
              </p:cNvSpPr>
              <p:nvPr/>
            </p:nvSpPr>
            <p:spPr bwMode="auto">
              <a:xfrm rot="13500000">
                <a:off x="2862" y="34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8" name="Rectangle 702">
                <a:extLst>
                  <a:ext uri="{FF2B5EF4-FFF2-40B4-BE49-F238E27FC236}">
                    <a16:creationId xmlns:a16="http://schemas.microsoft.com/office/drawing/2014/main" id="{0DF0CED5-FF8C-AB91-27FF-24298C6136CA}"/>
                  </a:ext>
                </a:extLst>
              </p:cNvPr>
              <p:cNvSpPr>
                <a:spLocks noChangeArrowheads="1"/>
              </p:cNvSpPr>
              <p:nvPr/>
            </p:nvSpPr>
            <p:spPr bwMode="auto">
              <a:xfrm rot="13560000">
                <a:off x="2850" y="33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9" name="Rectangle 703">
                <a:extLst>
                  <a:ext uri="{FF2B5EF4-FFF2-40B4-BE49-F238E27FC236}">
                    <a16:creationId xmlns:a16="http://schemas.microsoft.com/office/drawing/2014/main" id="{29772796-A8F7-BD83-147D-3503EE79F466}"/>
                  </a:ext>
                </a:extLst>
              </p:cNvPr>
              <p:cNvSpPr>
                <a:spLocks noChangeArrowheads="1"/>
              </p:cNvSpPr>
              <p:nvPr/>
            </p:nvSpPr>
            <p:spPr bwMode="auto">
              <a:xfrm rot="13620000">
                <a:off x="2837" y="337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0" name="Rectangle 704">
                <a:extLst>
                  <a:ext uri="{FF2B5EF4-FFF2-40B4-BE49-F238E27FC236}">
                    <a16:creationId xmlns:a16="http://schemas.microsoft.com/office/drawing/2014/main" id="{8CE11228-3D71-8A97-09AB-E936413CA55D}"/>
                  </a:ext>
                </a:extLst>
              </p:cNvPr>
              <p:cNvSpPr>
                <a:spLocks noChangeArrowheads="1"/>
              </p:cNvSpPr>
              <p:nvPr/>
            </p:nvSpPr>
            <p:spPr bwMode="auto">
              <a:xfrm rot="13620000">
                <a:off x="2825" y="33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1" name="Rectangle 705">
                <a:extLst>
                  <a:ext uri="{FF2B5EF4-FFF2-40B4-BE49-F238E27FC236}">
                    <a16:creationId xmlns:a16="http://schemas.microsoft.com/office/drawing/2014/main" id="{9C0A0B68-7852-819D-1222-FEE59B11B5A4}"/>
                  </a:ext>
                </a:extLst>
              </p:cNvPr>
              <p:cNvSpPr>
                <a:spLocks noChangeArrowheads="1"/>
              </p:cNvSpPr>
              <p:nvPr/>
            </p:nvSpPr>
            <p:spPr bwMode="auto">
              <a:xfrm rot="13680000">
                <a:off x="2814" y="334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2" name="Rectangle 706">
                <a:extLst>
                  <a:ext uri="{FF2B5EF4-FFF2-40B4-BE49-F238E27FC236}">
                    <a16:creationId xmlns:a16="http://schemas.microsoft.com/office/drawing/2014/main" id="{58914DF5-93C0-6911-3829-05C211F20E75}"/>
                  </a:ext>
                </a:extLst>
              </p:cNvPr>
              <p:cNvSpPr>
                <a:spLocks noChangeArrowheads="1"/>
              </p:cNvSpPr>
              <p:nvPr/>
            </p:nvSpPr>
            <p:spPr bwMode="auto">
              <a:xfrm rot="13740000">
                <a:off x="2802" y="333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3" name="Rectangle 707">
                <a:extLst>
                  <a:ext uri="{FF2B5EF4-FFF2-40B4-BE49-F238E27FC236}">
                    <a16:creationId xmlns:a16="http://schemas.microsoft.com/office/drawing/2014/main" id="{42014CE0-18C8-0D57-E04A-58F60A9586BC}"/>
                  </a:ext>
                </a:extLst>
              </p:cNvPr>
              <p:cNvSpPr>
                <a:spLocks noChangeArrowheads="1"/>
              </p:cNvSpPr>
              <p:nvPr/>
            </p:nvSpPr>
            <p:spPr bwMode="auto">
              <a:xfrm rot="13800000">
                <a:off x="2790" y="33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4" name="Rectangle 708">
                <a:extLst>
                  <a:ext uri="{FF2B5EF4-FFF2-40B4-BE49-F238E27FC236}">
                    <a16:creationId xmlns:a16="http://schemas.microsoft.com/office/drawing/2014/main" id="{DC197722-2AFD-1F7B-7874-5E29F287FCA9}"/>
                  </a:ext>
                </a:extLst>
              </p:cNvPr>
              <p:cNvSpPr>
                <a:spLocks noChangeArrowheads="1"/>
              </p:cNvSpPr>
              <p:nvPr/>
            </p:nvSpPr>
            <p:spPr bwMode="auto">
              <a:xfrm rot="13860000">
                <a:off x="2779" y="33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5" name="Rectangle 709">
                <a:extLst>
                  <a:ext uri="{FF2B5EF4-FFF2-40B4-BE49-F238E27FC236}">
                    <a16:creationId xmlns:a16="http://schemas.microsoft.com/office/drawing/2014/main" id="{05D10FE5-48D3-4CDD-BD21-49E95370140E}"/>
                  </a:ext>
                </a:extLst>
              </p:cNvPr>
              <p:cNvSpPr>
                <a:spLocks noChangeArrowheads="1"/>
              </p:cNvSpPr>
              <p:nvPr/>
            </p:nvSpPr>
            <p:spPr bwMode="auto">
              <a:xfrm rot="13860000">
                <a:off x="2767" y="329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6" name="Rectangle 710">
                <a:extLst>
                  <a:ext uri="{FF2B5EF4-FFF2-40B4-BE49-F238E27FC236}">
                    <a16:creationId xmlns:a16="http://schemas.microsoft.com/office/drawing/2014/main" id="{82C04F7D-49FF-E915-710F-DE2561E10B8C}"/>
                  </a:ext>
                </a:extLst>
              </p:cNvPr>
              <p:cNvSpPr>
                <a:spLocks noChangeArrowheads="1"/>
              </p:cNvSpPr>
              <p:nvPr/>
            </p:nvSpPr>
            <p:spPr bwMode="auto">
              <a:xfrm rot="13920000">
                <a:off x="2756" y="327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7" name="Rectangle 711">
                <a:extLst>
                  <a:ext uri="{FF2B5EF4-FFF2-40B4-BE49-F238E27FC236}">
                    <a16:creationId xmlns:a16="http://schemas.microsoft.com/office/drawing/2014/main" id="{0C9C6A63-4A50-20BF-E382-CBAF3DD49BA5}"/>
                  </a:ext>
                </a:extLst>
              </p:cNvPr>
              <p:cNvSpPr>
                <a:spLocks noChangeArrowheads="1"/>
              </p:cNvSpPr>
              <p:nvPr/>
            </p:nvSpPr>
            <p:spPr bwMode="auto">
              <a:xfrm rot="13980000">
                <a:off x="2746" y="326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8" name="Rectangle 712">
                <a:extLst>
                  <a:ext uri="{FF2B5EF4-FFF2-40B4-BE49-F238E27FC236}">
                    <a16:creationId xmlns:a16="http://schemas.microsoft.com/office/drawing/2014/main" id="{50D70B8F-0773-4459-AEC5-9CA3355AE26A}"/>
                  </a:ext>
                </a:extLst>
              </p:cNvPr>
              <p:cNvSpPr>
                <a:spLocks noChangeArrowheads="1"/>
              </p:cNvSpPr>
              <p:nvPr/>
            </p:nvSpPr>
            <p:spPr bwMode="auto">
              <a:xfrm rot="14040000">
                <a:off x="2735" y="324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9" name="Rectangle 713">
                <a:extLst>
                  <a:ext uri="{FF2B5EF4-FFF2-40B4-BE49-F238E27FC236}">
                    <a16:creationId xmlns:a16="http://schemas.microsoft.com/office/drawing/2014/main" id="{4290E49F-2EE0-BB0E-566A-C8C9910D7160}"/>
                  </a:ext>
                </a:extLst>
              </p:cNvPr>
              <p:cNvSpPr>
                <a:spLocks noChangeArrowheads="1"/>
              </p:cNvSpPr>
              <p:nvPr/>
            </p:nvSpPr>
            <p:spPr bwMode="auto">
              <a:xfrm rot="14100000">
                <a:off x="2725" y="323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0" name="Rectangle 714">
                <a:extLst>
                  <a:ext uri="{FF2B5EF4-FFF2-40B4-BE49-F238E27FC236}">
                    <a16:creationId xmlns:a16="http://schemas.microsoft.com/office/drawing/2014/main" id="{3070CB77-DA3A-A2AF-BA9F-4D9FDECCD505}"/>
                  </a:ext>
                </a:extLst>
              </p:cNvPr>
              <p:cNvSpPr>
                <a:spLocks noChangeArrowheads="1"/>
              </p:cNvSpPr>
              <p:nvPr/>
            </p:nvSpPr>
            <p:spPr bwMode="auto">
              <a:xfrm rot="14160000">
                <a:off x="2715" y="321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1" name="Rectangle 715">
                <a:extLst>
                  <a:ext uri="{FF2B5EF4-FFF2-40B4-BE49-F238E27FC236}">
                    <a16:creationId xmlns:a16="http://schemas.microsoft.com/office/drawing/2014/main" id="{FA86B0D4-D2FE-6943-54CE-F9869E60C66B}"/>
                  </a:ext>
                </a:extLst>
              </p:cNvPr>
              <p:cNvSpPr>
                <a:spLocks noChangeArrowheads="1"/>
              </p:cNvSpPr>
              <p:nvPr/>
            </p:nvSpPr>
            <p:spPr bwMode="auto">
              <a:xfrm rot="14160000">
                <a:off x="2704" y="31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2" name="Rectangle 716">
                <a:extLst>
                  <a:ext uri="{FF2B5EF4-FFF2-40B4-BE49-F238E27FC236}">
                    <a16:creationId xmlns:a16="http://schemas.microsoft.com/office/drawing/2014/main" id="{14AD029D-CCBC-8DB3-7BEA-47215250B720}"/>
                  </a:ext>
                </a:extLst>
              </p:cNvPr>
              <p:cNvSpPr>
                <a:spLocks noChangeArrowheads="1"/>
              </p:cNvSpPr>
              <p:nvPr/>
            </p:nvSpPr>
            <p:spPr bwMode="auto">
              <a:xfrm rot="14220000">
                <a:off x="2695" y="318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3" name="Rectangle 717">
                <a:extLst>
                  <a:ext uri="{FF2B5EF4-FFF2-40B4-BE49-F238E27FC236}">
                    <a16:creationId xmlns:a16="http://schemas.microsoft.com/office/drawing/2014/main" id="{3165EC62-D764-79D4-8EE2-E39EAA1A86BA}"/>
                  </a:ext>
                </a:extLst>
              </p:cNvPr>
              <p:cNvSpPr>
                <a:spLocks noChangeArrowheads="1"/>
              </p:cNvSpPr>
              <p:nvPr/>
            </p:nvSpPr>
            <p:spPr bwMode="auto">
              <a:xfrm rot="14280000">
                <a:off x="2685" y="31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4" name="Rectangle 718">
                <a:extLst>
                  <a:ext uri="{FF2B5EF4-FFF2-40B4-BE49-F238E27FC236}">
                    <a16:creationId xmlns:a16="http://schemas.microsoft.com/office/drawing/2014/main" id="{8672357E-16D7-4F2E-12F1-7FC502C340CE}"/>
                  </a:ext>
                </a:extLst>
              </p:cNvPr>
              <p:cNvSpPr>
                <a:spLocks noChangeArrowheads="1"/>
              </p:cNvSpPr>
              <p:nvPr/>
            </p:nvSpPr>
            <p:spPr bwMode="auto">
              <a:xfrm rot="14340000">
                <a:off x="2676" y="31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5" name="Rectangle 719">
                <a:extLst>
                  <a:ext uri="{FF2B5EF4-FFF2-40B4-BE49-F238E27FC236}">
                    <a16:creationId xmlns:a16="http://schemas.microsoft.com/office/drawing/2014/main" id="{BBD7CC18-30D4-8AC7-3608-71CF234BB956}"/>
                  </a:ext>
                </a:extLst>
              </p:cNvPr>
              <p:cNvSpPr>
                <a:spLocks noChangeArrowheads="1"/>
              </p:cNvSpPr>
              <p:nvPr/>
            </p:nvSpPr>
            <p:spPr bwMode="auto">
              <a:xfrm rot="14400000">
                <a:off x="2668" y="31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6" name="Rectangle 720">
                <a:extLst>
                  <a:ext uri="{FF2B5EF4-FFF2-40B4-BE49-F238E27FC236}">
                    <a16:creationId xmlns:a16="http://schemas.microsoft.com/office/drawing/2014/main" id="{5F3D781C-D7F7-771F-07EB-E07C8B611329}"/>
                  </a:ext>
                </a:extLst>
              </p:cNvPr>
              <p:cNvSpPr>
                <a:spLocks noChangeArrowheads="1"/>
              </p:cNvSpPr>
              <p:nvPr/>
            </p:nvSpPr>
            <p:spPr bwMode="auto">
              <a:xfrm rot="14460000">
                <a:off x="2659" y="31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7" name="Rectangle 721">
                <a:extLst>
                  <a:ext uri="{FF2B5EF4-FFF2-40B4-BE49-F238E27FC236}">
                    <a16:creationId xmlns:a16="http://schemas.microsoft.com/office/drawing/2014/main" id="{682817AC-67BB-E55B-570D-AA6EB20E06A5}"/>
                  </a:ext>
                </a:extLst>
              </p:cNvPr>
              <p:cNvSpPr>
                <a:spLocks noChangeArrowheads="1"/>
              </p:cNvSpPr>
              <p:nvPr/>
            </p:nvSpPr>
            <p:spPr bwMode="auto">
              <a:xfrm rot="14460000">
                <a:off x="2650" y="31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8" name="Rectangle 722">
                <a:extLst>
                  <a:ext uri="{FF2B5EF4-FFF2-40B4-BE49-F238E27FC236}">
                    <a16:creationId xmlns:a16="http://schemas.microsoft.com/office/drawing/2014/main" id="{67001CFB-C644-6D13-E5AF-A028257BA7A7}"/>
                  </a:ext>
                </a:extLst>
              </p:cNvPr>
              <p:cNvSpPr>
                <a:spLocks noChangeArrowheads="1"/>
              </p:cNvSpPr>
              <p:nvPr/>
            </p:nvSpPr>
            <p:spPr bwMode="auto">
              <a:xfrm rot="14520000">
                <a:off x="2641" y="308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9" name="Rectangle 723">
                <a:extLst>
                  <a:ext uri="{FF2B5EF4-FFF2-40B4-BE49-F238E27FC236}">
                    <a16:creationId xmlns:a16="http://schemas.microsoft.com/office/drawing/2014/main" id="{A9A670A5-3CC5-864D-F3D7-D32DB804ADFB}"/>
                  </a:ext>
                </a:extLst>
              </p:cNvPr>
              <p:cNvSpPr>
                <a:spLocks noChangeArrowheads="1"/>
              </p:cNvSpPr>
              <p:nvPr/>
            </p:nvSpPr>
            <p:spPr bwMode="auto">
              <a:xfrm rot="14580000">
                <a:off x="2633" y="307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0" name="Rectangle 724">
                <a:extLst>
                  <a:ext uri="{FF2B5EF4-FFF2-40B4-BE49-F238E27FC236}">
                    <a16:creationId xmlns:a16="http://schemas.microsoft.com/office/drawing/2014/main" id="{7F3FF1FA-1884-66EB-B199-203CD4CBB38E}"/>
                  </a:ext>
                </a:extLst>
              </p:cNvPr>
              <p:cNvSpPr>
                <a:spLocks noChangeArrowheads="1"/>
              </p:cNvSpPr>
              <p:nvPr/>
            </p:nvSpPr>
            <p:spPr bwMode="auto">
              <a:xfrm rot="14640000">
                <a:off x="2626" y="305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1" name="Rectangle 725">
                <a:extLst>
                  <a:ext uri="{FF2B5EF4-FFF2-40B4-BE49-F238E27FC236}">
                    <a16:creationId xmlns:a16="http://schemas.microsoft.com/office/drawing/2014/main" id="{5B7D5DF4-F5B8-83DE-70F6-96D3E69F7A0B}"/>
                  </a:ext>
                </a:extLst>
              </p:cNvPr>
              <p:cNvSpPr>
                <a:spLocks noChangeArrowheads="1"/>
              </p:cNvSpPr>
              <p:nvPr/>
            </p:nvSpPr>
            <p:spPr bwMode="auto">
              <a:xfrm rot="14700000">
                <a:off x="2618" y="30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2" name="Rectangle 726">
                <a:extLst>
                  <a:ext uri="{FF2B5EF4-FFF2-40B4-BE49-F238E27FC236}">
                    <a16:creationId xmlns:a16="http://schemas.microsoft.com/office/drawing/2014/main" id="{77272EED-BD10-2086-44B3-A31E06CFA6CF}"/>
                  </a:ext>
                </a:extLst>
              </p:cNvPr>
              <p:cNvSpPr>
                <a:spLocks noChangeArrowheads="1"/>
              </p:cNvSpPr>
              <p:nvPr/>
            </p:nvSpPr>
            <p:spPr bwMode="auto">
              <a:xfrm rot="14760000">
                <a:off x="2610" y="302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3" name="Rectangle 727">
                <a:extLst>
                  <a:ext uri="{FF2B5EF4-FFF2-40B4-BE49-F238E27FC236}">
                    <a16:creationId xmlns:a16="http://schemas.microsoft.com/office/drawing/2014/main" id="{AA5B540F-17BD-E837-8466-D27A3169A53E}"/>
                  </a:ext>
                </a:extLst>
              </p:cNvPr>
              <p:cNvSpPr>
                <a:spLocks noChangeArrowheads="1"/>
              </p:cNvSpPr>
              <p:nvPr/>
            </p:nvSpPr>
            <p:spPr bwMode="auto">
              <a:xfrm rot="14760000">
                <a:off x="2603" y="30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4" name="Rectangle 728">
                <a:extLst>
                  <a:ext uri="{FF2B5EF4-FFF2-40B4-BE49-F238E27FC236}">
                    <a16:creationId xmlns:a16="http://schemas.microsoft.com/office/drawing/2014/main" id="{D9825B3B-EE39-3E4E-E7C5-6421E11A58A6}"/>
                  </a:ext>
                </a:extLst>
              </p:cNvPr>
              <p:cNvSpPr>
                <a:spLocks noChangeArrowheads="1"/>
              </p:cNvSpPr>
              <p:nvPr/>
            </p:nvSpPr>
            <p:spPr bwMode="auto">
              <a:xfrm rot="14820000">
                <a:off x="2597" y="29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5" name="Rectangle 729">
                <a:extLst>
                  <a:ext uri="{FF2B5EF4-FFF2-40B4-BE49-F238E27FC236}">
                    <a16:creationId xmlns:a16="http://schemas.microsoft.com/office/drawing/2014/main" id="{66036087-AFCC-AD24-548F-E19176F280FC}"/>
                  </a:ext>
                </a:extLst>
              </p:cNvPr>
              <p:cNvSpPr>
                <a:spLocks noChangeArrowheads="1"/>
              </p:cNvSpPr>
              <p:nvPr/>
            </p:nvSpPr>
            <p:spPr bwMode="auto">
              <a:xfrm rot="14880000">
                <a:off x="2590" y="296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6" name="Rectangle 730">
                <a:extLst>
                  <a:ext uri="{FF2B5EF4-FFF2-40B4-BE49-F238E27FC236}">
                    <a16:creationId xmlns:a16="http://schemas.microsoft.com/office/drawing/2014/main" id="{145097B0-EC68-5740-9773-4E6C9D340851}"/>
                  </a:ext>
                </a:extLst>
              </p:cNvPr>
              <p:cNvSpPr>
                <a:spLocks noChangeArrowheads="1"/>
              </p:cNvSpPr>
              <p:nvPr/>
            </p:nvSpPr>
            <p:spPr bwMode="auto">
              <a:xfrm rot="14940000">
                <a:off x="2584" y="295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7" name="Rectangle 731">
                <a:extLst>
                  <a:ext uri="{FF2B5EF4-FFF2-40B4-BE49-F238E27FC236}">
                    <a16:creationId xmlns:a16="http://schemas.microsoft.com/office/drawing/2014/main" id="{E956EDB2-AD77-67A7-BF11-1682BA92B89C}"/>
                  </a:ext>
                </a:extLst>
              </p:cNvPr>
              <p:cNvSpPr>
                <a:spLocks noChangeArrowheads="1"/>
              </p:cNvSpPr>
              <p:nvPr/>
            </p:nvSpPr>
            <p:spPr bwMode="auto">
              <a:xfrm rot="15000000">
                <a:off x="2577" y="293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8" name="Rectangle 732">
                <a:extLst>
                  <a:ext uri="{FF2B5EF4-FFF2-40B4-BE49-F238E27FC236}">
                    <a16:creationId xmlns:a16="http://schemas.microsoft.com/office/drawing/2014/main" id="{CE8F1EB0-78EE-FBA1-42D5-CF7DDB7881B7}"/>
                  </a:ext>
                </a:extLst>
              </p:cNvPr>
              <p:cNvSpPr>
                <a:spLocks noChangeArrowheads="1"/>
              </p:cNvSpPr>
              <p:nvPr/>
            </p:nvSpPr>
            <p:spPr bwMode="auto">
              <a:xfrm rot="15060000">
                <a:off x="2572" y="291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9" name="Rectangle 733">
                <a:extLst>
                  <a:ext uri="{FF2B5EF4-FFF2-40B4-BE49-F238E27FC236}">
                    <a16:creationId xmlns:a16="http://schemas.microsoft.com/office/drawing/2014/main" id="{C4B4AB07-16F1-D709-B91F-7021C4AE4C31}"/>
                  </a:ext>
                </a:extLst>
              </p:cNvPr>
              <p:cNvSpPr>
                <a:spLocks noChangeArrowheads="1"/>
              </p:cNvSpPr>
              <p:nvPr/>
            </p:nvSpPr>
            <p:spPr bwMode="auto">
              <a:xfrm rot="15060000">
                <a:off x="2566" y="289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0" name="Rectangle 734">
                <a:extLst>
                  <a:ext uri="{FF2B5EF4-FFF2-40B4-BE49-F238E27FC236}">
                    <a16:creationId xmlns:a16="http://schemas.microsoft.com/office/drawing/2014/main" id="{C4822A2F-2D56-FAA5-A30F-D2F12FEE9DA2}"/>
                  </a:ext>
                </a:extLst>
              </p:cNvPr>
              <p:cNvSpPr>
                <a:spLocks noChangeArrowheads="1"/>
              </p:cNvSpPr>
              <p:nvPr/>
            </p:nvSpPr>
            <p:spPr bwMode="auto">
              <a:xfrm rot="15120000">
                <a:off x="2561" y="28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1" name="Rectangle 735">
                <a:extLst>
                  <a:ext uri="{FF2B5EF4-FFF2-40B4-BE49-F238E27FC236}">
                    <a16:creationId xmlns:a16="http://schemas.microsoft.com/office/drawing/2014/main" id="{7BBC9E4D-FD2B-A5D5-9B54-5544203CC9F8}"/>
                  </a:ext>
                </a:extLst>
              </p:cNvPr>
              <p:cNvSpPr>
                <a:spLocks noChangeArrowheads="1"/>
              </p:cNvSpPr>
              <p:nvPr/>
            </p:nvSpPr>
            <p:spPr bwMode="auto">
              <a:xfrm rot="15180000">
                <a:off x="2555" y="286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2" name="Rectangle 736">
                <a:extLst>
                  <a:ext uri="{FF2B5EF4-FFF2-40B4-BE49-F238E27FC236}">
                    <a16:creationId xmlns:a16="http://schemas.microsoft.com/office/drawing/2014/main" id="{1F6B32A4-4B1D-A1C9-47EF-ACF6E4216353}"/>
                  </a:ext>
                </a:extLst>
              </p:cNvPr>
              <p:cNvSpPr>
                <a:spLocks noChangeArrowheads="1"/>
              </p:cNvSpPr>
              <p:nvPr/>
            </p:nvSpPr>
            <p:spPr bwMode="auto">
              <a:xfrm rot="15240000">
                <a:off x="2551" y="284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5F5F5"/>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3" name="Rectangle 737">
                <a:extLst>
                  <a:ext uri="{FF2B5EF4-FFF2-40B4-BE49-F238E27FC236}">
                    <a16:creationId xmlns:a16="http://schemas.microsoft.com/office/drawing/2014/main" id="{64040463-F9E2-4B27-7BA2-D472BCC58C21}"/>
                  </a:ext>
                </a:extLst>
              </p:cNvPr>
              <p:cNvSpPr>
                <a:spLocks noChangeArrowheads="1"/>
              </p:cNvSpPr>
              <p:nvPr/>
            </p:nvSpPr>
            <p:spPr bwMode="auto">
              <a:xfrm rot="15300000">
                <a:off x="2546" y="28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4" name="Rectangle 738">
                <a:extLst>
                  <a:ext uri="{FF2B5EF4-FFF2-40B4-BE49-F238E27FC236}">
                    <a16:creationId xmlns:a16="http://schemas.microsoft.com/office/drawing/2014/main" id="{AEF42679-EDEC-A078-C544-D86F76F3C408}"/>
                  </a:ext>
                </a:extLst>
              </p:cNvPr>
              <p:cNvSpPr>
                <a:spLocks noChangeArrowheads="1"/>
              </p:cNvSpPr>
              <p:nvPr/>
            </p:nvSpPr>
            <p:spPr bwMode="auto">
              <a:xfrm rot="15360000">
                <a:off x="2543" y="281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5" name="Rectangle 739">
                <a:extLst>
                  <a:ext uri="{FF2B5EF4-FFF2-40B4-BE49-F238E27FC236}">
                    <a16:creationId xmlns:a16="http://schemas.microsoft.com/office/drawing/2014/main" id="{DE78EA27-AF9F-DF5F-0A81-452DC14E6599}"/>
                  </a:ext>
                </a:extLst>
              </p:cNvPr>
              <p:cNvSpPr>
                <a:spLocks noChangeArrowheads="1"/>
              </p:cNvSpPr>
              <p:nvPr/>
            </p:nvSpPr>
            <p:spPr bwMode="auto">
              <a:xfrm rot="15420000">
                <a:off x="2540" y="279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6" name="Rectangle 740">
                <a:extLst>
                  <a:ext uri="{FF2B5EF4-FFF2-40B4-BE49-F238E27FC236}">
                    <a16:creationId xmlns:a16="http://schemas.microsoft.com/office/drawing/2014/main" id="{2EAEE529-40B8-B400-4879-CEEC37B5F478}"/>
                  </a:ext>
                </a:extLst>
              </p:cNvPr>
              <p:cNvSpPr>
                <a:spLocks noChangeArrowheads="1"/>
              </p:cNvSpPr>
              <p:nvPr/>
            </p:nvSpPr>
            <p:spPr bwMode="auto">
              <a:xfrm rot="15540000">
                <a:off x="2525" y="2740"/>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7" name="Rectangle 741">
                <a:extLst>
                  <a:ext uri="{FF2B5EF4-FFF2-40B4-BE49-F238E27FC236}">
                    <a16:creationId xmlns:a16="http://schemas.microsoft.com/office/drawing/2014/main" id="{104EFF68-0235-F3B2-0155-92D8B812B877}"/>
                  </a:ext>
                </a:extLst>
              </p:cNvPr>
              <p:cNvSpPr>
                <a:spLocks noChangeArrowheads="1"/>
              </p:cNvSpPr>
              <p:nvPr/>
            </p:nvSpPr>
            <p:spPr bwMode="auto">
              <a:xfrm rot="15720000">
                <a:off x="2523" y="2692"/>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8" name="Rectangle 742">
                <a:extLst>
                  <a:ext uri="{FF2B5EF4-FFF2-40B4-BE49-F238E27FC236}">
                    <a16:creationId xmlns:a16="http://schemas.microsoft.com/office/drawing/2014/main" id="{61ACBD7B-4EE6-B524-C544-B0814B1ADA9E}"/>
                  </a:ext>
                </a:extLst>
              </p:cNvPr>
              <p:cNvSpPr>
                <a:spLocks noChangeArrowheads="1"/>
              </p:cNvSpPr>
              <p:nvPr/>
            </p:nvSpPr>
            <p:spPr bwMode="auto">
              <a:xfrm rot="15840000">
                <a:off x="2521" y="264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Z</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79" name="Rectangle 743">
                <a:extLst>
                  <a:ext uri="{FF2B5EF4-FFF2-40B4-BE49-F238E27FC236}">
                    <a16:creationId xmlns:a16="http://schemas.microsoft.com/office/drawing/2014/main" id="{138BF4E4-0465-704E-00B4-2094E621154C}"/>
                  </a:ext>
                </a:extLst>
              </p:cNvPr>
              <p:cNvSpPr>
                <a:spLocks noChangeArrowheads="1"/>
              </p:cNvSpPr>
              <p:nvPr/>
            </p:nvSpPr>
            <p:spPr bwMode="auto">
              <a:xfrm rot="15900000">
                <a:off x="2529" y="261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0" name="Rectangle 744">
                <a:extLst>
                  <a:ext uri="{FF2B5EF4-FFF2-40B4-BE49-F238E27FC236}">
                    <a16:creationId xmlns:a16="http://schemas.microsoft.com/office/drawing/2014/main" id="{1C361269-81BE-5113-F7AA-11730DC2A0DA}"/>
                  </a:ext>
                </a:extLst>
              </p:cNvPr>
              <p:cNvSpPr>
                <a:spLocks noChangeArrowheads="1"/>
              </p:cNvSpPr>
              <p:nvPr/>
            </p:nvSpPr>
            <p:spPr bwMode="auto">
              <a:xfrm rot="15960000">
                <a:off x="2511" y="258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1" name="Rectangle 745">
                <a:extLst>
                  <a:ext uri="{FF2B5EF4-FFF2-40B4-BE49-F238E27FC236}">
                    <a16:creationId xmlns:a16="http://schemas.microsoft.com/office/drawing/2014/main" id="{CA49B13B-EF28-B93D-9024-411D45376677}"/>
                  </a:ext>
                </a:extLst>
              </p:cNvPr>
              <p:cNvSpPr>
                <a:spLocks noChangeArrowheads="1"/>
              </p:cNvSpPr>
              <p:nvPr/>
            </p:nvSpPr>
            <p:spPr bwMode="auto">
              <a:xfrm rot="16080000">
                <a:off x="2510" y="253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2" name="Rectangle 746">
                <a:extLst>
                  <a:ext uri="{FF2B5EF4-FFF2-40B4-BE49-F238E27FC236}">
                    <a16:creationId xmlns:a16="http://schemas.microsoft.com/office/drawing/2014/main" id="{11B0CD64-67E1-5240-48AA-1267C0E38473}"/>
                  </a:ext>
                </a:extLst>
              </p:cNvPr>
              <p:cNvSpPr>
                <a:spLocks noChangeArrowheads="1"/>
              </p:cNvSpPr>
              <p:nvPr/>
            </p:nvSpPr>
            <p:spPr bwMode="auto">
              <a:xfrm rot="16200000">
                <a:off x="2509" y="24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83" name="Rectangle 747">
                <a:extLst>
                  <a:ext uri="{FF2B5EF4-FFF2-40B4-BE49-F238E27FC236}">
                    <a16:creationId xmlns:a16="http://schemas.microsoft.com/office/drawing/2014/main" id="{528219B5-E8D8-647B-A6E3-675B4B3D81DC}"/>
                  </a:ext>
                </a:extLst>
              </p:cNvPr>
              <p:cNvSpPr>
                <a:spLocks noChangeArrowheads="1"/>
              </p:cNvSpPr>
              <p:nvPr/>
            </p:nvSpPr>
            <p:spPr bwMode="auto">
              <a:xfrm rot="16260000">
                <a:off x="2514" y="246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4" name="Rectangle 748">
                <a:extLst>
                  <a:ext uri="{FF2B5EF4-FFF2-40B4-BE49-F238E27FC236}">
                    <a16:creationId xmlns:a16="http://schemas.microsoft.com/office/drawing/2014/main" id="{7DE72D52-B882-BD30-44E1-9B8607DD81AD}"/>
                  </a:ext>
                </a:extLst>
              </p:cNvPr>
              <p:cNvSpPr>
                <a:spLocks noChangeArrowheads="1"/>
              </p:cNvSpPr>
              <p:nvPr/>
            </p:nvSpPr>
            <p:spPr bwMode="auto">
              <a:xfrm rot="16380000">
                <a:off x="2517" y="242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5" name="Rectangle 749">
                <a:extLst>
                  <a:ext uri="{FF2B5EF4-FFF2-40B4-BE49-F238E27FC236}">
                    <a16:creationId xmlns:a16="http://schemas.microsoft.com/office/drawing/2014/main" id="{8E15FAC8-63CA-B01B-A096-BD871C27406C}"/>
                  </a:ext>
                </a:extLst>
              </p:cNvPr>
              <p:cNvSpPr>
                <a:spLocks noChangeArrowheads="1"/>
              </p:cNvSpPr>
              <p:nvPr/>
            </p:nvSpPr>
            <p:spPr bwMode="auto">
              <a:xfrm rot="16560000">
                <a:off x="2519" y="2378"/>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O</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6" name="Rectangle 750">
                <a:extLst>
                  <a:ext uri="{FF2B5EF4-FFF2-40B4-BE49-F238E27FC236}">
                    <a16:creationId xmlns:a16="http://schemas.microsoft.com/office/drawing/2014/main" id="{48439B9C-CF14-29BE-8A69-84A772E15FDF}"/>
                  </a:ext>
                </a:extLst>
              </p:cNvPr>
              <p:cNvSpPr>
                <a:spLocks noChangeArrowheads="1"/>
              </p:cNvSpPr>
              <p:nvPr/>
            </p:nvSpPr>
            <p:spPr bwMode="auto">
              <a:xfrm rot="16680000">
                <a:off x="2529" y="2330"/>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P</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7" name="Rectangle 751">
                <a:extLst>
                  <a:ext uri="{FF2B5EF4-FFF2-40B4-BE49-F238E27FC236}">
                    <a16:creationId xmlns:a16="http://schemas.microsoft.com/office/drawing/2014/main" id="{1BAB3B9E-61E5-3D7F-C5EC-E3E828E669B6}"/>
                  </a:ext>
                </a:extLst>
              </p:cNvPr>
              <p:cNvSpPr>
                <a:spLocks noChangeArrowheads="1"/>
              </p:cNvSpPr>
              <p:nvPr/>
            </p:nvSpPr>
            <p:spPr bwMode="auto">
              <a:xfrm rot="16800000">
                <a:off x="2539" y="228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8" name="Rectangle 752">
                <a:extLst>
                  <a:ext uri="{FF2B5EF4-FFF2-40B4-BE49-F238E27FC236}">
                    <a16:creationId xmlns:a16="http://schemas.microsoft.com/office/drawing/2014/main" id="{DC54A933-D2DB-5E60-0E17-F108F681BC46}"/>
                  </a:ext>
                </a:extLst>
              </p:cNvPr>
              <p:cNvSpPr>
                <a:spLocks noChangeArrowheads="1"/>
              </p:cNvSpPr>
              <p:nvPr/>
            </p:nvSpPr>
            <p:spPr bwMode="auto">
              <a:xfrm rot="16860000">
                <a:off x="2544" y="224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89" name="Rectangle 753">
                <a:extLst>
                  <a:ext uri="{FF2B5EF4-FFF2-40B4-BE49-F238E27FC236}">
                    <a16:creationId xmlns:a16="http://schemas.microsoft.com/office/drawing/2014/main" id="{070213CF-2405-97B4-2AE3-34AD7188538D}"/>
                  </a:ext>
                </a:extLst>
              </p:cNvPr>
              <p:cNvSpPr>
                <a:spLocks noChangeArrowheads="1"/>
              </p:cNvSpPr>
              <p:nvPr/>
            </p:nvSpPr>
            <p:spPr bwMode="auto">
              <a:xfrm rot="2640000">
                <a:off x="2960" y="348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0" name="Rectangle 754">
                <a:extLst>
                  <a:ext uri="{FF2B5EF4-FFF2-40B4-BE49-F238E27FC236}">
                    <a16:creationId xmlns:a16="http://schemas.microsoft.com/office/drawing/2014/main" id="{6733FBA2-B135-5725-1DD3-D8A2E59586AD}"/>
                  </a:ext>
                </a:extLst>
              </p:cNvPr>
              <p:cNvSpPr>
                <a:spLocks noChangeArrowheads="1"/>
              </p:cNvSpPr>
              <p:nvPr/>
            </p:nvSpPr>
            <p:spPr bwMode="auto">
              <a:xfrm rot="2520000">
                <a:off x="2971" y="350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1" name="Rectangle 755">
                <a:extLst>
                  <a:ext uri="{FF2B5EF4-FFF2-40B4-BE49-F238E27FC236}">
                    <a16:creationId xmlns:a16="http://schemas.microsoft.com/office/drawing/2014/main" id="{D4B51DD0-1BF9-B643-EC80-3E0C6DE5A2EB}"/>
                  </a:ext>
                </a:extLst>
              </p:cNvPr>
              <p:cNvSpPr>
                <a:spLocks noChangeArrowheads="1"/>
              </p:cNvSpPr>
              <p:nvPr/>
            </p:nvSpPr>
            <p:spPr bwMode="auto">
              <a:xfrm rot="2400000">
                <a:off x="3006" y="3535"/>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S</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2" name="Rectangle 756">
                <a:extLst>
                  <a:ext uri="{FF2B5EF4-FFF2-40B4-BE49-F238E27FC236}">
                    <a16:creationId xmlns:a16="http://schemas.microsoft.com/office/drawing/2014/main" id="{E39D7C7E-71E3-050A-6647-F3D26A69BFAA}"/>
                  </a:ext>
                </a:extLst>
              </p:cNvPr>
              <p:cNvSpPr>
                <a:spLocks noChangeArrowheads="1"/>
              </p:cNvSpPr>
              <p:nvPr/>
            </p:nvSpPr>
            <p:spPr bwMode="auto">
              <a:xfrm rot="2340000">
                <a:off x="3042" y="355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3" name="Rectangle 757">
                <a:extLst>
                  <a:ext uri="{FF2B5EF4-FFF2-40B4-BE49-F238E27FC236}">
                    <a16:creationId xmlns:a16="http://schemas.microsoft.com/office/drawing/2014/main" id="{8A90F1CD-7D16-F8E2-7598-F9230308CFF8}"/>
                  </a:ext>
                </a:extLst>
              </p:cNvPr>
              <p:cNvSpPr>
                <a:spLocks noChangeArrowheads="1"/>
              </p:cNvSpPr>
              <p:nvPr/>
            </p:nvSpPr>
            <p:spPr bwMode="auto">
              <a:xfrm rot="2220000">
                <a:off x="3054" y="357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4" name="Rectangle 758">
                <a:extLst>
                  <a:ext uri="{FF2B5EF4-FFF2-40B4-BE49-F238E27FC236}">
                    <a16:creationId xmlns:a16="http://schemas.microsoft.com/office/drawing/2014/main" id="{D784030E-96D0-9258-4671-19D3ECADDD05}"/>
                  </a:ext>
                </a:extLst>
              </p:cNvPr>
              <p:cNvSpPr>
                <a:spLocks noChangeArrowheads="1"/>
              </p:cNvSpPr>
              <p:nvPr/>
            </p:nvSpPr>
            <p:spPr bwMode="auto">
              <a:xfrm rot="2100000">
                <a:off x="3096" y="3603"/>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H</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5" name="Rectangle 759">
                <a:extLst>
                  <a:ext uri="{FF2B5EF4-FFF2-40B4-BE49-F238E27FC236}">
                    <a16:creationId xmlns:a16="http://schemas.microsoft.com/office/drawing/2014/main" id="{50C1B0C9-1C2C-1070-9AEE-EEE3CC5C43E1}"/>
                  </a:ext>
                </a:extLst>
              </p:cNvPr>
              <p:cNvSpPr>
                <a:spLocks noChangeArrowheads="1"/>
              </p:cNvSpPr>
              <p:nvPr/>
            </p:nvSpPr>
            <p:spPr bwMode="auto">
              <a:xfrm rot="1980000">
                <a:off x="3135" y="362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6" name="Rectangle 760">
                <a:extLst>
                  <a:ext uri="{FF2B5EF4-FFF2-40B4-BE49-F238E27FC236}">
                    <a16:creationId xmlns:a16="http://schemas.microsoft.com/office/drawing/2014/main" id="{67532D95-BD65-1E2C-1768-31785E709328}"/>
                  </a:ext>
                </a:extLst>
              </p:cNvPr>
              <p:cNvSpPr>
                <a:spLocks noChangeArrowheads="1"/>
              </p:cNvSpPr>
              <p:nvPr/>
            </p:nvSpPr>
            <p:spPr bwMode="auto">
              <a:xfrm rot="1860000">
                <a:off x="3152" y="362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7" name="Rectangle 761">
                <a:extLst>
                  <a:ext uri="{FF2B5EF4-FFF2-40B4-BE49-F238E27FC236}">
                    <a16:creationId xmlns:a16="http://schemas.microsoft.com/office/drawing/2014/main" id="{DCD91870-BAD0-6622-8361-61185DC48899}"/>
                  </a:ext>
                </a:extLst>
              </p:cNvPr>
              <p:cNvSpPr>
                <a:spLocks noChangeArrowheads="1"/>
              </p:cNvSpPr>
              <p:nvPr/>
            </p:nvSpPr>
            <p:spPr bwMode="auto">
              <a:xfrm rot="1800000">
                <a:off x="3184" y="365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8" name="Rectangle 762">
                <a:extLst>
                  <a:ext uri="{FF2B5EF4-FFF2-40B4-BE49-F238E27FC236}">
                    <a16:creationId xmlns:a16="http://schemas.microsoft.com/office/drawing/2014/main" id="{EAD6FA8F-3633-8287-E998-DB30192A40BD}"/>
                  </a:ext>
                </a:extLst>
              </p:cNvPr>
              <p:cNvSpPr>
                <a:spLocks noChangeArrowheads="1"/>
              </p:cNvSpPr>
              <p:nvPr/>
            </p:nvSpPr>
            <p:spPr bwMode="auto">
              <a:xfrm rot="1680000">
                <a:off x="3219" y="367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99" name="Rectangle 763">
                <a:extLst>
                  <a:ext uri="{FF2B5EF4-FFF2-40B4-BE49-F238E27FC236}">
                    <a16:creationId xmlns:a16="http://schemas.microsoft.com/office/drawing/2014/main" id="{01D2D460-C641-D66B-75A0-86682F580726}"/>
                  </a:ext>
                </a:extLst>
              </p:cNvPr>
              <p:cNvSpPr>
                <a:spLocks noChangeArrowheads="1"/>
              </p:cNvSpPr>
              <p:nvPr/>
            </p:nvSpPr>
            <p:spPr bwMode="auto">
              <a:xfrm rot="1560000">
                <a:off x="3259" y="369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00" name="Rectangle 764">
                <a:extLst>
                  <a:ext uri="{FF2B5EF4-FFF2-40B4-BE49-F238E27FC236}">
                    <a16:creationId xmlns:a16="http://schemas.microsoft.com/office/drawing/2014/main" id="{704AE072-198D-0176-8367-28DE3758573B}"/>
                  </a:ext>
                </a:extLst>
              </p:cNvPr>
              <p:cNvSpPr>
                <a:spLocks noChangeArrowheads="1"/>
              </p:cNvSpPr>
              <p:nvPr/>
            </p:nvSpPr>
            <p:spPr bwMode="auto">
              <a:xfrm rot="1440000">
                <a:off x="3283" y="369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1" name="Rectangle 765">
                <a:extLst>
                  <a:ext uri="{FF2B5EF4-FFF2-40B4-BE49-F238E27FC236}">
                    <a16:creationId xmlns:a16="http://schemas.microsoft.com/office/drawing/2014/main" id="{BB7478BD-1742-EF8E-B96D-40B8B8589C08}"/>
                  </a:ext>
                </a:extLst>
              </p:cNvPr>
              <p:cNvSpPr>
                <a:spLocks noChangeArrowheads="1"/>
              </p:cNvSpPr>
              <p:nvPr/>
            </p:nvSpPr>
            <p:spPr bwMode="auto">
              <a:xfrm rot="1380000">
                <a:off x="3300" y="370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2" name="Rectangle 766">
                <a:extLst>
                  <a:ext uri="{FF2B5EF4-FFF2-40B4-BE49-F238E27FC236}">
                    <a16:creationId xmlns:a16="http://schemas.microsoft.com/office/drawing/2014/main" id="{E6F57233-50F5-2D6D-C271-41CAFFB0A183}"/>
                  </a:ext>
                </a:extLst>
              </p:cNvPr>
              <p:cNvSpPr>
                <a:spLocks noChangeArrowheads="1"/>
              </p:cNvSpPr>
              <p:nvPr/>
            </p:nvSpPr>
            <p:spPr bwMode="auto">
              <a:xfrm rot="1380000">
                <a:off x="3316" y="371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3" name="Rectangle 767">
                <a:extLst>
                  <a:ext uri="{FF2B5EF4-FFF2-40B4-BE49-F238E27FC236}">
                    <a16:creationId xmlns:a16="http://schemas.microsoft.com/office/drawing/2014/main" id="{CD1E2BC2-171F-3110-B6EE-2ACB5C64EEB5}"/>
                  </a:ext>
                </a:extLst>
              </p:cNvPr>
              <p:cNvSpPr>
                <a:spLocks noChangeArrowheads="1"/>
              </p:cNvSpPr>
              <p:nvPr/>
            </p:nvSpPr>
            <p:spPr bwMode="auto">
              <a:xfrm rot="1320000">
                <a:off x="3333" y="371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4" name="Rectangle 768">
                <a:extLst>
                  <a:ext uri="{FF2B5EF4-FFF2-40B4-BE49-F238E27FC236}">
                    <a16:creationId xmlns:a16="http://schemas.microsoft.com/office/drawing/2014/main" id="{36E7C4DD-5340-EDC8-EC61-0016F30F3105}"/>
                  </a:ext>
                </a:extLst>
              </p:cNvPr>
              <p:cNvSpPr>
                <a:spLocks noChangeArrowheads="1"/>
              </p:cNvSpPr>
              <p:nvPr/>
            </p:nvSpPr>
            <p:spPr bwMode="auto">
              <a:xfrm rot="1260000">
                <a:off x="3351" y="372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5" name="Rectangle 769">
                <a:extLst>
                  <a:ext uri="{FF2B5EF4-FFF2-40B4-BE49-F238E27FC236}">
                    <a16:creationId xmlns:a16="http://schemas.microsoft.com/office/drawing/2014/main" id="{3F555492-08B2-3453-61FD-4D102677F653}"/>
                  </a:ext>
                </a:extLst>
              </p:cNvPr>
              <p:cNvSpPr>
                <a:spLocks noChangeArrowheads="1"/>
              </p:cNvSpPr>
              <p:nvPr/>
            </p:nvSpPr>
            <p:spPr bwMode="auto">
              <a:xfrm rot="1200000">
                <a:off x="3368" y="373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6" name="Rectangle 770">
                <a:extLst>
                  <a:ext uri="{FF2B5EF4-FFF2-40B4-BE49-F238E27FC236}">
                    <a16:creationId xmlns:a16="http://schemas.microsoft.com/office/drawing/2014/main" id="{2E0B200D-79BB-DE44-123B-3F5739988292}"/>
                  </a:ext>
                </a:extLst>
              </p:cNvPr>
              <p:cNvSpPr>
                <a:spLocks noChangeArrowheads="1"/>
              </p:cNvSpPr>
              <p:nvPr/>
            </p:nvSpPr>
            <p:spPr bwMode="auto">
              <a:xfrm rot="1140000">
                <a:off x="3385" y="373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7" name="Rectangle 771">
                <a:extLst>
                  <a:ext uri="{FF2B5EF4-FFF2-40B4-BE49-F238E27FC236}">
                    <a16:creationId xmlns:a16="http://schemas.microsoft.com/office/drawing/2014/main" id="{730787C8-6728-2041-ABE3-2E012939D906}"/>
                  </a:ext>
                </a:extLst>
              </p:cNvPr>
              <p:cNvSpPr>
                <a:spLocks noChangeArrowheads="1"/>
              </p:cNvSpPr>
              <p:nvPr/>
            </p:nvSpPr>
            <p:spPr bwMode="auto">
              <a:xfrm rot="1080000">
                <a:off x="3401" y="374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8" name="Rectangle 772">
                <a:extLst>
                  <a:ext uri="{FF2B5EF4-FFF2-40B4-BE49-F238E27FC236}">
                    <a16:creationId xmlns:a16="http://schemas.microsoft.com/office/drawing/2014/main" id="{E26FBCE4-0396-9335-954B-738C88774775}"/>
                  </a:ext>
                </a:extLst>
              </p:cNvPr>
              <p:cNvSpPr>
                <a:spLocks noChangeArrowheads="1"/>
              </p:cNvSpPr>
              <p:nvPr/>
            </p:nvSpPr>
            <p:spPr bwMode="auto">
              <a:xfrm rot="1080000">
                <a:off x="3419" y="374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9" name="Rectangle 773">
                <a:extLst>
                  <a:ext uri="{FF2B5EF4-FFF2-40B4-BE49-F238E27FC236}">
                    <a16:creationId xmlns:a16="http://schemas.microsoft.com/office/drawing/2014/main" id="{58B0967D-0038-70F3-79E0-5002B5E64A47}"/>
                  </a:ext>
                </a:extLst>
              </p:cNvPr>
              <p:cNvSpPr>
                <a:spLocks noChangeArrowheads="1"/>
              </p:cNvSpPr>
              <p:nvPr/>
            </p:nvSpPr>
            <p:spPr bwMode="auto">
              <a:xfrm rot="1020000">
                <a:off x="3436" y="375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0" name="Rectangle 774">
                <a:extLst>
                  <a:ext uri="{FF2B5EF4-FFF2-40B4-BE49-F238E27FC236}">
                    <a16:creationId xmlns:a16="http://schemas.microsoft.com/office/drawing/2014/main" id="{EBDD8347-37A6-6DB4-9D32-C40076BFAA37}"/>
                  </a:ext>
                </a:extLst>
              </p:cNvPr>
              <p:cNvSpPr>
                <a:spLocks noChangeArrowheads="1"/>
              </p:cNvSpPr>
              <p:nvPr/>
            </p:nvSpPr>
            <p:spPr bwMode="auto">
              <a:xfrm rot="960000">
                <a:off x="3454" y="375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1" name="Rectangle 775">
                <a:extLst>
                  <a:ext uri="{FF2B5EF4-FFF2-40B4-BE49-F238E27FC236}">
                    <a16:creationId xmlns:a16="http://schemas.microsoft.com/office/drawing/2014/main" id="{ECF0C6DB-766C-8791-8140-33D77B7E37C1}"/>
                  </a:ext>
                </a:extLst>
              </p:cNvPr>
              <p:cNvSpPr>
                <a:spLocks noChangeArrowheads="1"/>
              </p:cNvSpPr>
              <p:nvPr/>
            </p:nvSpPr>
            <p:spPr bwMode="auto">
              <a:xfrm rot="900000">
                <a:off x="3471"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2" name="Rectangle 776">
                <a:extLst>
                  <a:ext uri="{FF2B5EF4-FFF2-40B4-BE49-F238E27FC236}">
                    <a16:creationId xmlns:a16="http://schemas.microsoft.com/office/drawing/2014/main" id="{4DE77FD1-DF63-B5D6-AD4D-6CB6BEE21490}"/>
                  </a:ext>
                </a:extLst>
              </p:cNvPr>
              <p:cNvSpPr>
                <a:spLocks noChangeArrowheads="1"/>
              </p:cNvSpPr>
              <p:nvPr/>
            </p:nvSpPr>
            <p:spPr bwMode="auto">
              <a:xfrm rot="840000">
                <a:off x="3489" y="376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3" name="Rectangle 777">
                <a:extLst>
                  <a:ext uri="{FF2B5EF4-FFF2-40B4-BE49-F238E27FC236}">
                    <a16:creationId xmlns:a16="http://schemas.microsoft.com/office/drawing/2014/main" id="{F754E803-B0E5-97F2-5676-F22148D6B529}"/>
                  </a:ext>
                </a:extLst>
              </p:cNvPr>
              <p:cNvSpPr>
                <a:spLocks noChangeArrowheads="1"/>
              </p:cNvSpPr>
              <p:nvPr/>
            </p:nvSpPr>
            <p:spPr bwMode="auto">
              <a:xfrm rot="780000">
                <a:off x="3506"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4" name="Rectangle 778">
                <a:extLst>
                  <a:ext uri="{FF2B5EF4-FFF2-40B4-BE49-F238E27FC236}">
                    <a16:creationId xmlns:a16="http://schemas.microsoft.com/office/drawing/2014/main" id="{3D044430-17EE-18F1-9C63-3A4E80322A28}"/>
                  </a:ext>
                </a:extLst>
              </p:cNvPr>
              <p:cNvSpPr>
                <a:spLocks noChangeArrowheads="1"/>
              </p:cNvSpPr>
              <p:nvPr/>
            </p:nvSpPr>
            <p:spPr bwMode="auto">
              <a:xfrm rot="720000">
                <a:off x="3524" y="377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5" name="Rectangle 779">
                <a:extLst>
                  <a:ext uri="{FF2B5EF4-FFF2-40B4-BE49-F238E27FC236}">
                    <a16:creationId xmlns:a16="http://schemas.microsoft.com/office/drawing/2014/main" id="{9C4A1AAF-35CB-6632-58D1-92E9DE10C2EF}"/>
                  </a:ext>
                </a:extLst>
              </p:cNvPr>
              <p:cNvSpPr>
                <a:spLocks noChangeArrowheads="1"/>
              </p:cNvSpPr>
              <p:nvPr/>
            </p:nvSpPr>
            <p:spPr bwMode="auto">
              <a:xfrm rot="720000">
                <a:off x="3542" y="378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6" name="Rectangle 780">
                <a:extLst>
                  <a:ext uri="{FF2B5EF4-FFF2-40B4-BE49-F238E27FC236}">
                    <a16:creationId xmlns:a16="http://schemas.microsoft.com/office/drawing/2014/main" id="{D3806A2D-019C-AB9C-66EA-1E033CA1B867}"/>
                  </a:ext>
                </a:extLst>
              </p:cNvPr>
              <p:cNvSpPr>
                <a:spLocks noChangeArrowheads="1"/>
              </p:cNvSpPr>
              <p:nvPr/>
            </p:nvSpPr>
            <p:spPr bwMode="auto">
              <a:xfrm rot="660000">
                <a:off x="3560" y="378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7" name="Rectangle 781">
                <a:extLst>
                  <a:ext uri="{FF2B5EF4-FFF2-40B4-BE49-F238E27FC236}">
                    <a16:creationId xmlns:a16="http://schemas.microsoft.com/office/drawing/2014/main" id="{8D51D734-3FFA-3D65-7332-99A8660C9AE2}"/>
                  </a:ext>
                </a:extLst>
              </p:cNvPr>
              <p:cNvSpPr>
                <a:spLocks noChangeArrowheads="1"/>
              </p:cNvSpPr>
              <p:nvPr/>
            </p:nvSpPr>
            <p:spPr bwMode="auto">
              <a:xfrm rot="600000">
                <a:off x="3577" y="378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8" name="Rectangle 782">
                <a:extLst>
                  <a:ext uri="{FF2B5EF4-FFF2-40B4-BE49-F238E27FC236}">
                    <a16:creationId xmlns:a16="http://schemas.microsoft.com/office/drawing/2014/main" id="{8999CD08-2FB6-122D-850A-D0225EF08FF2}"/>
                  </a:ext>
                </a:extLst>
              </p:cNvPr>
              <p:cNvSpPr>
                <a:spLocks noChangeArrowheads="1"/>
              </p:cNvSpPr>
              <p:nvPr/>
            </p:nvSpPr>
            <p:spPr bwMode="auto">
              <a:xfrm rot="540000">
                <a:off x="3595"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9" name="Rectangle 783">
                <a:extLst>
                  <a:ext uri="{FF2B5EF4-FFF2-40B4-BE49-F238E27FC236}">
                    <a16:creationId xmlns:a16="http://schemas.microsoft.com/office/drawing/2014/main" id="{DD96762E-7537-6061-9038-2C8F2CDBFDAD}"/>
                  </a:ext>
                </a:extLst>
              </p:cNvPr>
              <p:cNvSpPr>
                <a:spLocks noChangeArrowheads="1"/>
              </p:cNvSpPr>
              <p:nvPr/>
            </p:nvSpPr>
            <p:spPr bwMode="auto">
              <a:xfrm rot="480000">
                <a:off x="3613"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0" name="Rectangle 784">
                <a:extLst>
                  <a:ext uri="{FF2B5EF4-FFF2-40B4-BE49-F238E27FC236}">
                    <a16:creationId xmlns:a16="http://schemas.microsoft.com/office/drawing/2014/main" id="{C848FBCF-DC2F-1042-8970-DF8D6064EDD7}"/>
                  </a:ext>
                </a:extLst>
              </p:cNvPr>
              <p:cNvSpPr>
                <a:spLocks noChangeArrowheads="1"/>
              </p:cNvSpPr>
              <p:nvPr/>
            </p:nvSpPr>
            <p:spPr bwMode="auto">
              <a:xfrm rot="420000">
                <a:off x="3631" y="379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2" name="Rectangle 786">
                <a:extLst>
                  <a:ext uri="{FF2B5EF4-FFF2-40B4-BE49-F238E27FC236}">
                    <a16:creationId xmlns:a16="http://schemas.microsoft.com/office/drawing/2014/main" id="{81B7F646-EE2C-0173-A962-5E4FA4499FEB}"/>
                  </a:ext>
                </a:extLst>
              </p:cNvPr>
              <p:cNvSpPr>
                <a:spLocks noChangeArrowheads="1"/>
              </p:cNvSpPr>
              <p:nvPr/>
            </p:nvSpPr>
            <p:spPr bwMode="auto">
              <a:xfrm rot="360000">
                <a:off x="3693" y="3762"/>
                <a:ext cx="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4" name="Rectangle 788">
                <a:extLst>
                  <a:ext uri="{FF2B5EF4-FFF2-40B4-BE49-F238E27FC236}">
                    <a16:creationId xmlns:a16="http://schemas.microsoft.com/office/drawing/2014/main" id="{E7C6B2F5-AEF3-D8DE-53AA-FC7DF8C604DD}"/>
                  </a:ext>
                </a:extLst>
              </p:cNvPr>
              <p:cNvSpPr>
                <a:spLocks noChangeArrowheads="1"/>
              </p:cNvSpPr>
              <p:nvPr/>
            </p:nvSpPr>
            <p:spPr bwMode="auto">
              <a:xfrm rot="240000">
                <a:off x="3703" y="38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5" name="Rectangle 789">
                <a:extLst>
                  <a:ext uri="{FF2B5EF4-FFF2-40B4-BE49-F238E27FC236}">
                    <a16:creationId xmlns:a16="http://schemas.microsoft.com/office/drawing/2014/main" id="{584F97C2-3782-A90D-3F1A-7442788E955C}"/>
                  </a:ext>
                </a:extLst>
              </p:cNvPr>
              <p:cNvSpPr>
                <a:spLocks noChangeArrowheads="1"/>
              </p:cNvSpPr>
              <p:nvPr/>
            </p:nvSpPr>
            <p:spPr bwMode="auto">
              <a:xfrm rot="240000">
                <a:off x="3721"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6" name="Rectangle 790">
                <a:extLst>
                  <a:ext uri="{FF2B5EF4-FFF2-40B4-BE49-F238E27FC236}">
                    <a16:creationId xmlns:a16="http://schemas.microsoft.com/office/drawing/2014/main" id="{33192363-2D41-21D5-411C-39C67ADA2D94}"/>
                  </a:ext>
                </a:extLst>
              </p:cNvPr>
              <p:cNvSpPr>
                <a:spLocks noChangeArrowheads="1"/>
              </p:cNvSpPr>
              <p:nvPr/>
            </p:nvSpPr>
            <p:spPr bwMode="auto">
              <a:xfrm rot="120000">
                <a:off x="3740"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7" name="Rectangle 791">
                <a:extLst>
                  <a:ext uri="{FF2B5EF4-FFF2-40B4-BE49-F238E27FC236}">
                    <a16:creationId xmlns:a16="http://schemas.microsoft.com/office/drawing/2014/main" id="{DF8788D0-E24D-FE35-1AD7-F40CF015FC92}"/>
                  </a:ext>
                </a:extLst>
              </p:cNvPr>
              <p:cNvSpPr>
                <a:spLocks noChangeArrowheads="1"/>
              </p:cNvSpPr>
              <p:nvPr/>
            </p:nvSpPr>
            <p:spPr bwMode="auto">
              <a:xfrm rot="120000">
                <a:off x="3758"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8" name="Rectangle 792">
                <a:extLst>
                  <a:ext uri="{FF2B5EF4-FFF2-40B4-BE49-F238E27FC236}">
                    <a16:creationId xmlns:a16="http://schemas.microsoft.com/office/drawing/2014/main" id="{86CD92C6-4DA9-1E72-22B1-90EF8D6AEF60}"/>
                  </a:ext>
                </a:extLst>
              </p:cNvPr>
              <p:cNvSpPr>
                <a:spLocks noChangeArrowheads="1"/>
              </p:cNvSpPr>
              <p:nvPr/>
            </p:nvSpPr>
            <p:spPr bwMode="auto">
              <a:xfrm rot="60000">
                <a:off x="3777" y="38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9" name="Rectangle 793">
                <a:extLst>
                  <a:ext uri="{FF2B5EF4-FFF2-40B4-BE49-F238E27FC236}">
                    <a16:creationId xmlns:a16="http://schemas.microsoft.com/office/drawing/2014/main" id="{259C90A8-C131-A25F-FD2A-C5D71563C1C2}"/>
                  </a:ext>
                </a:extLst>
              </p:cNvPr>
              <p:cNvSpPr>
                <a:spLocks noChangeArrowheads="1"/>
              </p:cNvSpPr>
              <p:nvPr/>
            </p:nvSpPr>
            <p:spPr bwMode="auto">
              <a:xfrm>
                <a:off x="3795" y="3804"/>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0" name="Rectangle 794">
                <a:extLst>
                  <a:ext uri="{FF2B5EF4-FFF2-40B4-BE49-F238E27FC236}">
                    <a16:creationId xmlns:a16="http://schemas.microsoft.com/office/drawing/2014/main" id="{A011236B-D15F-4E0C-3E01-CD118E609C97}"/>
                  </a:ext>
                </a:extLst>
              </p:cNvPr>
              <p:cNvSpPr>
                <a:spLocks noChangeArrowheads="1"/>
              </p:cNvSpPr>
              <p:nvPr/>
            </p:nvSpPr>
            <p:spPr bwMode="auto">
              <a:xfrm rot="21540000">
                <a:off x="3812"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1" name="Rectangle 795">
                <a:extLst>
                  <a:ext uri="{FF2B5EF4-FFF2-40B4-BE49-F238E27FC236}">
                    <a16:creationId xmlns:a16="http://schemas.microsoft.com/office/drawing/2014/main" id="{7CFD5FB5-1F77-ADFA-4506-48A5B3943200}"/>
                  </a:ext>
                </a:extLst>
              </p:cNvPr>
              <p:cNvSpPr>
                <a:spLocks noChangeArrowheads="1"/>
              </p:cNvSpPr>
              <p:nvPr/>
            </p:nvSpPr>
            <p:spPr bwMode="auto">
              <a:xfrm rot="21480000">
                <a:off x="3830" y="380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2" name="Rectangle 796">
                <a:extLst>
                  <a:ext uri="{FF2B5EF4-FFF2-40B4-BE49-F238E27FC236}">
                    <a16:creationId xmlns:a16="http://schemas.microsoft.com/office/drawing/2014/main" id="{A4164CE9-ED7F-4B1E-1966-1DFC33EC8922}"/>
                  </a:ext>
                </a:extLst>
              </p:cNvPr>
              <p:cNvSpPr>
                <a:spLocks noChangeArrowheads="1"/>
              </p:cNvSpPr>
              <p:nvPr/>
            </p:nvSpPr>
            <p:spPr bwMode="auto">
              <a:xfrm rot="21420000">
                <a:off x="3848" y="380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3" name="Rectangle 797">
                <a:extLst>
                  <a:ext uri="{FF2B5EF4-FFF2-40B4-BE49-F238E27FC236}">
                    <a16:creationId xmlns:a16="http://schemas.microsoft.com/office/drawing/2014/main" id="{673A1630-1DA8-1AEA-5328-AC65C1EC68AF}"/>
                  </a:ext>
                </a:extLst>
              </p:cNvPr>
              <p:cNvSpPr>
                <a:spLocks noChangeArrowheads="1"/>
              </p:cNvSpPr>
              <p:nvPr/>
            </p:nvSpPr>
            <p:spPr bwMode="auto">
              <a:xfrm rot="21420000">
                <a:off x="3867" y="380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4" name="Rectangle 798">
                <a:extLst>
                  <a:ext uri="{FF2B5EF4-FFF2-40B4-BE49-F238E27FC236}">
                    <a16:creationId xmlns:a16="http://schemas.microsoft.com/office/drawing/2014/main" id="{A420F68B-22D5-52B2-2A35-7DFDE14566F7}"/>
                  </a:ext>
                </a:extLst>
              </p:cNvPr>
              <p:cNvSpPr>
                <a:spLocks noChangeArrowheads="1"/>
              </p:cNvSpPr>
              <p:nvPr/>
            </p:nvSpPr>
            <p:spPr bwMode="auto">
              <a:xfrm rot="21360000">
                <a:off x="3885" y="3800"/>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5" name="Rectangle 799">
                <a:extLst>
                  <a:ext uri="{FF2B5EF4-FFF2-40B4-BE49-F238E27FC236}">
                    <a16:creationId xmlns:a16="http://schemas.microsoft.com/office/drawing/2014/main" id="{6BFDC1C5-660D-FB99-05C5-3D4770AA669D}"/>
                  </a:ext>
                </a:extLst>
              </p:cNvPr>
              <p:cNvSpPr>
                <a:spLocks noChangeArrowheads="1"/>
              </p:cNvSpPr>
              <p:nvPr/>
            </p:nvSpPr>
            <p:spPr bwMode="auto">
              <a:xfrm rot="21300000">
                <a:off x="3903" y="3798"/>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6" name="Rectangle 800">
                <a:extLst>
                  <a:ext uri="{FF2B5EF4-FFF2-40B4-BE49-F238E27FC236}">
                    <a16:creationId xmlns:a16="http://schemas.microsoft.com/office/drawing/2014/main" id="{8F1E7F8F-A104-A716-4851-1CB3C2DFB484}"/>
                  </a:ext>
                </a:extLst>
              </p:cNvPr>
              <p:cNvSpPr>
                <a:spLocks noChangeArrowheads="1"/>
              </p:cNvSpPr>
              <p:nvPr/>
            </p:nvSpPr>
            <p:spPr bwMode="auto">
              <a:xfrm rot="21240000">
                <a:off x="3920" y="379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7" name="Rectangle 801">
                <a:extLst>
                  <a:ext uri="{FF2B5EF4-FFF2-40B4-BE49-F238E27FC236}">
                    <a16:creationId xmlns:a16="http://schemas.microsoft.com/office/drawing/2014/main" id="{817C21EF-BC19-EB68-F1F3-192B052A86AC}"/>
                  </a:ext>
                </a:extLst>
              </p:cNvPr>
              <p:cNvSpPr>
                <a:spLocks noChangeArrowheads="1"/>
              </p:cNvSpPr>
              <p:nvPr/>
            </p:nvSpPr>
            <p:spPr bwMode="auto">
              <a:xfrm rot="21180000">
                <a:off x="3939" y="379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8" name="Rectangle 802">
                <a:extLst>
                  <a:ext uri="{FF2B5EF4-FFF2-40B4-BE49-F238E27FC236}">
                    <a16:creationId xmlns:a16="http://schemas.microsoft.com/office/drawing/2014/main" id="{E5B366E5-23DB-8330-7B32-DFCE5440C61B}"/>
                  </a:ext>
                </a:extLst>
              </p:cNvPr>
              <p:cNvSpPr>
                <a:spLocks noChangeArrowheads="1"/>
              </p:cNvSpPr>
              <p:nvPr/>
            </p:nvSpPr>
            <p:spPr bwMode="auto">
              <a:xfrm rot="21120000">
                <a:off x="3956" y="3791"/>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9" name="Rectangle 803">
                <a:extLst>
                  <a:ext uri="{FF2B5EF4-FFF2-40B4-BE49-F238E27FC236}">
                    <a16:creationId xmlns:a16="http://schemas.microsoft.com/office/drawing/2014/main" id="{ADB353DB-F23F-D7D5-BB16-A9FF0FF58084}"/>
                  </a:ext>
                </a:extLst>
              </p:cNvPr>
              <p:cNvSpPr>
                <a:spLocks noChangeArrowheads="1"/>
              </p:cNvSpPr>
              <p:nvPr/>
            </p:nvSpPr>
            <p:spPr bwMode="auto">
              <a:xfrm rot="21120000">
                <a:off x="3974" y="378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0" name="Rectangle 804">
                <a:extLst>
                  <a:ext uri="{FF2B5EF4-FFF2-40B4-BE49-F238E27FC236}">
                    <a16:creationId xmlns:a16="http://schemas.microsoft.com/office/drawing/2014/main" id="{65F28AC9-9A0D-6D72-AA10-059C05BF4475}"/>
                  </a:ext>
                </a:extLst>
              </p:cNvPr>
              <p:cNvSpPr>
                <a:spLocks noChangeArrowheads="1"/>
              </p:cNvSpPr>
              <p:nvPr/>
            </p:nvSpPr>
            <p:spPr bwMode="auto">
              <a:xfrm rot="21060000">
                <a:off x="3993" y="378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1" name="Rectangle 805">
                <a:extLst>
                  <a:ext uri="{FF2B5EF4-FFF2-40B4-BE49-F238E27FC236}">
                    <a16:creationId xmlns:a16="http://schemas.microsoft.com/office/drawing/2014/main" id="{941E94B0-DD8C-D466-395B-F0E50E8432F8}"/>
                  </a:ext>
                </a:extLst>
              </p:cNvPr>
              <p:cNvSpPr>
                <a:spLocks noChangeArrowheads="1"/>
              </p:cNvSpPr>
              <p:nvPr/>
            </p:nvSpPr>
            <p:spPr bwMode="auto">
              <a:xfrm rot="21000000">
                <a:off x="4011" y="37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2" name="Rectangle 806">
                <a:extLst>
                  <a:ext uri="{FF2B5EF4-FFF2-40B4-BE49-F238E27FC236}">
                    <a16:creationId xmlns:a16="http://schemas.microsoft.com/office/drawing/2014/main" id="{4705CE0E-67C2-1BC6-8CC0-00C10687F521}"/>
                  </a:ext>
                </a:extLst>
              </p:cNvPr>
              <p:cNvSpPr>
                <a:spLocks noChangeArrowheads="1"/>
              </p:cNvSpPr>
              <p:nvPr/>
            </p:nvSpPr>
            <p:spPr bwMode="auto">
              <a:xfrm rot="20940000">
                <a:off x="4028" y="3779"/>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3" name="Rectangle 807">
                <a:extLst>
                  <a:ext uri="{FF2B5EF4-FFF2-40B4-BE49-F238E27FC236}">
                    <a16:creationId xmlns:a16="http://schemas.microsoft.com/office/drawing/2014/main" id="{2251E2A6-379A-E465-394B-4B7812AA2B8C}"/>
                  </a:ext>
                </a:extLst>
              </p:cNvPr>
              <p:cNvSpPr>
                <a:spLocks noChangeArrowheads="1"/>
              </p:cNvSpPr>
              <p:nvPr/>
            </p:nvSpPr>
            <p:spPr bwMode="auto">
              <a:xfrm rot="20880000">
                <a:off x="4046" y="3775"/>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4" name="Rectangle 808">
                <a:extLst>
                  <a:ext uri="{FF2B5EF4-FFF2-40B4-BE49-F238E27FC236}">
                    <a16:creationId xmlns:a16="http://schemas.microsoft.com/office/drawing/2014/main" id="{80190E14-CE50-7C92-558B-C517F60FA545}"/>
                  </a:ext>
                </a:extLst>
              </p:cNvPr>
              <p:cNvSpPr>
                <a:spLocks noChangeArrowheads="1"/>
              </p:cNvSpPr>
              <p:nvPr/>
            </p:nvSpPr>
            <p:spPr bwMode="auto">
              <a:xfrm rot="20820000">
                <a:off x="4063" y="377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5" name="Rectangle 809">
                <a:extLst>
                  <a:ext uri="{FF2B5EF4-FFF2-40B4-BE49-F238E27FC236}">
                    <a16:creationId xmlns:a16="http://schemas.microsoft.com/office/drawing/2014/main" id="{130278E0-547E-2E2C-4545-DAFBB077D757}"/>
                  </a:ext>
                </a:extLst>
              </p:cNvPr>
              <p:cNvSpPr>
                <a:spLocks noChangeArrowheads="1"/>
              </p:cNvSpPr>
              <p:nvPr/>
            </p:nvSpPr>
            <p:spPr bwMode="auto">
              <a:xfrm rot="20760000">
                <a:off x="4081" y="376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6" name="Rectangle 810">
                <a:extLst>
                  <a:ext uri="{FF2B5EF4-FFF2-40B4-BE49-F238E27FC236}">
                    <a16:creationId xmlns:a16="http://schemas.microsoft.com/office/drawing/2014/main" id="{3B1C72EF-B20A-EB7D-517F-949625841E0D}"/>
                  </a:ext>
                </a:extLst>
              </p:cNvPr>
              <p:cNvSpPr>
                <a:spLocks noChangeArrowheads="1"/>
              </p:cNvSpPr>
              <p:nvPr/>
            </p:nvSpPr>
            <p:spPr bwMode="auto">
              <a:xfrm rot="20760000">
                <a:off x="4099" y="3763"/>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47" name="Rectangle 811">
                <a:extLst>
                  <a:ext uri="{FF2B5EF4-FFF2-40B4-BE49-F238E27FC236}">
                    <a16:creationId xmlns:a16="http://schemas.microsoft.com/office/drawing/2014/main" id="{EC967BE2-5744-1B8B-3BF7-9682BEE373D2}"/>
                  </a:ext>
                </a:extLst>
              </p:cNvPr>
              <p:cNvSpPr>
                <a:spLocks noChangeArrowheads="1"/>
              </p:cNvSpPr>
              <p:nvPr/>
            </p:nvSpPr>
            <p:spPr bwMode="auto">
              <a:xfrm rot="20640000">
                <a:off x="4135" y="376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48" name="Rectangle 812">
                <a:extLst>
                  <a:ext uri="{FF2B5EF4-FFF2-40B4-BE49-F238E27FC236}">
                    <a16:creationId xmlns:a16="http://schemas.microsoft.com/office/drawing/2014/main" id="{AB4438CE-2AC7-19AF-F255-D1E6F4F65B0B}"/>
                  </a:ext>
                </a:extLst>
              </p:cNvPr>
              <p:cNvSpPr>
                <a:spLocks noChangeArrowheads="1"/>
              </p:cNvSpPr>
              <p:nvPr/>
            </p:nvSpPr>
            <p:spPr bwMode="auto">
              <a:xfrm rot="20580000">
                <a:off x="4178" y="375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49" name="Rectangle 813">
                <a:extLst>
                  <a:ext uri="{FF2B5EF4-FFF2-40B4-BE49-F238E27FC236}">
                    <a16:creationId xmlns:a16="http://schemas.microsoft.com/office/drawing/2014/main" id="{FE0A8A76-6464-B5E0-0E86-C1CFDF7EDE82}"/>
                  </a:ext>
                </a:extLst>
              </p:cNvPr>
              <p:cNvSpPr>
                <a:spLocks noChangeArrowheads="1"/>
              </p:cNvSpPr>
              <p:nvPr/>
            </p:nvSpPr>
            <p:spPr bwMode="auto">
              <a:xfrm rot="20460000">
                <a:off x="4197" y="374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G</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0" name="Rectangle 814">
                <a:extLst>
                  <a:ext uri="{FF2B5EF4-FFF2-40B4-BE49-F238E27FC236}">
                    <a16:creationId xmlns:a16="http://schemas.microsoft.com/office/drawing/2014/main" id="{7700FBFE-A5FC-87B7-0CA9-814439CF5D82}"/>
                  </a:ext>
                </a:extLst>
              </p:cNvPr>
              <p:cNvSpPr>
                <a:spLocks noChangeArrowheads="1"/>
              </p:cNvSpPr>
              <p:nvPr/>
            </p:nvSpPr>
            <p:spPr bwMode="auto">
              <a:xfrm rot="20340000">
                <a:off x="4244" y="373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I</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1" name="Rectangle 815">
                <a:extLst>
                  <a:ext uri="{FF2B5EF4-FFF2-40B4-BE49-F238E27FC236}">
                    <a16:creationId xmlns:a16="http://schemas.microsoft.com/office/drawing/2014/main" id="{C090CB66-786A-6D6D-E84B-11053D4E2E58}"/>
                  </a:ext>
                </a:extLst>
              </p:cNvPr>
              <p:cNvSpPr>
                <a:spLocks noChangeArrowheads="1"/>
              </p:cNvSpPr>
              <p:nvPr/>
            </p:nvSpPr>
            <p:spPr bwMode="auto">
              <a:xfrm rot="20280000">
                <a:off x="4260" y="372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T</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2" name="Rectangle 816">
                <a:extLst>
                  <a:ext uri="{FF2B5EF4-FFF2-40B4-BE49-F238E27FC236}">
                    <a16:creationId xmlns:a16="http://schemas.microsoft.com/office/drawing/2014/main" id="{E32177E2-9F8C-8877-5801-6AB587FD4816}"/>
                  </a:ext>
                </a:extLst>
              </p:cNvPr>
              <p:cNvSpPr>
                <a:spLocks noChangeArrowheads="1"/>
              </p:cNvSpPr>
              <p:nvPr/>
            </p:nvSpPr>
            <p:spPr bwMode="auto">
              <a:xfrm rot="20160000">
                <a:off x="4292" y="3707"/>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3" name="Rectangle 817">
                <a:extLst>
                  <a:ext uri="{FF2B5EF4-FFF2-40B4-BE49-F238E27FC236}">
                    <a16:creationId xmlns:a16="http://schemas.microsoft.com/office/drawing/2014/main" id="{63A643C2-066B-4229-C176-6DC86F73C88B}"/>
                  </a:ext>
                </a:extLst>
              </p:cNvPr>
              <p:cNvSpPr>
                <a:spLocks noChangeArrowheads="1"/>
              </p:cNvSpPr>
              <p:nvPr/>
            </p:nvSpPr>
            <p:spPr bwMode="auto">
              <a:xfrm rot="20040000">
                <a:off x="4335" y="368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4" name="Rectangle 818">
                <a:extLst>
                  <a:ext uri="{FF2B5EF4-FFF2-40B4-BE49-F238E27FC236}">
                    <a16:creationId xmlns:a16="http://schemas.microsoft.com/office/drawing/2014/main" id="{1A2ACAC5-CAFF-FAAA-E3CF-ED3350CACDC5}"/>
                  </a:ext>
                </a:extLst>
              </p:cNvPr>
              <p:cNvSpPr>
                <a:spLocks noChangeArrowheads="1"/>
              </p:cNvSpPr>
              <p:nvPr/>
            </p:nvSpPr>
            <p:spPr bwMode="auto">
              <a:xfrm rot="19920000">
                <a:off x="4371" y="367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5" name="Rectangle 819">
                <a:extLst>
                  <a:ext uri="{FF2B5EF4-FFF2-40B4-BE49-F238E27FC236}">
                    <a16:creationId xmlns:a16="http://schemas.microsoft.com/office/drawing/2014/main" id="{F90352E5-7C77-9BE2-AA1D-12940F400113}"/>
                  </a:ext>
                </a:extLst>
              </p:cNvPr>
              <p:cNvSpPr>
                <a:spLocks noChangeArrowheads="1"/>
              </p:cNvSpPr>
              <p:nvPr/>
            </p:nvSpPr>
            <p:spPr bwMode="auto">
              <a:xfrm rot="19860000">
                <a:off x="4400" y="3653"/>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Y</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6" name="Rectangle 820">
                <a:extLst>
                  <a:ext uri="{FF2B5EF4-FFF2-40B4-BE49-F238E27FC236}">
                    <a16:creationId xmlns:a16="http://schemas.microsoft.com/office/drawing/2014/main" id="{A7B4A751-C4AE-CBFB-21BC-8A6C1370F6BC}"/>
                  </a:ext>
                </a:extLst>
              </p:cNvPr>
              <p:cNvSpPr>
                <a:spLocks noChangeArrowheads="1"/>
              </p:cNvSpPr>
              <p:nvPr/>
            </p:nvSpPr>
            <p:spPr bwMode="auto">
              <a:xfrm rot="19740000">
                <a:off x="4418" y="3626"/>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2083C"/>
                    </a:solidFill>
                    <a:effectLst/>
                    <a:uLnTx/>
                    <a:uFillTx/>
                    <a:latin typeface="Arial Bold" panose="020B07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7" name="Rectangle 821">
                <a:extLst>
                  <a:ext uri="{FF2B5EF4-FFF2-40B4-BE49-F238E27FC236}">
                    <a16:creationId xmlns:a16="http://schemas.microsoft.com/office/drawing/2014/main" id="{960AD9C6-17A5-2DC0-EAFD-79C1D9A3F88F}"/>
                  </a:ext>
                </a:extLst>
              </p:cNvPr>
              <p:cNvSpPr>
                <a:spLocks noChangeArrowheads="1"/>
              </p:cNvSpPr>
              <p:nvPr/>
            </p:nvSpPr>
            <p:spPr bwMode="auto">
              <a:xfrm rot="19680000">
                <a:off x="4452" y="362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8" name="Rectangle 822">
                <a:extLst>
                  <a:ext uri="{FF2B5EF4-FFF2-40B4-BE49-F238E27FC236}">
                    <a16:creationId xmlns:a16="http://schemas.microsoft.com/office/drawing/2014/main" id="{6896F66E-84A5-F326-EC80-05DB3EDDDE9F}"/>
                  </a:ext>
                </a:extLst>
              </p:cNvPr>
              <p:cNvSpPr>
                <a:spLocks noChangeArrowheads="1"/>
              </p:cNvSpPr>
              <p:nvPr/>
            </p:nvSpPr>
            <p:spPr bwMode="auto">
              <a:xfrm rot="19560000">
                <a:off x="4488" y="3595"/>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N</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59" name="Rectangle 823">
                <a:extLst>
                  <a:ext uri="{FF2B5EF4-FFF2-40B4-BE49-F238E27FC236}">
                    <a16:creationId xmlns:a16="http://schemas.microsoft.com/office/drawing/2014/main" id="{7F98D4F5-ED09-E70D-9460-B724F5DCE4AE}"/>
                  </a:ext>
                </a:extLst>
              </p:cNvPr>
              <p:cNvSpPr>
                <a:spLocks noChangeArrowheads="1"/>
              </p:cNvSpPr>
              <p:nvPr/>
            </p:nvSpPr>
            <p:spPr bwMode="auto">
              <a:xfrm rot="19440000">
                <a:off x="4526" y="3570"/>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A</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0" name="Rectangle 824">
                <a:extLst>
                  <a:ext uri="{FF2B5EF4-FFF2-40B4-BE49-F238E27FC236}">
                    <a16:creationId xmlns:a16="http://schemas.microsoft.com/office/drawing/2014/main" id="{653E1661-A004-C0A4-99C3-36AE1867A62D}"/>
                  </a:ext>
                </a:extLst>
              </p:cNvPr>
              <p:cNvSpPr>
                <a:spLocks noChangeArrowheads="1"/>
              </p:cNvSpPr>
              <p:nvPr/>
            </p:nvSpPr>
            <p:spPr bwMode="auto">
              <a:xfrm rot="19260000">
                <a:off x="4562" y="3539"/>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B</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1" name="Rectangle 825">
                <a:extLst>
                  <a:ext uri="{FF2B5EF4-FFF2-40B4-BE49-F238E27FC236}">
                    <a16:creationId xmlns:a16="http://schemas.microsoft.com/office/drawing/2014/main" id="{F617A94F-22DB-9A3F-0E06-A2647B58FD2E}"/>
                  </a:ext>
                </a:extLst>
              </p:cNvPr>
              <p:cNvSpPr>
                <a:spLocks noChangeArrowheads="1"/>
              </p:cNvSpPr>
              <p:nvPr/>
            </p:nvSpPr>
            <p:spPr bwMode="auto">
              <a:xfrm rot="19140000">
                <a:off x="4599" y="351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L</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2" name="Rectangle 826">
                <a:extLst>
                  <a:ext uri="{FF2B5EF4-FFF2-40B4-BE49-F238E27FC236}">
                    <a16:creationId xmlns:a16="http://schemas.microsoft.com/office/drawing/2014/main" id="{97410BDE-7533-3AD3-5077-05CFDA91AB51}"/>
                  </a:ext>
                </a:extLst>
              </p:cNvPr>
              <p:cNvSpPr>
                <a:spLocks noChangeArrowheads="1"/>
              </p:cNvSpPr>
              <p:nvPr/>
            </p:nvSpPr>
            <p:spPr bwMode="auto">
              <a:xfrm rot="19020000">
                <a:off x="4628" y="3484"/>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E</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3" name="Rectangle 827">
                <a:extLst>
                  <a:ext uri="{FF2B5EF4-FFF2-40B4-BE49-F238E27FC236}">
                    <a16:creationId xmlns:a16="http://schemas.microsoft.com/office/drawing/2014/main" id="{36C42DEE-E323-3BE2-175B-629342BC0138}"/>
                  </a:ext>
                </a:extLst>
              </p:cNvPr>
              <p:cNvSpPr>
                <a:spLocks noChangeArrowheads="1"/>
              </p:cNvSpPr>
              <p:nvPr/>
            </p:nvSpPr>
            <p:spPr bwMode="auto">
              <a:xfrm rot="18900000">
                <a:off x="4659" y="3451"/>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white"/>
                    </a:solidFill>
                    <a:effectLst/>
                    <a:uLnTx/>
                    <a:uFillTx/>
                    <a:latin typeface="Arial Bold" panose="020B0704020202020204" pitchFamily="34" charset="0"/>
                    <a:ea typeface="+mn-ea"/>
                    <a:cs typeface="+mn-cs"/>
                  </a:rPr>
                  <a:t>D</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64" name="Freeform 828">
                <a:extLst>
                  <a:ext uri="{FF2B5EF4-FFF2-40B4-BE49-F238E27FC236}">
                    <a16:creationId xmlns:a16="http://schemas.microsoft.com/office/drawing/2014/main" id="{6EBE5B33-5953-E993-31D3-EA9B3A597604}"/>
                  </a:ext>
                </a:extLst>
              </p:cNvPr>
              <p:cNvSpPr>
                <a:spLocks/>
              </p:cNvSpPr>
              <p:nvPr/>
            </p:nvSpPr>
            <p:spPr bwMode="auto">
              <a:xfrm>
                <a:off x="3319" y="2087"/>
                <a:ext cx="969" cy="976"/>
              </a:xfrm>
              <a:custGeom>
                <a:avLst/>
                <a:gdLst>
                  <a:gd name="T0" fmla="*/ 0 w 1612"/>
                  <a:gd name="T1" fmla="*/ 810 h 1621"/>
                  <a:gd name="T2" fmla="*/ 0 w 1612"/>
                  <a:gd name="T3" fmla="*/ 810 h 1621"/>
                  <a:gd name="T4" fmla="*/ 806 w 1612"/>
                  <a:gd name="T5" fmla="*/ 0 h 1621"/>
                  <a:gd name="T6" fmla="*/ 1612 w 1612"/>
                  <a:gd name="T7" fmla="*/ 810 h 1621"/>
                  <a:gd name="T8" fmla="*/ 806 w 1612"/>
                  <a:gd name="T9" fmla="*/ 1621 h 1621"/>
                  <a:gd name="T10" fmla="*/ 0 w 1612"/>
                  <a:gd name="T11" fmla="*/ 810 h 1621"/>
                </a:gdLst>
                <a:ahLst/>
                <a:cxnLst>
                  <a:cxn ang="0">
                    <a:pos x="T0" y="T1"/>
                  </a:cxn>
                  <a:cxn ang="0">
                    <a:pos x="T2" y="T3"/>
                  </a:cxn>
                  <a:cxn ang="0">
                    <a:pos x="T4" y="T5"/>
                  </a:cxn>
                  <a:cxn ang="0">
                    <a:pos x="T6" y="T7"/>
                  </a:cxn>
                  <a:cxn ang="0">
                    <a:pos x="T8" y="T9"/>
                  </a:cxn>
                  <a:cxn ang="0">
                    <a:pos x="T10" y="T11"/>
                  </a:cxn>
                </a:cxnLst>
                <a:rect l="0" t="0" r="r" b="b"/>
                <a:pathLst>
                  <a:path w="1612" h="1621">
                    <a:moveTo>
                      <a:pt x="0" y="810"/>
                    </a:moveTo>
                    <a:lnTo>
                      <a:pt x="0" y="810"/>
                    </a:lnTo>
                    <a:cubicBezTo>
                      <a:pt x="0" y="363"/>
                      <a:pt x="361" y="0"/>
                      <a:pt x="806" y="0"/>
                    </a:cubicBezTo>
                    <a:cubicBezTo>
                      <a:pt x="1251" y="0"/>
                      <a:pt x="1612" y="363"/>
                      <a:pt x="1612" y="810"/>
                    </a:cubicBezTo>
                    <a:cubicBezTo>
                      <a:pt x="1612" y="1258"/>
                      <a:pt x="1251" y="1621"/>
                      <a:pt x="806" y="1621"/>
                    </a:cubicBezTo>
                    <a:cubicBezTo>
                      <a:pt x="361" y="1621"/>
                      <a:pt x="0" y="1258"/>
                      <a:pt x="0" y="81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54" name="Freeform 830">
              <a:extLst>
                <a:ext uri="{FF2B5EF4-FFF2-40B4-BE49-F238E27FC236}">
                  <a16:creationId xmlns:a16="http://schemas.microsoft.com/office/drawing/2014/main" id="{0F28C83F-ED20-78CF-D042-0F52BFED55F4}"/>
                </a:ext>
              </a:extLst>
            </p:cNvPr>
            <p:cNvSpPr>
              <a:spLocks noEditPoints="1"/>
            </p:cNvSpPr>
            <p:nvPr/>
          </p:nvSpPr>
          <p:spPr bwMode="auto">
            <a:xfrm>
              <a:off x="2629" y="1382"/>
              <a:ext cx="2357" cy="2372"/>
            </a:xfrm>
            <a:custGeom>
              <a:avLst/>
              <a:gdLst>
                <a:gd name="T0" fmla="*/ 1961 w 3922"/>
                <a:gd name="T1" fmla="*/ 3757 h 3941"/>
                <a:gd name="T2" fmla="*/ 1961 w 3922"/>
                <a:gd name="T3" fmla="*/ 3757 h 3941"/>
                <a:gd name="T4" fmla="*/ 184 w 3922"/>
                <a:gd name="T5" fmla="*/ 1971 h 3941"/>
                <a:gd name="T6" fmla="*/ 1961 w 3922"/>
                <a:gd name="T7" fmla="*/ 184 h 3941"/>
                <a:gd name="T8" fmla="*/ 3739 w 3922"/>
                <a:gd name="T9" fmla="*/ 1971 h 3941"/>
                <a:gd name="T10" fmla="*/ 1961 w 3922"/>
                <a:gd name="T11" fmla="*/ 3757 h 3941"/>
                <a:gd name="T12" fmla="*/ 1961 w 3922"/>
                <a:gd name="T13" fmla="*/ 0 h 3941"/>
                <a:gd name="T14" fmla="*/ 1961 w 3922"/>
                <a:gd name="T15" fmla="*/ 0 h 3941"/>
                <a:gd name="T16" fmla="*/ 0 w 3922"/>
                <a:gd name="T17" fmla="*/ 1971 h 3941"/>
                <a:gd name="T18" fmla="*/ 1961 w 3922"/>
                <a:gd name="T19" fmla="*/ 3941 h 3941"/>
                <a:gd name="T20" fmla="*/ 3922 w 3922"/>
                <a:gd name="T21" fmla="*/ 1971 h 3941"/>
                <a:gd name="T22" fmla="*/ 1961 w 3922"/>
                <a:gd name="T23" fmla="*/ 0 h 3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22" h="3941">
                  <a:moveTo>
                    <a:pt x="1961" y="3757"/>
                  </a:moveTo>
                  <a:lnTo>
                    <a:pt x="1961" y="3757"/>
                  </a:lnTo>
                  <a:cubicBezTo>
                    <a:pt x="980" y="3757"/>
                    <a:pt x="184" y="2957"/>
                    <a:pt x="184" y="1971"/>
                  </a:cubicBezTo>
                  <a:cubicBezTo>
                    <a:pt x="184" y="984"/>
                    <a:pt x="980" y="184"/>
                    <a:pt x="1961" y="184"/>
                  </a:cubicBezTo>
                  <a:cubicBezTo>
                    <a:pt x="2943" y="184"/>
                    <a:pt x="3739" y="984"/>
                    <a:pt x="3739" y="1971"/>
                  </a:cubicBezTo>
                  <a:cubicBezTo>
                    <a:pt x="3739" y="2957"/>
                    <a:pt x="2943" y="3757"/>
                    <a:pt x="1961" y="3757"/>
                  </a:cubicBezTo>
                  <a:close/>
                  <a:moveTo>
                    <a:pt x="1961" y="0"/>
                  </a:moveTo>
                  <a:lnTo>
                    <a:pt x="1961" y="0"/>
                  </a:lnTo>
                  <a:cubicBezTo>
                    <a:pt x="878" y="0"/>
                    <a:pt x="0" y="882"/>
                    <a:pt x="0" y="1971"/>
                  </a:cubicBezTo>
                  <a:cubicBezTo>
                    <a:pt x="0" y="3059"/>
                    <a:pt x="878" y="3941"/>
                    <a:pt x="1961" y="3941"/>
                  </a:cubicBezTo>
                  <a:cubicBezTo>
                    <a:pt x="3044" y="3941"/>
                    <a:pt x="3922" y="3059"/>
                    <a:pt x="3922" y="1971"/>
                  </a:cubicBezTo>
                  <a:cubicBezTo>
                    <a:pt x="3922" y="882"/>
                    <a:pt x="3044" y="0"/>
                    <a:pt x="196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5" name="Freeform 831">
              <a:extLst>
                <a:ext uri="{FF2B5EF4-FFF2-40B4-BE49-F238E27FC236}">
                  <a16:creationId xmlns:a16="http://schemas.microsoft.com/office/drawing/2014/main" id="{D874CD8A-73C9-3E4E-7836-F7EAA43906D7}"/>
                </a:ext>
              </a:extLst>
            </p:cNvPr>
            <p:cNvSpPr>
              <a:spLocks/>
            </p:cNvSpPr>
            <p:nvPr/>
          </p:nvSpPr>
          <p:spPr bwMode="auto">
            <a:xfrm>
              <a:off x="3405" y="2171"/>
              <a:ext cx="797" cy="802"/>
            </a:xfrm>
            <a:custGeom>
              <a:avLst/>
              <a:gdLst>
                <a:gd name="T0" fmla="*/ 0 w 1327"/>
                <a:gd name="T1" fmla="*/ 666 h 1333"/>
                <a:gd name="T2" fmla="*/ 0 w 1327"/>
                <a:gd name="T3" fmla="*/ 666 h 1333"/>
                <a:gd name="T4" fmla="*/ 664 w 1327"/>
                <a:gd name="T5" fmla="*/ 0 h 1333"/>
                <a:gd name="T6" fmla="*/ 1327 w 1327"/>
                <a:gd name="T7" fmla="*/ 666 h 1333"/>
                <a:gd name="T8" fmla="*/ 664 w 1327"/>
                <a:gd name="T9" fmla="*/ 1333 h 1333"/>
                <a:gd name="T10" fmla="*/ 0 w 1327"/>
                <a:gd name="T11" fmla="*/ 666 h 1333"/>
              </a:gdLst>
              <a:ahLst/>
              <a:cxnLst>
                <a:cxn ang="0">
                  <a:pos x="T0" y="T1"/>
                </a:cxn>
                <a:cxn ang="0">
                  <a:pos x="T2" y="T3"/>
                </a:cxn>
                <a:cxn ang="0">
                  <a:pos x="T4" y="T5"/>
                </a:cxn>
                <a:cxn ang="0">
                  <a:pos x="T6" y="T7"/>
                </a:cxn>
                <a:cxn ang="0">
                  <a:pos x="T8" y="T9"/>
                </a:cxn>
                <a:cxn ang="0">
                  <a:pos x="T10" y="T11"/>
                </a:cxn>
              </a:cxnLst>
              <a:rect l="0" t="0" r="r" b="b"/>
              <a:pathLst>
                <a:path w="1327" h="1333">
                  <a:moveTo>
                    <a:pt x="0" y="666"/>
                  </a:moveTo>
                  <a:lnTo>
                    <a:pt x="0" y="666"/>
                  </a:lnTo>
                  <a:cubicBezTo>
                    <a:pt x="0" y="298"/>
                    <a:pt x="297" y="0"/>
                    <a:pt x="664" y="0"/>
                  </a:cubicBezTo>
                  <a:cubicBezTo>
                    <a:pt x="1030" y="0"/>
                    <a:pt x="1327" y="298"/>
                    <a:pt x="1327" y="666"/>
                  </a:cubicBezTo>
                  <a:cubicBezTo>
                    <a:pt x="1327" y="1034"/>
                    <a:pt x="1030" y="1333"/>
                    <a:pt x="664" y="1333"/>
                  </a:cubicBezTo>
                  <a:cubicBezTo>
                    <a:pt x="297" y="1333"/>
                    <a:pt x="0" y="1034"/>
                    <a:pt x="0" y="666"/>
                  </a:cubicBez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6" name="Rectangle 832">
              <a:extLst>
                <a:ext uri="{FF2B5EF4-FFF2-40B4-BE49-F238E27FC236}">
                  <a16:creationId xmlns:a16="http://schemas.microsoft.com/office/drawing/2014/main" id="{37F5583F-D7FC-0D19-4E08-F6FD97180C1D}"/>
                </a:ext>
              </a:extLst>
            </p:cNvPr>
            <p:cNvSpPr>
              <a:spLocks noChangeArrowheads="1"/>
            </p:cNvSpPr>
            <p:nvPr/>
          </p:nvSpPr>
          <p:spPr bwMode="auto">
            <a:xfrm>
              <a:off x="3507" y="2448"/>
              <a:ext cx="63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DELIGHTING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7" name="Rectangle 833">
              <a:extLst>
                <a:ext uri="{FF2B5EF4-FFF2-40B4-BE49-F238E27FC236}">
                  <a16:creationId xmlns:a16="http://schemas.microsoft.com/office/drawing/2014/main" id="{082E4820-1868-F384-A0FA-379D9B22E26B}"/>
                </a:ext>
              </a:extLst>
            </p:cNvPr>
            <p:cNvSpPr>
              <a:spLocks noChangeArrowheads="1"/>
            </p:cNvSpPr>
            <p:nvPr/>
          </p:nvSpPr>
          <p:spPr bwMode="auto">
            <a:xfrm>
              <a:off x="3497" y="2564"/>
              <a:ext cx="30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CUST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8" name="Rectangle 834">
              <a:extLst>
                <a:ext uri="{FF2B5EF4-FFF2-40B4-BE49-F238E27FC236}">
                  <a16:creationId xmlns:a16="http://schemas.microsoft.com/office/drawing/2014/main" id="{781790AD-928E-BF52-9E79-3F7518A65C1E}"/>
                </a:ext>
              </a:extLst>
            </p:cNvPr>
            <p:cNvSpPr>
              <a:spLocks noChangeArrowheads="1"/>
            </p:cNvSpPr>
            <p:nvPr/>
          </p:nvSpPr>
          <p:spPr bwMode="auto">
            <a:xfrm>
              <a:off x="3757" y="2564"/>
              <a:ext cx="39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Bold" panose="020B0704020202020204" pitchFamily="34" charset="0"/>
                  <a:ea typeface="+mn-ea"/>
                  <a:cs typeface="+mn-cs"/>
                </a:rPr>
                <a:t>OMERS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9" name="Freeform 835">
              <a:extLst>
                <a:ext uri="{FF2B5EF4-FFF2-40B4-BE49-F238E27FC236}">
                  <a16:creationId xmlns:a16="http://schemas.microsoft.com/office/drawing/2014/main" id="{2422ACA9-A6FF-68FB-827B-6F00F8EC559C}"/>
                </a:ext>
              </a:extLst>
            </p:cNvPr>
            <p:cNvSpPr>
              <a:spLocks/>
            </p:cNvSpPr>
            <p:nvPr/>
          </p:nvSpPr>
          <p:spPr bwMode="auto">
            <a:xfrm>
              <a:off x="3750" y="1171"/>
              <a:ext cx="110" cy="940"/>
            </a:xfrm>
            <a:custGeom>
              <a:avLst/>
              <a:gdLst>
                <a:gd name="T0" fmla="*/ 182 w 182"/>
                <a:gd name="T1" fmla="*/ 1561 h 1561"/>
                <a:gd name="T2" fmla="*/ 182 w 182"/>
                <a:gd name="T3" fmla="*/ 1561 h 1561"/>
                <a:gd name="T4" fmla="*/ 0 w 182"/>
                <a:gd name="T5" fmla="*/ 1561 h 1561"/>
                <a:gd name="T6" fmla="*/ 0 w 182"/>
                <a:gd name="T7" fmla="*/ 0 h 1561"/>
                <a:gd name="T8" fmla="*/ 182 w 182"/>
                <a:gd name="T9" fmla="*/ 0 h 1561"/>
                <a:gd name="T10" fmla="*/ 182 w 182"/>
                <a:gd name="T11" fmla="*/ 1561 h 1561"/>
              </a:gdLst>
              <a:ahLst/>
              <a:cxnLst>
                <a:cxn ang="0">
                  <a:pos x="T0" y="T1"/>
                </a:cxn>
                <a:cxn ang="0">
                  <a:pos x="T2" y="T3"/>
                </a:cxn>
                <a:cxn ang="0">
                  <a:pos x="T4" y="T5"/>
                </a:cxn>
                <a:cxn ang="0">
                  <a:pos x="T6" y="T7"/>
                </a:cxn>
                <a:cxn ang="0">
                  <a:pos x="T8" y="T9"/>
                </a:cxn>
                <a:cxn ang="0">
                  <a:pos x="T10" y="T11"/>
                </a:cxn>
              </a:cxnLst>
              <a:rect l="0" t="0" r="r" b="b"/>
              <a:pathLst>
                <a:path w="182" h="1561">
                  <a:moveTo>
                    <a:pt x="182" y="1561"/>
                  </a:moveTo>
                  <a:lnTo>
                    <a:pt x="182" y="1561"/>
                  </a:lnTo>
                  <a:lnTo>
                    <a:pt x="0" y="1561"/>
                  </a:lnTo>
                  <a:lnTo>
                    <a:pt x="0" y="0"/>
                  </a:lnTo>
                  <a:lnTo>
                    <a:pt x="182" y="0"/>
                  </a:lnTo>
                  <a:lnTo>
                    <a:pt x="182" y="156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0" name="Freeform 836">
              <a:extLst>
                <a:ext uri="{FF2B5EF4-FFF2-40B4-BE49-F238E27FC236}">
                  <a16:creationId xmlns:a16="http://schemas.microsoft.com/office/drawing/2014/main" id="{7CA1E455-D881-EF47-E286-F88C8EA90E4E}"/>
                </a:ext>
              </a:extLst>
            </p:cNvPr>
            <p:cNvSpPr>
              <a:spLocks/>
            </p:cNvSpPr>
            <p:nvPr/>
          </p:nvSpPr>
          <p:spPr bwMode="auto">
            <a:xfrm>
              <a:off x="3750" y="3032"/>
              <a:ext cx="110" cy="940"/>
            </a:xfrm>
            <a:custGeom>
              <a:avLst/>
              <a:gdLst>
                <a:gd name="T0" fmla="*/ 182 w 182"/>
                <a:gd name="T1" fmla="*/ 1561 h 1561"/>
                <a:gd name="T2" fmla="*/ 182 w 182"/>
                <a:gd name="T3" fmla="*/ 1561 h 1561"/>
                <a:gd name="T4" fmla="*/ 0 w 182"/>
                <a:gd name="T5" fmla="*/ 1561 h 1561"/>
                <a:gd name="T6" fmla="*/ 0 w 182"/>
                <a:gd name="T7" fmla="*/ 0 h 1561"/>
                <a:gd name="T8" fmla="*/ 182 w 182"/>
                <a:gd name="T9" fmla="*/ 0 h 1561"/>
                <a:gd name="T10" fmla="*/ 182 w 182"/>
                <a:gd name="T11" fmla="*/ 1561 h 1561"/>
              </a:gdLst>
              <a:ahLst/>
              <a:cxnLst>
                <a:cxn ang="0">
                  <a:pos x="T0" y="T1"/>
                </a:cxn>
                <a:cxn ang="0">
                  <a:pos x="T2" y="T3"/>
                </a:cxn>
                <a:cxn ang="0">
                  <a:pos x="T4" y="T5"/>
                </a:cxn>
                <a:cxn ang="0">
                  <a:pos x="T6" y="T7"/>
                </a:cxn>
                <a:cxn ang="0">
                  <a:pos x="T8" y="T9"/>
                </a:cxn>
                <a:cxn ang="0">
                  <a:pos x="T10" y="T11"/>
                </a:cxn>
              </a:cxnLst>
              <a:rect l="0" t="0" r="r" b="b"/>
              <a:pathLst>
                <a:path w="182" h="1561">
                  <a:moveTo>
                    <a:pt x="182" y="1561"/>
                  </a:moveTo>
                  <a:lnTo>
                    <a:pt x="182" y="1561"/>
                  </a:lnTo>
                  <a:lnTo>
                    <a:pt x="0" y="1561"/>
                  </a:lnTo>
                  <a:lnTo>
                    <a:pt x="0" y="0"/>
                  </a:lnTo>
                  <a:lnTo>
                    <a:pt x="182" y="0"/>
                  </a:lnTo>
                  <a:lnTo>
                    <a:pt x="182" y="156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1" name="Freeform 837">
              <a:extLst>
                <a:ext uri="{FF2B5EF4-FFF2-40B4-BE49-F238E27FC236}">
                  <a16:creationId xmlns:a16="http://schemas.microsoft.com/office/drawing/2014/main" id="{56DF860D-62B6-1D13-E89E-4537C708029B}"/>
                </a:ext>
              </a:extLst>
            </p:cNvPr>
            <p:cNvSpPr>
              <a:spLocks/>
            </p:cNvSpPr>
            <p:nvPr/>
          </p:nvSpPr>
          <p:spPr bwMode="auto">
            <a:xfrm>
              <a:off x="2557" y="1826"/>
              <a:ext cx="867" cy="564"/>
            </a:xfrm>
            <a:custGeom>
              <a:avLst/>
              <a:gdLst>
                <a:gd name="T0" fmla="*/ 1443 w 1443"/>
                <a:gd name="T1" fmla="*/ 778 h 936"/>
                <a:gd name="T2" fmla="*/ 1443 w 1443"/>
                <a:gd name="T3" fmla="*/ 778 h 936"/>
                <a:gd name="T4" fmla="*/ 1353 w 1443"/>
                <a:gd name="T5" fmla="*/ 936 h 936"/>
                <a:gd name="T6" fmla="*/ 0 w 1443"/>
                <a:gd name="T7" fmla="*/ 158 h 936"/>
                <a:gd name="T8" fmla="*/ 90 w 1443"/>
                <a:gd name="T9" fmla="*/ 0 h 936"/>
                <a:gd name="T10" fmla="*/ 1443 w 1443"/>
                <a:gd name="T11" fmla="*/ 778 h 936"/>
              </a:gdLst>
              <a:ahLst/>
              <a:cxnLst>
                <a:cxn ang="0">
                  <a:pos x="T0" y="T1"/>
                </a:cxn>
                <a:cxn ang="0">
                  <a:pos x="T2" y="T3"/>
                </a:cxn>
                <a:cxn ang="0">
                  <a:pos x="T4" y="T5"/>
                </a:cxn>
                <a:cxn ang="0">
                  <a:pos x="T6" y="T7"/>
                </a:cxn>
                <a:cxn ang="0">
                  <a:pos x="T8" y="T9"/>
                </a:cxn>
                <a:cxn ang="0">
                  <a:pos x="T10" y="T11"/>
                </a:cxn>
              </a:cxnLst>
              <a:rect l="0" t="0" r="r" b="b"/>
              <a:pathLst>
                <a:path w="1443" h="936">
                  <a:moveTo>
                    <a:pt x="1443" y="778"/>
                  </a:moveTo>
                  <a:lnTo>
                    <a:pt x="1443" y="778"/>
                  </a:lnTo>
                  <a:lnTo>
                    <a:pt x="1353" y="936"/>
                  </a:lnTo>
                  <a:lnTo>
                    <a:pt x="0" y="158"/>
                  </a:lnTo>
                  <a:lnTo>
                    <a:pt x="90" y="0"/>
                  </a:lnTo>
                  <a:lnTo>
                    <a:pt x="1443" y="77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2" name="Freeform 838">
              <a:extLst>
                <a:ext uri="{FF2B5EF4-FFF2-40B4-BE49-F238E27FC236}">
                  <a16:creationId xmlns:a16="http://schemas.microsoft.com/office/drawing/2014/main" id="{B66AFC74-0B48-8EF2-8794-17B20103ECB1}"/>
                </a:ext>
              </a:extLst>
            </p:cNvPr>
            <p:cNvSpPr>
              <a:spLocks/>
            </p:cNvSpPr>
            <p:nvPr/>
          </p:nvSpPr>
          <p:spPr bwMode="auto">
            <a:xfrm>
              <a:off x="4168" y="2754"/>
              <a:ext cx="868" cy="563"/>
            </a:xfrm>
            <a:custGeom>
              <a:avLst/>
              <a:gdLst>
                <a:gd name="T0" fmla="*/ 1444 w 1444"/>
                <a:gd name="T1" fmla="*/ 778 h 936"/>
                <a:gd name="T2" fmla="*/ 1444 w 1444"/>
                <a:gd name="T3" fmla="*/ 778 h 936"/>
                <a:gd name="T4" fmla="*/ 1353 w 1444"/>
                <a:gd name="T5" fmla="*/ 936 h 936"/>
                <a:gd name="T6" fmla="*/ 0 w 1444"/>
                <a:gd name="T7" fmla="*/ 158 h 936"/>
                <a:gd name="T8" fmla="*/ 91 w 1444"/>
                <a:gd name="T9" fmla="*/ 0 h 936"/>
                <a:gd name="T10" fmla="*/ 1444 w 1444"/>
                <a:gd name="T11" fmla="*/ 778 h 936"/>
              </a:gdLst>
              <a:ahLst/>
              <a:cxnLst>
                <a:cxn ang="0">
                  <a:pos x="T0" y="T1"/>
                </a:cxn>
                <a:cxn ang="0">
                  <a:pos x="T2" y="T3"/>
                </a:cxn>
                <a:cxn ang="0">
                  <a:pos x="T4" y="T5"/>
                </a:cxn>
                <a:cxn ang="0">
                  <a:pos x="T6" y="T7"/>
                </a:cxn>
                <a:cxn ang="0">
                  <a:pos x="T8" y="T9"/>
                </a:cxn>
                <a:cxn ang="0">
                  <a:pos x="T10" y="T11"/>
                </a:cxn>
              </a:cxnLst>
              <a:rect l="0" t="0" r="r" b="b"/>
              <a:pathLst>
                <a:path w="1444" h="936">
                  <a:moveTo>
                    <a:pt x="1444" y="778"/>
                  </a:moveTo>
                  <a:lnTo>
                    <a:pt x="1444" y="778"/>
                  </a:lnTo>
                  <a:lnTo>
                    <a:pt x="1353" y="936"/>
                  </a:lnTo>
                  <a:lnTo>
                    <a:pt x="0" y="158"/>
                  </a:lnTo>
                  <a:lnTo>
                    <a:pt x="91" y="0"/>
                  </a:lnTo>
                  <a:lnTo>
                    <a:pt x="1444" y="77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3" name="Freeform 839">
              <a:extLst>
                <a:ext uri="{FF2B5EF4-FFF2-40B4-BE49-F238E27FC236}">
                  <a16:creationId xmlns:a16="http://schemas.microsoft.com/office/drawing/2014/main" id="{5C214EAF-B6F8-3420-3F36-F4414E8AAF65}"/>
                </a:ext>
              </a:extLst>
            </p:cNvPr>
            <p:cNvSpPr>
              <a:spLocks/>
            </p:cNvSpPr>
            <p:nvPr/>
          </p:nvSpPr>
          <p:spPr bwMode="auto">
            <a:xfrm>
              <a:off x="2567" y="2751"/>
              <a:ext cx="866" cy="567"/>
            </a:xfrm>
            <a:custGeom>
              <a:avLst/>
              <a:gdLst>
                <a:gd name="T0" fmla="*/ 1350 w 1441"/>
                <a:gd name="T1" fmla="*/ 0 h 941"/>
                <a:gd name="T2" fmla="*/ 1350 w 1441"/>
                <a:gd name="T3" fmla="*/ 0 h 941"/>
                <a:gd name="T4" fmla="*/ 1441 w 1441"/>
                <a:gd name="T5" fmla="*/ 158 h 941"/>
                <a:gd name="T6" fmla="*/ 91 w 1441"/>
                <a:gd name="T7" fmla="*/ 941 h 941"/>
                <a:gd name="T8" fmla="*/ 0 w 1441"/>
                <a:gd name="T9" fmla="*/ 783 h 941"/>
                <a:gd name="T10" fmla="*/ 1350 w 1441"/>
                <a:gd name="T11" fmla="*/ 0 h 941"/>
              </a:gdLst>
              <a:ahLst/>
              <a:cxnLst>
                <a:cxn ang="0">
                  <a:pos x="T0" y="T1"/>
                </a:cxn>
                <a:cxn ang="0">
                  <a:pos x="T2" y="T3"/>
                </a:cxn>
                <a:cxn ang="0">
                  <a:pos x="T4" y="T5"/>
                </a:cxn>
                <a:cxn ang="0">
                  <a:pos x="T6" y="T7"/>
                </a:cxn>
                <a:cxn ang="0">
                  <a:pos x="T8" y="T9"/>
                </a:cxn>
                <a:cxn ang="0">
                  <a:pos x="T10" y="T11"/>
                </a:cxn>
              </a:cxnLst>
              <a:rect l="0" t="0" r="r" b="b"/>
              <a:pathLst>
                <a:path w="1441" h="941">
                  <a:moveTo>
                    <a:pt x="1350" y="0"/>
                  </a:moveTo>
                  <a:lnTo>
                    <a:pt x="1350" y="0"/>
                  </a:lnTo>
                  <a:lnTo>
                    <a:pt x="1441" y="158"/>
                  </a:lnTo>
                  <a:lnTo>
                    <a:pt x="91" y="941"/>
                  </a:lnTo>
                  <a:lnTo>
                    <a:pt x="0" y="783"/>
                  </a:lnTo>
                  <a:lnTo>
                    <a:pt x="135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4" name="Freeform 840">
              <a:extLst>
                <a:ext uri="{FF2B5EF4-FFF2-40B4-BE49-F238E27FC236}">
                  <a16:creationId xmlns:a16="http://schemas.microsoft.com/office/drawing/2014/main" id="{B9CC105F-8CE7-3E52-82F9-073CABF63C38}"/>
                </a:ext>
              </a:extLst>
            </p:cNvPr>
            <p:cNvSpPr>
              <a:spLocks/>
            </p:cNvSpPr>
            <p:nvPr/>
          </p:nvSpPr>
          <p:spPr bwMode="auto">
            <a:xfrm>
              <a:off x="4174" y="1817"/>
              <a:ext cx="866" cy="567"/>
            </a:xfrm>
            <a:custGeom>
              <a:avLst/>
              <a:gdLst>
                <a:gd name="T0" fmla="*/ 1350 w 1442"/>
                <a:gd name="T1" fmla="*/ 0 h 941"/>
                <a:gd name="T2" fmla="*/ 1350 w 1442"/>
                <a:gd name="T3" fmla="*/ 0 h 941"/>
                <a:gd name="T4" fmla="*/ 1442 w 1442"/>
                <a:gd name="T5" fmla="*/ 158 h 941"/>
                <a:gd name="T6" fmla="*/ 92 w 1442"/>
                <a:gd name="T7" fmla="*/ 941 h 941"/>
                <a:gd name="T8" fmla="*/ 0 w 1442"/>
                <a:gd name="T9" fmla="*/ 784 h 941"/>
                <a:gd name="T10" fmla="*/ 1350 w 1442"/>
                <a:gd name="T11" fmla="*/ 0 h 941"/>
              </a:gdLst>
              <a:ahLst/>
              <a:cxnLst>
                <a:cxn ang="0">
                  <a:pos x="T0" y="T1"/>
                </a:cxn>
                <a:cxn ang="0">
                  <a:pos x="T2" y="T3"/>
                </a:cxn>
                <a:cxn ang="0">
                  <a:pos x="T4" y="T5"/>
                </a:cxn>
                <a:cxn ang="0">
                  <a:pos x="T6" y="T7"/>
                </a:cxn>
                <a:cxn ang="0">
                  <a:pos x="T8" y="T9"/>
                </a:cxn>
                <a:cxn ang="0">
                  <a:pos x="T10" y="T11"/>
                </a:cxn>
              </a:cxnLst>
              <a:rect l="0" t="0" r="r" b="b"/>
              <a:pathLst>
                <a:path w="1442" h="941">
                  <a:moveTo>
                    <a:pt x="1350" y="0"/>
                  </a:moveTo>
                  <a:lnTo>
                    <a:pt x="1350" y="0"/>
                  </a:lnTo>
                  <a:lnTo>
                    <a:pt x="1442" y="158"/>
                  </a:lnTo>
                  <a:lnTo>
                    <a:pt x="92" y="941"/>
                  </a:lnTo>
                  <a:lnTo>
                    <a:pt x="0" y="784"/>
                  </a:lnTo>
                  <a:lnTo>
                    <a:pt x="135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Text Placeholder 2">
            <a:extLst>
              <a:ext uri="{FF2B5EF4-FFF2-40B4-BE49-F238E27FC236}">
                <a16:creationId xmlns:a16="http://schemas.microsoft.com/office/drawing/2014/main" id="{003D1149-F528-11A5-661D-88F78B1929E8}"/>
              </a:ext>
            </a:extLst>
          </p:cNvPr>
          <p:cNvSpPr>
            <a:spLocks noGrp="1"/>
          </p:cNvSpPr>
          <p:nvPr>
            <p:ph type="body" sz="quarter" idx="12"/>
          </p:nvPr>
        </p:nvSpPr>
        <p:spPr/>
        <p:txBody>
          <a:bodyPr/>
          <a:lstStyle/>
          <a:p>
            <a:r>
              <a:rPr lang="en-GB"/>
              <a:t>What do we do</a:t>
            </a:r>
          </a:p>
        </p:txBody>
      </p:sp>
      <p:sp>
        <p:nvSpPr>
          <p:cNvPr id="26" name="Google Shape;3922;p5">
            <a:extLst>
              <a:ext uri="{FF2B5EF4-FFF2-40B4-BE49-F238E27FC236}">
                <a16:creationId xmlns:a16="http://schemas.microsoft.com/office/drawing/2014/main" id="{37A8CCE5-DF31-ECE3-83EE-E50E2AFC9B85}"/>
              </a:ext>
            </a:extLst>
          </p:cNvPr>
          <p:cNvSpPr txBox="1"/>
          <p:nvPr/>
        </p:nvSpPr>
        <p:spPr>
          <a:xfrm>
            <a:off x="563766" y="4799051"/>
            <a:ext cx="3562587" cy="1052923"/>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Insight led CX transformation</a:t>
            </a:r>
            <a:endParaRPr kumimoji="0" lang="en-GB" sz="1100" b="0" i="0" u="none" strike="noStrike" kern="0" cap="none" spc="0" normalizeH="0" baseline="0" noProof="0">
              <a:ln>
                <a:noFill/>
              </a:ln>
              <a:solidFill>
                <a:srgbClr val="E7E6E6"/>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Channel optimisation through contact analytics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Applied data science, </a:t>
            </a:r>
            <a:r>
              <a:rPr kumimoji="0" lang="en-GB" sz="1100" b="0" i="0" u="none" strike="noStrike" kern="0" cap="none" spc="0" normalizeH="0" baseline="0" noProof="0">
                <a:ln>
                  <a:noFill/>
                </a:ln>
                <a:solidFill>
                  <a:srgbClr val="E7E6E6"/>
                </a:solidFill>
                <a:effectLst/>
                <a:uLnTx/>
                <a:uFillTx/>
                <a:latin typeface="Arial"/>
                <a:ea typeface="+mn-ea"/>
                <a:cs typeface="Arial"/>
                <a:sym typeface="Arial"/>
              </a:rPr>
              <a:t>personalisation</a:t>
            </a: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 &amp; </a:t>
            </a:r>
            <a:r>
              <a:rPr kumimoji="0" lang="en-GB" sz="1100" b="0" i="0" u="none" strike="noStrike" kern="0" cap="none" spc="0" normalizeH="0" baseline="0" noProof="0">
                <a:ln>
                  <a:noFill/>
                </a:ln>
                <a:solidFill>
                  <a:srgbClr val="E7E6E6"/>
                </a:solidFill>
                <a:effectLst/>
                <a:uLnTx/>
                <a:uFillTx/>
                <a:latin typeface="Arial"/>
                <a:ea typeface="+mn-ea"/>
                <a:cs typeface="Arial"/>
                <a:sym typeface="Arial"/>
              </a:rPr>
              <a:t>optimisation</a:t>
            </a: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 to drive better customer outcomes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570" marR="0" lvl="0" indent="-115570"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Partnerships to accelerate insight: Hypercube, McKinsey / Quantum Black</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27" name="Google Shape;3923;p5">
            <a:extLst>
              <a:ext uri="{FF2B5EF4-FFF2-40B4-BE49-F238E27FC236}">
                <a16:creationId xmlns:a16="http://schemas.microsoft.com/office/drawing/2014/main" id="{296D5C5C-F497-6935-1844-57BAB763DF37}"/>
              </a:ext>
            </a:extLst>
          </p:cNvPr>
          <p:cNvSpPr/>
          <p:nvPr/>
        </p:nvSpPr>
        <p:spPr>
          <a:xfrm>
            <a:off x="7781596" y="5872770"/>
            <a:ext cx="3428948" cy="218300"/>
          </a:xfrm>
          <a:custGeom>
            <a:avLst/>
            <a:gdLst/>
            <a:ahLst/>
            <a:cxnLst/>
            <a:rect l="l" t="t" r="r" b="b"/>
            <a:pathLst>
              <a:path w="3039110" h="230504" extrusionOk="0">
                <a:moveTo>
                  <a:pt x="3038589" y="230276"/>
                </a:moveTo>
                <a:lnTo>
                  <a:pt x="209334" y="230276"/>
                </a:lnTo>
                <a:lnTo>
                  <a:pt x="0"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28" name="Google Shape;3924;p5">
            <a:extLst>
              <a:ext uri="{FF2B5EF4-FFF2-40B4-BE49-F238E27FC236}">
                <a16:creationId xmlns:a16="http://schemas.microsoft.com/office/drawing/2014/main" id="{2EF543B6-2D47-CAC3-A949-BCC670BF06AC}"/>
              </a:ext>
            </a:extLst>
          </p:cNvPr>
          <p:cNvSpPr/>
          <p:nvPr/>
        </p:nvSpPr>
        <p:spPr>
          <a:xfrm flipV="1">
            <a:off x="8299401" y="4239209"/>
            <a:ext cx="3679239" cy="58254"/>
          </a:xfrm>
          <a:custGeom>
            <a:avLst/>
            <a:gdLst/>
            <a:ahLst/>
            <a:cxnLst/>
            <a:rect l="l" t="t" r="r" b="b"/>
            <a:pathLst>
              <a:path w="2393315" h="120000" extrusionOk="0">
                <a:moveTo>
                  <a:pt x="2392946" y="0"/>
                </a:moveTo>
                <a:lnTo>
                  <a:pt x="0"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29" name="Google Shape;3925;p5">
            <a:extLst>
              <a:ext uri="{FF2B5EF4-FFF2-40B4-BE49-F238E27FC236}">
                <a16:creationId xmlns:a16="http://schemas.microsoft.com/office/drawing/2014/main" id="{6CD5761D-AFE4-6520-3E71-3B283A9A2442}"/>
              </a:ext>
            </a:extLst>
          </p:cNvPr>
          <p:cNvSpPr/>
          <p:nvPr/>
        </p:nvSpPr>
        <p:spPr>
          <a:xfrm>
            <a:off x="7409350" y="1752551"/>
            <a:ext cx="3620513" cy="340013"/>
          </a:xfrm>
          <a:custGeom>
            <a:avLst/>
            <a:gdLst/>
            <a:ahLst/>
            <a:cxnLst/>
            <a:rect l="l" t="t" r="r" b="b"/>
            <a:pathLst>
              <a:path w="2964815" h="297180" extrusionOk="0">
                <a:moveTo>
                  <a:pt x="2964256" y="0"/>
                </a:moveTo>
                <a:lnTo>
                  <a:pt x="270002" y="0"/>
                </a:lnTo>
                <a:lnTo>
                  <a:pt x="0" y="297002"/>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0" name="Google Shape;3926;p5">
            <a:extLst>
              <a:ext uri="{FF2B5EF4-FFF2-40B4-BE49-F238E27FC236}">
                <a16:creationId xmlns:a16="http://schemas.microsoft.com/office/drawing/2014/main" id="{B7DE91CB-CB68-9D94-4DB1-2AC232DD8891}"/>
              </a:ext>
            </a:extLst>
          </p:cNvPr>
          <p:cNvSpPr txBox="1"/>
          <p:nvPr/>
        </p:nvSpPr>
        <p:spPr>
          <a:xfrm>
            <a:off x="7940598" y="1849425"/>
            <a:ext cx="3269946" cy="714369"/>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Delighting Customers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More accessible, choice across multi-channel</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Increased ease - right first time, every time </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Increased loyalty and satisfaction (NPS scores)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31" name="Google Shape;3927;p5">
            <a:extLst>
              <a:ext uri="{FF2B5EF4-FFF2-40B4-BE49-F238E27FC236}">
                <a16:creationId xmlns:a16="http://schemas.microsoft.com/office/drawing/2014/main" id="{F6D2E1B4-5E3E-A800-AAE8-D739E6F1D5F9}"/>
              </a:ext>
            </a:extLst>
          </p:cNvPr>
          <p:cNvSpPr txBox="1"/>
          <p:nvPr/>
        </p:nvSpPr>
        <p:spPr>
          <a:xfrm>
            <a:off x="8299401" y="3096573"/>
            <a:ext cx="3892598" cy="104131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Outcome focused</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Making change happen</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Lead in innovating across people &amp; process </a:t>
            </a:r>
            <a:br>
              <a:rPr kumimoji="0" lang="en-GB" sz="1100" b="0" i="0" u="none" strike="noStrike" kern="0" cap="none" spc="0" normalizeH="0" baseline="0" noProof="0">
                <a:ln>
                  <a:noFill/>
                </a:ln>
                <a:solidFill>
                  <a:srgbClr val="E7E6E6"/>
                </a:solidFill>
                <a:effectLst/>
                <a:uLnTx/>
                <a:uFillTx/>
                <a:latin typeface="Arial"/>
                <a:ea typeface="Arial"/>
                <a:cs typeface="Arial"/>
                <a:sym typeface="Arial"/>
              </a:rPr>
            </a:b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with technology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Commit to outcomes contractually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mn-ea"/>
                <a:cs typeface="Arial"/>
                <a:sym typeface="Arial"/>
              </a:rPr>
              <a:t>P</a:t>
            </a: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artnerships create flexibility, evolving with your business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32" name="Google Shape;3928;p5">
            <a:extLst>
              <a:ext uri="{FF2B5EF4-FFF2-40B4-BE49-F238E27FC236}">
                <a16:creationId xmlns:a16="http://schemas.microsoft.com/office/drawing/2014/main" id="{68BB4A76-6C52-6486-2D2B-179BBE194752}"/>
              </a:ext>
            </a:extLst>
          </p:cNvPr>
          <p:cNvSpPr txBox="1"/>
          <p:nvPr/>
        </p:nvSpPr>
        <p:spPr>
          <a:xfrm>
            <a:off x="8299401" y="5037637"/>
            <a:ext cx="3049724" cy="883646"/>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Digitally enabled</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Insight-led optimisation of your digital assets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Building / introducing new assets e.g. integrated channel platforms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Adoption campaigns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p:txBody>
      </p:sp>
      <p:sp>
        <p:nvSpPr>
          <p:cNvPr id="33" name="Google Shape;3929;p5">
            <a:extLst>
              <a:ext uri="{FF2B5EF4-FFF2-40B4-BE49-F238E27FC236}">
                <a16:creationId xmlns:a16="http://schemas.microsoft.com/office/drawing/2014/main" id="{37E83FA5-0AE5-80CF-F971-3D3F2206A0E8}"/>
              </a:ext>
            </a:extLst>
          </p:cNvPr>
          <p:cNvSpPr txBox="1"/>
          <p:nvPr/>
        </p:nvSpPr>
        <p:spPr>
          <a:xfrm>
            <a:off x="1050337" y="1928281"/>
            <a:ext cx="3269946" cy="1052923"/>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E7E6E6"/>
                </a:solidFill>
                <a:effectLst/>
                <a:uLnTx/>
                <a:uFillTx/>
                <a:latin typeface="Arial"/>
                <a:ea typeface="Arial"/>
                <a:cs typeface="Arial"/>
                <a:sym typeface="Arial"/>
              </a:rPr>
              <a:t>Solving client business problems</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Improved customer experience</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Grow customer revenues &amp; productivity</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Lower cost-to-serve by reducing failure &amp; increasing </a:t>
            </a:r>
            <a:r>
              <a:rPr kumimoji="0" lang="en-GB" sz="1100" b="0" i="0" u="none" strike="noStrike" kern="0" cap="none" spc="0" normalizeH="0" baseline="0" noProof="0">
                <a:ln>
                  <a:noFill/>
                </a:ln>
                <a:solidFill>
                  <a:srgbClr val="E7E6E6"/>
                </a:solidFill>
                <a:effectLst/>
                <a:uLnTx/>
                <a:uFillTx/>
                <a:latin typeface="Arial"/>
                <a:ea typeface="+mn-ea"/>
                <a:cs typeface="Arial"/>
                <a:sym typeface="Arial"/>
              </a:rPr>
              <a:t>first call resolution</a:t>
            </a:r>
            <a:endParaRPr kumimoji="0" sz="1100" b="0" i="0" u="none" strike="noStrike" kern="0" cap="none" spc="0" normalizeH="0" baseline="0" noProof="0">
              <a:ln>
                <a:noFill/>
              </a:ln>
              <a:solidFill>
                <a:srgbClr val="E7E6E6"/>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E7E6E6"/>
                </a:solidFill>
                <a:effectLst/>
                <a:uLnTx/>
                <a:uFillTx/>
                <a:latin typeface="Arial"/>
                <a:ea typeface="Arial"/>
                <a:cs typeface="Arial"/>
                <a:sym typeface="Arial"/>
              </a:rPr>
              <a:t>End-to-end experience management </a:t>
            </a:r>
            <a:endParaRPr kumimoji="0" sz="1100" b="0" i="0" u="none" strike="noStrike" kern="0" cap="none" spc="0" normalizeH="0" baseline="0" noProof="0">
              <a:ln>
                <a:noFill/>
              </a:ln>
              <a:solidFill>
                <a:srgbClr val="E7E6E6"/>
              </a:solidFill>
              <a:effectLst/>
              <a:uLnTx/>
              <a:uFillTx/>
              <a:latin typeface="Arial"/>
              <a:ea typeface="Arial"/>
              <a:cs typeface="Arial"/>
              <a:sym typeface="Arial"/>
            </a:endParaRPr>
          </a:p>
        </p:txBody>
      </p:sp>
      <p:sp>
        <p:nvSpPr>
          <p:cNvPr id="34" name="Google Shape;3930;p5">
            <a:extLst>
              <a:ext uri="{FF2B5EF4-FFF2-40B4-BE49-F238E27FC236}">
                <a16:creationId xmlns:a16="http://schemas.microsoft.com/office/drawing/2014/main" id="{01043FC3-7D5D-6AF5-E49A-4B985CECF818}"/>
              </a:ext>
            </a:extLst>
          </p:cNvPr>
          <p:cNvSpPr txBox="1"/>
          <p:nvPr/>
        </p:nvSpPr>
        <p:spPr>
          <a:xfrm>
            <a:off x="989869" y="3303291"/>
            <a:ext cx="2637228" cy="883646"/>
          </a:xfrm>
          <a:prstGeom prst="rect">
            <a:avLst/>
          </a:prstGeom>
          <a:noFill/>
          <a:ln>
            <a:noFill/>
          </a:ln>
        </p:spPr>
        <p:txBody>
          <a:bodyPr spcFirstLastPara="1" wrap="square" lIns="0" tIns="11500" rIns="0" bIns="0" anchor="t" anchorCtr="0">
            <a:spAutoFit/>
          </a:bodyPr>
          <a:lstStyle/>
          <a:p>
            <a:pPr marL="0" marR="0" lvl="0" indent="0" algn="l" defTabSz="914400" rtl="0" eaLnBrk="1" fontAlgn="auto" latinLnBrk="0" hangingPunct="1">
              <a:lnSpc>
                <a:spcPct val="100000"/>
              </a:lnSpc>
              <a:spcBef>
                <a:spcPts val="0"/>
              </a:spcBef>
              <a:spcAft>
                <a:spcPts val="0"/>
              </a:spcAft>
              <a:buClr>
                <a:srgbClr val="02083C"/>
              </a:buClr>
              <a:buSzPts val="958"/>
              <a:buFont typeface="Arial"/>
              <a:buNone/>
              <a:tabLst/>
              <a:defRPr/>
            </a:pPr>
            <a:r>
              <a:rPr kumimoji="0" lang="en-GB" sz="1100" b="1" i="0" u="none" strike="noStrike" kern="0" cap="none" spc="0" normalizeH="0" baseline="0" noProof="0">
                <a:ln>
                  <a:noFill/>
                </a:ln>
                <a:solidFill>
                  <a:srgbClr val="02083C"/>
                </a:solidFill>
                <a:effectLst/>
                <a:uLnTx/>
                <a:uFillTx/>
                <a:latin typeface="Arial"/>
                <a:ea typeface="Arial"/>
                <a:cs typeface="Arial"/>
                <a:sym typeface="Arial"/>
              </a:rPr>
              <a:t>Amazing people</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153"/>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Developing highly skilled practitioners</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Engaging and developing capability</a:t>
            </a:r>
            <a:endParaRPr kumimoji="0" sz="1100" b="0" i="0" u="none" strike="noStrike" kern="0" cap="none" spc="0" normalizeH="0" baseline="0" noProof="0">
              <a:ln>
                <a:noFill/>
              </a:ln>
              <a:solidFill>
                <a:srgbClr val="02083C"/>
              </a:solidFill>
              <a:effectLst/>
              <a:uLnTx/>
              <a:uFillTx/>
              <a:latin typeface="Arial"/>
              <a:ea typeface="+mn-ea"/>
              <a:cs typeface="Arial"/>
              <a:sym typeface="Arial"/>
            </a:endParaRPr>
          </a:p>
          <a:p>
            <a:pPr marL="115953" marR="0" lvl="0" indent="-115953" algn="l" defTabSz="914400" rtl="0" eaLnBrk="1" fontAlgn="auto" latinLnBrk="0" hangingPunct="1">
              <a:lnSpc>
                <a:spcPct val="100000"/>
              </a:lnSpc>
              <a:spcBef>
                <a:spcPts val="0"/>
              </a:spcBef>
              <a:spcAft>
                <a:spcPts val="0"/>
              </a:spcAft>
              <a:buClr>
                <a:srgbClr val="02083C"/>
              </a:buClr>
              <a:buSzPts val="958"/>
              <a:buFont typeface="Arial"/>
              <a:buChar char="•"/>
              <a:tabLst/>
              <a:defRPr/>
            </a:pPr>
            <a:r>
              <a:rPr kumimoji="0" lang="en-GB" sz="1100" b="0" i="0" u="none" strike="noStrike" kern="0" cap="none" spc="0" normalizeH="0" baseline="0" noProof="0">
                <a:ln>
                  <a:noFill/>
                </a:ln>
                <a:solidFill>
                  <a:srgbClr val="02083C"/>
                </a:solidFill>
                <a:effectLst/>
                <a:uLnTx/>
                <a:uFillTx/>
                <a:latin typeface="Arial"/>
                <a:ea typeface="Arial"/>
                <a:cs typeface="Arial"/>
                <a:sym typeface="Arial"/>
              </a:rPr>
              <a:t>Effective customer service agents with augmented technology</a:t>
            </a:r>
            <a:endParaRPr kumimoji="0" sz="1100" b="0" i="0" u="none" strike="noStrike" kern="0" cap="none" spc="0" normalizeH="0" baseline="0" noProof="0">
              <a:ln>
                <a:noFill/>
              </a:ln>
              <a:solidFill>
                <a:srgbClr val="02083C"/>
              </a:solidFill>
              <a:effectLst/>
              <a:uLnTx/>
              <a:uFillTx/>
              <a:latin typeface="Arial"/>
              <a:ea typeface="Arial"/>
              <a:cs typeface="Arial"/>
              <a:sym typeface="Arial"/>
            </a:endParaRPr>
          </a:p>
        </p:txBody>
      </p:sp>
      <p:sp>
        <p:nvSpPr>
          <p:cNvPr id="35" name="Google Shape;3931;p5">
            <a:extLst>
              <a:ext uri="{FF2B5EF4-FFF2-40B4-BE49-F238E27FC236}">
                <a16:creationId xmlns:a16="http://schemas.microsoft.com/office/drawing/2014/main" id="{5DB41CBD-2063-14E2-4573-90950F7A27BA}"/>
              </a:ext>
            </a:extLst>
          </p:cNvPr>
          <p:cNvSpPr/>
          <p:nvPr/>
        </p:nvSpPr>
        <p:spPr>
          <a:xfrm>
            <a:off x="563766" y="5774015"/>
            <a:ext cx="3884781" cy="246181"/>
          </a:xfrm>
          <a:custGeom>
            <a:avLst/>
            <a:gdLst/>
            <a:ahLst/>
            <a:cxnLst/>
            <a:rect l="l" t="t" r="r" b="b"/>
            <a:pathLst>
              <a:path w="3034029" h="225425" extrusionOk="0">
                <a:moveTo>
                  <a:pt x="0" y="225221"/>
                </a:moveTo>
                <a:lnTo>
                  <a:pt x="2829255" y="225221"/>
                </a:lnTo>
                <a:lnTo>
                  <a:pt x="3034004"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6" name="Google Shape;3932;p5">
            <a:extLst>
              <a:ext uri="{FF2B5EF4-FFF2-40B4-BE49-F238E27FC236}">
                <a16:creationId xmlns:a16="http://schemas.microsoft.com/office/drawing/2014/main" id="{B19EF5C4-70E3-F5C4-C0F6-C35C6D0EBA70}"/>
              </a:ext>
            </a:extLst>
          </p:cNvPr>
          <p:cNvSpPr/>
          <p:nvPr/>
        </p:nvSpPr>
        <p:spPr>
          <a:xfrm>
            <a:off x="941832" y="4297464"/>
            <a:ext cx="2818145" cy="104578"/>
          </a:xfrm>
          <a:custGeom>
            <a:avLst/>
            <a:gdLst/>
            <a:ahLst/>
            <a:cxnLst/>
            <a:rect l="l" t="t" r="r" b="b"/>
            <a:pathLst>
              <a:path w="2393315" h="120000" extrusionOk="0">
                <a:moveTo>
                  <a:pt x="0" y="0"/>
                </a:moveTo>
                <a:lnTo>
                  <a:pt x="2392946" y="0"/>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sp>
        <p:nvSpPr>
          <p:cNvPr id="37" name="Google Shape;3933;p5">
            <a:extLst>
              <a:ext uri="{FF2B5EF4-FFF2-40B4-BE49-F238E27FC236}">
                <a16:creationId xmlns:a16="http://schemas.microsoft.com/office/drawing/2014/main" id="{8A88C088-D207-9182-5A2F-848EE7CBD18D}"/>
              </a:ext>
            </a:extLst>
          </p:cNvPr>
          <p:cNvSpPr/>
          <p:nvPr/>
        </p:nvSpPr>
        <p:spPr>
          <a:xfrm>
            <a:off x="1057989" y="1752551"/>
            <a:ext cx="3620513" cy="362904"/>
          </a:xfrm>
          <a:custGeom>
            <a:avLst/>
            <a:gdLst/>
            <a:ahLst/>
            <a:cxnLst/>
            <a:rect l="l" t="t" r="r" b="b"/>
            <a:pathLst>
              <a:path w="2964815" h="297180" extrusionOk="0">
                <a:moveTo>
                  <a:pt x="0" y="0"/>
                </a:moveTo>
                <a:lnTo>
                  <a:pt x="2694254" y="0"/>
                </a:lnTo>
                <a:lnTo>
                  <a:pt x="2964256" y="297002"/>
                </a:lnTo>
              </a:path>
            </a:pathLst>
          </a:custGeom>
          <a:noFill/>
          <a:ln w="19050" cap="flat" cmpd="sng">
            <a:solidFill>
              <a:srgbClr val="2D073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76"/>
              <a:buFont typeface="Arial"/>
              <a:buNone/>
              <a:tabLst/>
              <a:defRPr/>
            </a:pPr>
            <a:endParaRPr kumimoji="0" sz="2176" b="0" i="0" u="none" strike="noStrike" kern="0" cap="none" spc="0" normalizeH="0" baseline="0" noProof="0">
              <a:ln>
                <a:noFill/>
              </a:ln>
              <a:solidFill>
                <a:srgbClr val="FFFFFF"/>
              </a:solidFill>
              <a:effectLst/>
              <a:uLnTx/>
              <a:uFillTx/>
              <a:latin typeface="Calibri" panose="020F0502020204030204"/>
              <a:ea typeface="Calibri"/>
              <a:cs typeface="Calibri"/>
              <a:sym typeface="Calibri"/>
            </a:endParaRPr>
          </a:p>
        </p:txBody>
      </p:sp>
      <p:pic>
        <p:nvPicPr>
          <p:cNvPr id="38" name="Graphic 37">
            <a:extLst>
              <a:ext uri="{FF2B5EF4-FFF2-40B4-BE49-F238E27FC236}">
                <a16:creationId xmlns:a16="http://schemas.microsoft.com/office/drawing/2014/main" id="{70AF15F0-4DEA-2816-BD71-47418271285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96874" y="2737942"/>
            <a:ext cx="486523" cy="486523"/>
          </a:xfrm>
          <a:prstGeom prst="rect">
            <a:avLst/>
          </a:prstGeom>
        </p:spPr>
      </p:pic>
      <p:pic>
        <p:nvPicPr>
          <p:cNvPr id="39" name="Graphic 38">
            <a:extLst>
              <a:ext uri="{FF2B5EF4-FFF2-40B4-BE49-F238E27FC236}">
                <a16:creationId xmlns:a16="http://schemas.microsoft.com/office/drawing/2014/main" id="{65E22959-83B8-D547-E0E2-178B6117F39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14006" y="3911606"/>
            <a:ext cx="395344" cy="364336"/>
          </a:xfrm>
          <a:prstGeom prst="rect">
            <a:avLst/>
          </a:prstGeom>
        </p:spPr>
      </p:pic>
      <p:pic>
        <p:nvPicPr>
          <p:cNvPr id="40" name="Graphic 39">
            <a:extLst>
              <a:ext uri="{FF2B5EF4-FFF2-40B4-BE49-F238E27FC236}">
                <a16:creationId xmlns:a16="http://schemas.microsoft.com/office/drawing/2014/main" id="{53F2F66D-458A-3D9D-82DB-70FF3D8D4E7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96874" y="4831760"/>
            <a:ext cx="486523" cy="486523"/>
          </a:xfrm>
          <a:prstGeom prst="rect">
            <a:avLst/>
          </a:prstGeom>
        </p:spPr>
      </p:pic>
      <p:pic>
        <p:nvPicPr>
          <p:cNvPr id="41" name="Graphic 40">
            <a:extLst>
              <a:ext uri="{FF2B5EF4-FFF2-40B4-BE49-F238E27FC236}">
                <a16:creationId xmlns:a16="http://schemas.microsoft.com/office/drawing/2014/main" id="{2429F5A5-18E9-9F99-417A-49BD31B8B6D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96455" y="4961956"/>
            <a:ext cx="407281" cy="407281"/>
          </a:xfrm>
          <a:prstGeom prst="rect">
            <a:avLst/>
          </a:prstGeom>
        </p:spPr>
      </p:pic>
      <p:pic>
        <p:nvPicPr>
          <p:cNvPr id="42" name="Graphic 41">
            <a:extLst>
              <a:ext uri="{FF2B5EF4-FFF2-40B4-BE49-F238E27FC236}">
                <a16:creationId xmlns:a16="http://schemas.microsoft.com/office/drawing/2014/main" id="{5C406C45-13B3-7234-D45E-F340453F187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618796" y="3872992"/>
            <a:ext cx="395344" cy="395344"/>
          </a:xfrm>
          <a:prstGeom prst="rect">
            <a:avLst/>
          </a:prstGeom>
        </p:spPr>
      </p:pic>
      <p:pic>
        <p:nvPicPr>
          <p:cNvPr id="43" name="Graphic 42">
            <a:extLst>
              <a:ext uri="{FF2B5EF4-FFF2-40B4-BE49-F238E27FC236}">
                <a16:creationId xmlns:a16="http://schemas.microsoft.com/office/drawing/2014/main" id="{23D876BF-D11E-0AD9-A03D-1A69079315F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164625" y="2824850"/>
            <a:ext cx="407281" cy="407281"/>
          </a:xfrm>
          <a:prstGeom prst="rect">
            <a:avLst/>
          </a:prstGeom>
        </p:spPr>
      </p:pic>
      <p:pic>
        <p:nvPicPr>
          <p:cNvPr id="2865" name="Picture 2864" descr="A picture containing drawing&#10;&#10;Description automatically generated">
            <a:extLst>
              <a:ext uri="{FF2B5EF4-FFF2-40B4-BE49-F238E27FC236}">
                <a16:creationId xmlns:a16="http://schemas.microsoft.com/office/drawing/2014/main" id="{41C31827-B21E-180C-6A9F-3D1B7A48560F}"/>
              </a:ext>
            </a:extLst>
          </p:cNvPr>
          <p:cNvPicPr>
            <a:picLocks noChangeAspect="1"/>
          </p:cNvPicPr>
          <p:nvPr/>
        </p:nvPicPr>
        <p:blipFill>
          <a:blip r:embed="rId14"/>
          <a:stretch>
            <a:fillRect/>
          </a:stretch>
        </p:blipFill>
        <p:spPr>
          <a:xfrm>
            <a:off x="10398083" y="264562"/>
            <a:ext cx="1458956" cy="425210"/>
          </a:xfrm>
          <a:prstGeom prst="rect">
            <a:avLst/>
          </a:prstGeom>
        </p:spPr>
      </p:pic>
    </p:spTree>
    <p:extLst>
      <p:ext uri="{BB962C8B-B14F-4D97-AF65-F5344CB8AC3E}">
        <p14:creationId xmlns:p14="http://schemas.microsoft.com/office/powerpoint/2010/main" val="2134394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ab7e3b19-0970-4316-9734-8b71eedffc5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FourNet">
      <a:dk1>
        <a:srgbClr val="2D063A"/>
      </a:dk1>
      <a:lt1>
        <a:srgbClr val="FFFFFF"/>
      </a:lt1>
      <a:dk2>
        <a:srgbClr val="44546A"/>
      </a:dk2>
      <a:lt2>
        <a:srgbClr val="F1F2F1"/>
      </a:lt2>
      <a:accent1>
        <a:srgbClr val="ED0F2F"/>
      </a:accent1>
      <a:accent2>
        <a:srgbClr val="2D063A"/>
      </a:accent2>
      <a:accent3>
        <a:srgbClr val="A5A5A5"/>
      </a:accent3>
      <a:accent4>
        <a:srgbClr val="910033"/>
      </a:accent4>
      <a:accent5>
        <a:srgbClr val="5B9BD5"/>
      </a:accent5>
      <a:accent6>
        <a:srgbClr val="70AD47"/>
      </a:accent6>
      <a:hlink>
        <a:srgbClr val="EC1030"/>
      </a:hlink>
      <a:folHlink>
        <a:srgbClr val="ED0F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053E275CCB30429D62695E6D66E2F3" ma:contentTypeVersion="16" ma:contentTypeDescription="Create a new document." ma:contentTypeScope="" ma:versionID="f0eadc62acd3ed6982165395b3a267d0">
  <xsd:schema xmlns:xsd="http://www.w3.org/2001/XMLSchema" xmlns:xs="http://www.w3.org/2001/XMLSchema" xmlns:p="http://schemas.microsoft.com/office/2006/metadata/properties" xmlns:ns2="ae1b7cd0-99e4-479a-b90e-163814fdfbc8" xmlns:ns3="b3a26637-604a-4f8c-84fa-3ef4fc615a9e" targetNamespace="http://schemas.microsoft.com/office/2006/metadata/properties" ma:root="true" ma:fieldsID="bce35775ec203897c5da71a46220a6a7" ns2:_="" ns3:_="">
    <xsd:import namespace="ae1b7cd0-99e4-479a-b90e-163814fdfbc8"/>
    <xsd:import namespace="b3a26637-604a-4f8c-84fa-3ef4fc615a9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1b7cd0-99e4-479a-b90e-163814fdfb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ae184b-9278-4393-b793-f933303b57e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3a26637-604a-4f8c-84fa-3ef4fc615a9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9ff6a2d-8f86-43eb-a65d-9c80acdb1f82}" ma:internalName="TaxCatchAll" ma:showField="CatchAllData" ma:web="b3a26637-604a-4f8c-84fa-3ef4fc615a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4F4B0A-104A-4ECD-8C31-369EABD70DFE}">
  <ds:schemaRefs>
    <ds:schemaRef ds:uri="http://schemas.microsoft.com/sharepoint/v3/contenttype/forms"/>
  </ds:schemaRefs>
</ds:datastoreItem>
</file>

<file path=customXml/itemProps2.xml><?xml version="1.0" encoding="utf-8"?>
<ds:datastoreItem xmlns:ds="http://schemas.openxmlformats.org/officeDocument/2006/customXml" ds:itemID="{AAA7A0BC-E29D-4491-92F3-9D35CC600DCE}">
  <ds:schemaRefs>
    <ds:schemaRef ds:uri="ae1b7cd0-99e4-479a-b90e-163814fdfbc8"/>
    <ds:schemaRef ds:uri="b3a26637-604a-4f8c-84fa-3ef4fc615a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5294</Words>
  <Application>Microsoft Office PowerPoint</Application>
  <PresentationFormat>Widescreen</PresentationFormat>
  <Paragraphs>2818</Paragraphs>
  <Slides>37</Slides>
  <Notes>21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37</vt:i4>
      </vt:variant>
    </vt:vector>
  </HeadingPairs>
  <TitlesOfParts>
    <vt:vector size="51" baseType="lpstr">
      <vt:lpstr>Arial</vt:lpstr>
      <vt:lpstr>Arial Bold</vt:lpstr>
      <vt:lpstr>Calibri</vt:lpstr>
      <vt:lpstr>Calibri Light</vt:lpstr>
      <vt:lpstr>Georgia</vt:lpstr>
      <vt:lpstr>Gilroy</vt:lpstr>
      <vt:lpstr>Gilroy Bold</vt:lpstr>
      <vt:lpstr>Gilroy-Bold</vt:lpstr>
      <vt:lpstr>Gilroy-Regular</vt:lpstr>
      <vt:lpstr>Lato</vt:lpstr>
      <vt:lpstr>Tw Cen MT</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Mapping your as-is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Cooper</dc:creator>
  <cp:lastModifiedBy>Simon Dobson</cp:lastModifiedBy>
  <cp:revision>6</cp:revision>
  <dcterms:created xsi:type="dcterms:W3CDTF">2022-09-28T16:38:29Z</dcterms:created>
  <dcterms:modified xsi:type="dcterms:W3CDTF">2022-10-06T13:50:38Z</dcterms:modified>
</cp:coreProperties>
</file>