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3"/>
    <p:sldMasterId id="2147483724" r:id="rId4"/>
    <p:sldMasterId id="2147483769" r:id="rId5"/>
  </p:sldMasterIdLst>
  <p:notesMasterIdLst>
    <p:notesMasterId r:id="rId32"/>
  </p:notesMasterIdLst>
  <p:sldIdLst>
    <p:sldId id="2141411352" r:id="rId6"/>
    <p:sldId id="2274" r:id="rId7"/>
    <p:sldId id="2273" r:id="rId8"/>
    <p:sldId id="340" r:id="rId9"/>
    <p:sldId id="2330" r:id="rId10"/>
    <p:sldId id="2328" r:id="rId11"/>
    <p:sldId id="2289" r:id="rId12"/>
    <p:sldId id="2302" r:id="rId13"/>
    <p:sldId id="1830142904" r:id="rId14"/>
    <p:sldId id="2331" r:id="rId15"/>
    <p:sldId id="2198" r:id="rId16"/>
    <p:sldId id="2348" r:id="rId17"/>
    <p:sldId id="2349" r:id="rId18"/>
    <p:sldId id="2351" r:id="rId19"/>
    <p:sldId id="1830142923" r:id="rId20"/>
    <p:sldId id="1830142913" r:id="rId21"/>
    <p:sldId id="1830142931" r:id="rId22"/>
    <p:sldId id="1830142821" r:id="rId23"/>
    <p:sldId id="2124" r:id="rId24"/>
    <p:sldId id="1830142820" r:id="rId25"/>
    <p:sldId id="1830142930" r:id="rId26"/>
    <p:sldId id="309" r:id="rId27"/>
    <p:sldId id="1830142928" r:id="rId28"/>
    <p:sldId id="2290" r:id="rId29"/>
    <p:sldId id="1830142929" r:id="rId30"/>
    <p:sldId id="2244"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289846261750708"/>
          <c:y val="2.6020093522089401E-2"/>
          <c:w val="0.63553266202387226"/>
          <c:h val="0.92483084093618595"/>
        </c:manualLayout>
      </c:layout>
      <c:barChart>
        <c:barDir val="bar"/>
        <c:grouping val="clustered"/>
        <c:varyColors val="0"/>
        <c:ser>
          <c:idx val="0"/>
          <c:order val="0"/>
          <c:tx>
            <c:strRef>
              <c:f>Sheet1!$B$1</c:f>
              <c:strCache>
                <c:ptCount val="1"/>
                <c:pt idx="0">
                  <c:v>WW</c:v>
                </c:pt>
              </c:strCache>
            </c:strRef>
          </c:tx>
          <c:spPr>
            <a:solidFill>
              <a:schemeClr val="accent1"/>
            </a:solidFill>
            <a:ln w="19050">
              <a:noFill/>
            </a:ln>
            <a:effectLst/>
          </c:spPr>
          <c:invertIfNegative val="0"/>
          <c:dLbls>
            <c:dLbl>
              <c:idx val="0"/>
              <c:layout>
                <c:manualLayout>
                  <c:x val="-0.10875131229437868"/>
                  <c:y val="0"/>
                </c:manualLayout>
              </c:layout>
              <c:spPr>
                <a:noFill/>
                <a:ln>
                  <a:noFill/>
                </a:ln>
                <a:effectLst/>
              </c:spPr>
              <c:txPr>
                <a:bodyPr wrap="square" lIns="38100" tIns="19050" rIns="38100" bIns="19050" anchor="ctr">
                  <a:spAutoFit/>
                </a:bodyPr>
                <a:lstStyle/>
                <a:p>
                  <a:pPr>
                    <a:defRPr sz="1400" b="1">
                      <a:solidFill>
                        <a:schemeClr val="bg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CC-4526-965B-3893E77BD073}"/>
                </c:ext>
              </c:extLst>
            </c:dLbl>
            <c:spPr>
              <a:noFill/>
              <a:ln>
                <a:noFill/>
              </a:ln>
              <a:effectLst/>
            </c:spPr>
            <c:txPr>
              <a:bodyPr wrap="square" lIns="38100" tIns="19050" rIns="38100" bIns="19050" anchor="ctr">
                <a:spAutoFit/>
              </a:bodyPr>
              <a:lstStyle/>
              <a:p>
                <a:pPr>
                  <a:defRPr sz="1400" b="1">
                    <a:solidFill>
                      <a:schemeClr val="tx2"/>
                    </a:solidFill>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1000+</c:v>
                </c:pt>
                <c:pt idx="1">
                  <c:v>100-999</c:v>
                </c:pt>
              </c:strCache>
            </c:strRef>
          </c:cat>
          <c:val>
            <c:numRef>
              <c:f>Sheet1!$B$2:$B$3</c:f>
              <c:numCache>
                <c:formatCode>0%</c:formatCode>
                <c:ptCount val="2"/>
                <c:pt idx="0">
                  <c:v>0.35</c:v>
                </c:pt>
                <c:pt idx="1">
                  <c:v>0.2</c:v>
                </c:pt>
              </c:numCache>
            </c:numRef>
          </c:val>
          <c:extLst>
            <c:ext xmlns:c16="http://schemas.microsoft.com/office/drawing/2014/chart" uri="{C3380CC4-5D6E-409C-BE32-E72D297353CC}">
              <c16:uniqueId val="{00000000-89D5-4AE4-94B8-B3D2C64D286C}"/>
            </c:ext>
          </c:extLst>
        </c:ser>
        <c:dLbls>
          <c:dLblPos val="outEnd"/>
          <c:showLegendKey val="0"/>
          <c:showVal val="1"/>
          <c:showCatName val="0"/>
          <c:showSerName val="0"/>
          <c:showPercent val="0"/>
          <c:showBubbleSize val="0"/>
        </c:dLbls>
        <c:gapWidth val="80"/>
        <c:axId val="1352045056"/>
        <c:axId val="1395580224"/>
      </c:barChart>
      <c:valAx>
        <c:axId val="1395580224"/>
        <c:scaling>
          <c:orientation val="minMax"/>
        </c:scaling>
        <c:delete val="1"/>
        <c:axPos val="t"/>
        <c:numFmt formatCode="0%" sourceLinked="0"/>
        <c:majorTickMark val="out"/>
        <c:minorTickMark val="none"/>
        <c:tickLblPos val="nextTo"/>
        <c:crossAx val="1352045056"/>
        <c:crosses val="autoZero"/>
        <c:crossBetween val="between"/>
      </c:valAx>
      <c:catAx>
        <c:axId val="1352045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95580224"/>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250866957692456"/>
          <c:y val="0"/>
          <c:w val="0.52749133042307539"/>
          <c:h val="1"/>
        </c:manualLayout>
      </c:layout>
      <c:barChart>
        <c:barDir val="bar"/>
        <c:grouping val="clustered"/>
        <c:varyColors val="0"/>
        <c:ser>
          <c:idx val="0"/>
          <c:order val="0"/>
          <c:tx>
            <c:strRef>
              <c:f>Sheet1!$B$1</c:f>
              <c:strCache>
                <c:ptCount val="1"/>
                <c:pt idx="0">
                  <c:v>Europe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Internet of Things (IoT) or industrial IoT</c:v>
                </c:pt>
                <c:pt idx="1">
                  <c:v>Digital workspaces, Mobility &amp; End-User Computing</c:v>
                </c:pt>
                <c:pt idx="2">
                  <c:v>Network architecture, management and/or network operations</c:v>
                </c:pt>
                <c:pt idx="3">
                  <c:v>Business and customer applications (incl. ERP, CRM, Customer Experience, HR, financial, content management, UC/collaboration)</c:v>
                </c:pt>
                <c:pt idx="4">
                  <c:v>App architecture &amp; integration (incl. business process automation), software dev/DevOps</c:v>
                </c:pt>
                <c:pt idx="5">
                  <c:v>Information management (incl. data science/ML, BI/analytics, big data platform, DBMS, data lake, EDW)</c:v>
                </c:pt>
                <c:pt idx="6">
                  <c:v>Security/security operations; risk/compliance</c:v>
                </c:pt>
                <c:pt idx="7">
                  <c:v>Infrastructure &amp; Operations (I&amp;O) (incl. cloud/on-prem data center, storage, backup, IT architecture, edge)</c:v>
                </c:pt>
              </c:strCache>
            </c:strRef>
          </c:cat>
          <c:val>
            <c:numRef>
              <c:f>Sheet1!$B$2:$B$9</c:f>
              <c:numCache>
                <c:formatCode>0%</c:formatCode>
                <c:ptCount val="8"/>
                <c:pt idx="0">
                  <c:v>0.20293724966622162</c:v>
                </c:pt>
                <c:pt idx="1">
                  <c:v>0.2857142857142857</c:v>
                </c:pt>
                <c:pt idx="2">
                  <c:v>0.2857142857142857</c:v>
                </c:pt>
                <c:pt idx="3">
                  <c:v>0.30040053404539385</c:v>
                </c:pt>
                <c:pt idx="4">
                  <c:v>0.31108144192256343</c:v>
                </c:pt>
                <c:pt idx="5">
                  <c:v>0.31508678237650201</c:v>
                </c:pt>
                <c:pt idx="6">
                  <c:v>0.39519359145527372</c:v>
                </c:pt>
                <c:pt idx="7">
                  <c:v>0.4152202937249666</c:v>
                </c:pt>
              </c:numCache>
            </c:numRef>
          </c:val>
          <c:extLst>
            <c:ext xmlns:c16="http://schemas.microsoft.com/office/drawing/2014/chart" uri="{C3380CC4-5D6E-409C-BE32-E72D297353CC}">
              <c16:uniqueId val="{00000000-C03E-4C99-8723-DDF7D27C1FA7}"/>
            </c:ext>
          </c:extLst>
        </c:ser>
        <c:dLbls>
          <c:showLegendKey val="0"/>
          <c:showVal val="0"/>
          <c:showCatName val="0"/>
          <c:showSerName val="0"/>
          <c:showPercent val="0"/>
          <c:showBubbleSize val="0"/>
        </c:dLbls>
        <c:gapWidth val="50"/>
        <c:axId val="45186432"/>
        <c:axId val="45212800"/>
      </c:barChart>
      <c:catAx>
        <c:axId val="45186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200" b="0" i="0" u="none" strike="noStrike" kern="100" spc="-20" baseline="0">
                <a:solidFill>
                  <a:schemeClr val="tx1">
                    <a:lumMod val="65000"/>
                    <a:lumOff val="35000"/>
                  </a:schemeClr>
                </a:solidFill>
                <a:latin typeface="+mn-lt"/>
                <a:ea typeface="+mn-ea"/>
                <a:cs typeface="+mn-cs"/>
              </a:defRPr>
            </a:pPr>
            <a:endParaRPr lang="en-US"/>
          </a:p>
        </c:txPr>
        <c:crossAx val="45212800"/>
        <c:crosses val="autoZero"/>
        <c:auto val="1"/>
        <c:lblAlgn val="ctr"/>
        <c:lblOffset val="100"/>
        <c:noMultiLvlLbl val="0"/>
      </c:catAx>
      <c:valAx>
        <c:axId val="45212800"/>
        <c:scaling>
          <c:orientation val="minMax"/>
        </c:scaling>
        <c:delete val="1"/>
        <c:axPos val="b"/>
        <c:numFmt formatCode="0%" sourceLinked="1"/>
        <c:majorTickMark val="none"/>
        <c:minorTickMark val="none"/>
        <c:tickLblPos val="nextTo"/>
        <c:crossAx val="45186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2022</c:v>
                </c:pt>
              </c:strCache>
            </c:strRef>
          </c:tx>
          <c:dPt>
            <c:idx val="0"/>
            <c:bubble3D val="0"/>
            <c:spPr>
              <a:solidFill>
                <a:schemeClr val="accent1"/>
              </a:solidFill>
              <a:ln w="28575">
                <a:solidFill>
                  <a:schemeClr val="bg1"/>
                </a:solidFill>
              </a:ln>
              <a:effectLst/>
            </c:spPr>
            <c:extLst>
              <c:ext xmlns:c16="http://schemas.microsoft.com/office/drawing/2014/chart" uri="{C3380CC4-5D6E-409C-BE32-E72D297353CC}">
                <c16:uniqueId val="{00000001-E505-44F2-A0CF-BF160C82C1CC}"/>
              </c:ext>
            </c:extLst>
          </c:dPt>
          <c:dPt>
            <c:idx val="1"/>
            <c:bubble3D val="0"/>
            <c:spPr>
              <a:solidFill>
                <a:schemeClr val="accent4"/>
              </a:solidFill>
              <a:ln w="28575">
                <a:solidFill>
                  <a:schemeClr val="bg1"/>
                </a:solidFill>
              </a:ln>
              <a:effectLst/>
            </c:spPr>
            <c:extLst>
              <c:ext xmlns:c16="http://schemas.microsoft.com/office/drawing/2014/chart" uri="{C3380CC4-5D6E-409C-BE32-E72D297353CC}">
                <c16:uniqueId val="{00000003-E505-44F2-A0CF-BF160C82C1CC}"/>
              </c:ext>
            </c:extLst>
          </c:dPt>
          <c:dPt>
            <c:idx val="2"/>
            <c:bubble3D val="0"/>
            <c:spPr>
              <a:solidFill>
                <a:schemeClr val="tx2"/>
              </a:solidFill>
              <a:ln w="28575">
                <a:solidFill>
                  <a:schemeClr val="bg1"/>
                </a:solidFill>
              </a:ln>
              <a:effectLst/>
            </c:spPr>
            <c:extLst>
              <c:ext xmlns:c16="http://schemas.microsoft.com/office/drawing/2014/chart" uri="{C3380CC4-5D6E-409C-BE32-E72D297353CC}">
                <c16:uniqueId val="{00000005-E505-44F2-A0CF-BF160C82C1CC}"/>
              </c:ext>
            </c:extLst>
          </c:dPt>
          <c:dLbls>
            <c:delete val="1"/>
          </c:dLbls>
          <c:cat>
            <c:strRef>
              <c:f>Sheet1!$A$2:$A$4</c:f>
              <c:strCache>
                <c:ptCount val="3"/>
                <c:pt idx="0">
                  <c:v>Decrease by 5% or more</c:v>
                </c:pt>
                <c:pt idx="1">
                  <c:v>Remain about the same</c:v>
                </c:pt>
                <c:pt idx="2">
                  <c:v>Increase by 5% or more</c:v>
                </c:pt>
              </c:strCache>
            </c:strRef>
          </c:cat>
          <c:val>
            <c:numRef>
              <c:f>Sheet1!$B$2:$B$4</c:f>
              <c:numCache>
                <c:formatCode>0%</c:formatCode>
                <c:ptCount val="3"/>
                <c:pt idx="0">
                  <c:v>7.0000000000000007E-2</c:v>
                </c:pt>
                <c:pt idx="1">
                  <c:v>0.51</c:v>
                </c:pt>
                <c:pt idx="2">
                  <c:v>0.42</c:v>
                </c:pt>
              </c:numCache>
            </c:numRef>
          </c:val>
          <c:extLst>
            <c:ext xmlns:c16="http://schemas.microsoft.com/office/drawing/2014/chart" uri="{C3380CC4-5D6E-409C-BE32-E72D297353CC}">
              <c16:uniqueId val="{00000006-E505-44F2-A0CF-BF160C82C1CC}"/>
            </c:ext>
          </c:extLst>
        </c:ser>
        <c:dLbls>
          <c:showLegendKey val="0"/>
          <c:showVal val="1"/>
          <c:showCatName val="0"/>
          <c:showSerName val="0"/>
          <c:showPercent val="0"/>
          <c:showBubbleSize val="0"/>
          <c:showLeaderLines val="1"/>
        </c:dLbls>
        <c:firstSliceAng val="53"/>
        <c:holeSize val="50"/>
        <c:extLst>
          <c:ext xmlns:c15="http://schemas.microsoft.com/office/drawing/2012/chart" uri="{02D57815-91ED-43cb-92C2-25804820EDAC}">
            <c15:filteredPieSeries>
              <c15:ser>
                <c:idx val="1"/>
                <c:order val="1"/>
                <c:tx>
                  <c:strRef>
                    <c:extLst>
                      <c:ext uri="{02D57815-91ED-43cb-92C2-25804820EDAC}">
                        <c15:formulaRef>
                          <c15:sqref>Sheet1!$C$1</c15:sqref>
                        </c15:formulaRef>
                      </c:ext>
                    </c:extLst>
                    <c:strCache>
                      <c:ptCount val="1"/>
                      <c:pt idx="0">
                        <c:v>2021</c:v>
                      </c:pt>
                    </c:strCache>
                  </c:strRef>
                </c:tx>
                <c:dPt>
                  <c:idx val="0"/>
                  <c:bubble3D val="0"/>
                  <c:spPr>
                    <a:solidFill>
                      <a:schemeClr val="accent1"/>
                    </a:solidFill>
                    <a:ln>
                      <a:noFill/>
                    </a:ln>
                    <a:effectLst/>
                  </c:spPr>
                  <c:extLst>
                    <c:ext xmlns:c16="http://schemas.microsoft.com/office/drawing/2014/chart" uri="{C3380CC4-5D6E-409C-BE32-E72D297353CC}">
                      <c16:uniqueId val="{00000008-E505-44F2-A0CF-BF160C82C1CC}"/>
                    </c:ext>
                  </c:extLst>
                </c:dPt>
                <c:dPt>
                  <c:idx val="1"/>
                  <c:bubble3D val="0"/>
                  <c:spPr>
                    <a:solidFill>
                      <a:schemeClr val="accent2"/>
                    </a:solidFill>
                    <a:ln>
                      <a:noFill/>
                    </a:ln>
                    <a:effectLst/>
                  </c:spPr>
                  <c:extLst>
                    <c:ext xmlns:c16="http://schemas.microsoft.com/office/drawing/2014/chart" uri="{C3380CC4-5D6E-409C-BE32-E72D297353CC}">
                      <c16:uniqueId val="{0000000A-E505-44F2-A0CF-BF160C82C1CC}"/>
                    </c:ext>
                  </c:extLst>
                </c:dPt>
                <c:dPt>
                  <c:idx val="2"/>
                  <c:bubble3D val="0"/>
                  <c:spPr>
                    <a:solidFill>
                      <a:schemeClr val="accent3"/>
                    </a:solidFill>
                    <a:ln>
                      <a:noFill/>
                    </a:ln>
                    <a:effectLst/>
                  </c:spPr>
                  <c:extLst>
                    <c:ext xmlns:c16="http://schemas.microsoft.com/office/drawing/2014/chart" uri="{C3380CC4-5D6E-409C-BE32-E72D297353CC}">
                      <c16:uniqueId val="{0000000C-E505-44F2-A0CF-BF160C82C1C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Sheet1!$A$2:$A$4</c15:sqref>
                        </c15:formulaRef>
                      </c:ext>
                    </c:extLst>
                    <c:strCache>
                      <c:ptCount val="3"/>
                      <c:pt idx="0">
                        <c:v>Decrease by 5% or more</c:v>
                      </c:pt>
                      <c:pt idx="1">
                        <c:v>Remain about the same</c:v>
                      </c:pt>
                      <c:pt idx="2">
                        <c:v>Increase by 5% or more</c:v>
                      </c:pt>
                    </c:strCache>
                  </c:strRef>
                </c:cat>
                <c:val>
                  <c:numRef>
                    <c:extLst>
                      <c:ext uri="{02D57815-91ED-43cb-92C2-25804820EDAC}">
                        <c15:formulaRef>
                          <c15:sqref>Sheet1!$C$2:$C$4</c15:sqref>
                        </c15:formulaRef>
                      </c:ext>
                    </c:extLst>
                    <c:numCache>
                      <c:formatCode>General</c:formatCode>
                      <c:ptCount val="3"/>
                    </c:numCache>
                  </c:numRef>
                </c:val>
                <c:extLst>
                  <c:ext xmlns:c16="http://schemas.microsoft.com/office/drawing/2014/chart" uri="{C3380CC4-5D6E-409C-BE32-E72D297353CC}">
                    <c16:uniqueId val="{0000000D-E505-44F2-A0CF-BF160C82C1CC}"/>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2020</c:v>
                      </c:pt>
                    </c:strCache>
                  </c:strRef>
                </c:tx>
                <c:dPt>
                  <c:idx val="0"/>
                  <c:bubble3D val="0"/>
                  <c:spPr>
                    <a:solidFill>
                      <a:schemeClr val="accent1"/>
                    </a:solidFill>
                    <a:ln>
                      <a:noFill/>
                    </a:ln>
                    <a:effectLst/>
                  </c:spPr>
                  <c:extLst xmlns:c15="http://schemas.microsoft.com/office/drawing/2012/chart">
                    <c:ext xmlns:c16="http://schemas.microsoft.com/office/drawing/2014/chart" uri="{C3380CC4-5D6E-409C-BE32-E72D297353CC}">
                      <c16:uniqueId val="{0000000F-E505-44F2-A0CF-BF160C82C1CC}"/>
                    </c:ext>
                  </c:extLst>
                </c:dPt>
                <c:dPt>
                  <c:idx val="1"/>
                  <c:bubble3D val="0"/>
                  <c:spPr>
                    <a:solidFill>
                      <a:schemeClr val="accent2"/>
                    </a:solidFill>
                    <a:ln>
                      <a:noFill/>
                    </a:ln>
                    <a:effectLst/>
                  </c:spPr>
                  <c:extLst xmlns:c15="http://schemas.microsoft.com/office/drawing/2012/chart">
                    <c:ext xmlns:c16="http://schemas.microsoft.com/office/drawing/2014/chart" uri="{C3380CC4-5D6E-409C-BE32-E72D297353CC}">
                      <c16:uniqueId val="{00000011-E505-44F2-A0CF-BF160C82C1CC}"/>
                    </c:ext>
                  </c:extLst>
                </c:dPt>
                <c:dPt>
                  <c:idx val="2"/>
                  <c:bubble3D val="0"/>
                  <c:spPr>
                    <a:solidFill>
                      <a:schemeClr val="accent3"/>
                    </a:solidFill>
                    <a:ln>
                      <a:noFill/>
                    </a:ln>
                    <a:effectLst/>
                  </c:spPr>
                  <c:extLst xmlns:c15="http://schemas.microsoft.com/office/drawing/2012/chart">
                    <c:ext xmlns:c16="http://schemas.microsoft.com/office/drawing/2014/chart" uri="{C3380CC4-5D6E-409C-BE32-E72D297353CC}">
                      <c16:uniqueId val="{00000013-E505-44F2-A0CF-BF160C82C1C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extLst xmlns:c15="http://schemas.microsoft.com/office/drawing/2012/chart">
                      <c:ext xmlns:c15="http://schemas.microsoft.com/office/drawing/2012/chart" uri="{02D57815-91ED-43cb-92C2-25804820EDAC}">
                        <c15:formulaRef>
                          <c15:sqref>Sheet1!$A$2:$A$4</c15:sqref>
                        </c15:formulaRef>
                      </c:ext>
                    </c:extLst>
                    <c:strCache>
                      <c:ptCount val="3"/>
                      <c:pt idx="0">
                        <c:v>Decrease by 5% or more</c:v>
                      </c:pt>
                      <c:pt idx="1">
                        <c:v>Remain about the same</c:v>
                      </c:pt>
                      <c:pt idx="2">
                        <c:v>Increase by 5% or more</c:v>
                      </c:pt>
                    </c:strCache>
                  </c:strRef>
                </c:cat>
                <c:val>
                  <c:numRef>
                    <c:extLst xmlns:c15="http://schemas.microsoft.com/office/drawing/2012/chart">
                      <c:ext xmlns:c15="http://schemas.microsoft.com/office/drawing/2012/chart" uri="{02D57815-91ED-43cb-92C2-25804820EDAC}">
                        <c15:formulaRef>
                          <c15:sqref>Sheet1!$D$2:$D$4</c15:sqref>
                        </c15:formulaRef>
                      </c:ext>
                    </c:extLst>
                    <c:numCache>
                      <c:formatCode>General</c:formatCode>
                      <c:ptCount val="3"/>
                    </c:numCache>
                  </c:numRef>
                </c:val>
                <c:extLst xmlns:c15="http://schemas.microsoft.com/office/drawing/2012/chart">
                  <c:ext xmlns:c16="http://schemas.microsoft.com/office/drawing/2014/chart" uri="{C3380CC4-5D6E-409C-BE32-E72D297353CC}">
                    <c16:uniqueId val="{00000014-E505-44F2-A0CF-BF160C82C1CC}"/>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Europe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Customer Experience</c:v>
                </c:pt>
                <c:pt idx="1">
                  <c:v>AI/data science/machine learning (incl. augmented analytics)</c:v>
                </c:pt>
                <c:pt idx="2">
                  <c:v>Systems/App Monitoring or Management tools</c:v>
                </c:pt>
                <c:pt idx="3">
                  <c:v>Business continuity/disaster recovery</c:v>
                </c:pt>
                <c:pt idx="4">
                  <c:v>Employee Experience</c:v>
                </c:pt>
                <c:pt idx="5">
                  <c:v>IT Service Management</c:v>
                </c:pt>
                <c:pt idx="6">
                  <c:v>Data management &amp; governance</c:v>
                </c:pt>
                <c:pt idx="7">
                  <c:v>Business and/or IT automation</c:v>
                </c:pt>
                <c:pt idx="8">
                  <c:v>Unified Communications &amp; Collaboration</c:v>
                </c:pt>
                <c:pt idx="9">
                  <c:v>Cloud (incl. computing, storage, applications, etc.)</c:v>
                </c:pt>
                <c:pt idx="10">
                  <c:v>Digital Workspaces/Mobility/End-user computing</c:v>
                </c:pt>
                <c:pt idx="11">
                  <c:v>Security/risk management</c:v>
                </c:pt>
              </c:strCache>
            </c:strRef>
          </c:cat>
          <c:val>
            <c:numRef>
              <c:f>Sheet1!$B$2:$B$13</c:f>
              <c:numCache>
                <c:formatCode>0%</c:formatCode>
                <c:ptCount val="12"/>
                <c:pt idx="0">
                  <c:v>0.19543973941368079</c:v>
                </c:pt>
                <c:pt idx="1">
                  <c:v>0.21661237785016288</c:v>
                </c:pt>
                <c:pt idx="2">
                  <c:v>0.23452768729641693</c:v>
                </c:pt>
                <c:pt idx="3">
                  <c:v>0.24592833876221498</c:v>
                </c:pt>
                <c:pt idx="4">
                  <c:v>0.24755700325732899</c:v>
                </c:pt>
                <c:pt idx="5">
                  <c:v>0.25732899022801303</c:v>
                </c:pt>
                <c:pt idx="6">
                  <c:v>0.26710097719869708</c:v>
                </c:pt>
                <c:pt idx="7">
                  <c:v>0.31921824104234525</c:v>
                </c:pt>
                <c:pt idx="8">
                  <c:v>0.34364820846905536</c:v>
                </c:pt>
                <c:pt idx="9">
                  <c:v>0.38110749185667753</c:v>
                </c:pt>
                <c:pt idx="10">
                  <c:v>0.50814332247557004</c:v>
                </c:pt>
                <c:pt idx="11">
                  <c:v>0.5667752442996743</c:v>
                </c:pt>
              </c:numCache>
            </c:numRef>
          </c:val>
          <c:extLst>
            <c:ext xmlns:c16="http://schemas.microsoft.com/office/drawing/2014/chart" uri="{C3380CC4-5D6E-409C-BE32-E72D297353CC}">
              <c16:uniqueId val="{00000000-D85C-4ABE-82E9-B0A491BA4196}"/>
            </c:ext>
          </c:extLst>
        </c:ser>
        <c:dLbls>
          <c:showLegendKey val="0"/>
          <c:showVal val="0"/>
          <c:showCatName val="0"/>
          <c:showSerName val="0"/>
          <c:showPercent val="0"/>
          <c:showBubbleSize val="0"/>
        </c:dLbls>
        <c:gapWidth val="50"/>
        <c:axId val="1051979983"/>
        <c:axId val="1052632287"/>
      </c:barChart>
      <c:catAx>
        <c:axId val="10519799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2632287"/>
        <c:crosses val="autoZero"/>
        <c:auto val="1"/>
        <c:lblAlgn val="ctr"/>
        <c:lblOffset val="100"/>
        <c:noMultiLvlLbl val="0"/>
      </c:catAx>
      <c:valAx>
        <c:axId val="1052632287"/>
        <c:scaling>
          <c:orientation val="minMax"/>
        </c:scaling>
        <c:delete val="1"/>
        <c:axPos val="b"/>
        <c:numFmt formatCode="0%" sourceLinked="1"/>
        <c:majorTickMark val="none"/>
        <c:minorTickMark val="none"/>
        <c:tickLblPos val="nextTo"/>
        <c:crossAx val="1051979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55247095515032"/>
          <c:y val="0.12774270921318176"/>
          <c:w val="0.62626093256321758"/>
          <c:h val="0.55870116639693601"/>
        </c:manualLayout>
      </c:layout>
      <c:doughnutChart>
        <c:varyColors val="1"/>
        <c:ser>
          <c:idx val="0"/>
          <c:order val="0"/>
          <c:tx>
            <c:strRef>
              <c:f>Sheet1!$B$1</c:f>
              <c:strCache>
                <c:ptCount val="1"/>
                <c:pt idx="0">
                  <c:v>Europe</c:v>
                </c:pt>
              </c:strCache>
            </c:strRef>
          </c:tx>
          <c:spPr>
            <a:ln w="19050">
              <a:solidFill>
                <a:schemeClr val="bg1"/>
              </a:solidFill>
            </a:ln>
          </c:spPr>
          <c:dPt>
            <c:idx val="0"/>
            <c:bubble3D val="0"/>
            <c:spPr>
              <a:solidFill>
                <a:schemeClr val="accent2"/>
              </a:solidFill>
              <a:ln w="19050">
                <a:solidFill>
                  <a:schemeClr val="bg1"/>
                </a:solidFill>
              </a:ln>
              <a:effectLst/>
            </c:spPr>
            <c:extLst>
              <c:ext xmlns:c16="http://schemas.microsoft.com/office/drawing/2014/chart" uri="{C3380CC4-5D6E-409C-BE32-E72D297353CC}">
                <c16:uniqueId val="{00000001-B0F9-4726-8383-C1EE067FCDC9}"/>
              </c:ext>
            </c:extLst>
          </c:dPt>
          <c:dPt>
            <c:idx val="1"/>
            <c:bubble3D val="0"/>
            <c:spPr>
              <a:solidFill>
                <a:schemeClr val="accent1"/>
              </a:solidFill>
              <a:ln w="19050">
                <a:solidFill>
                  <a:schemeClr val="bg1"/>
                </a:solidFill>
              </a:ln>
              <a:effectLst/>
            </c:spPr>
            <c:extLst>
              <c:ext xmlns:c16="http://schemas.microsoft.com/office/drawing/2014/chart" uri="{C3380CC4-5D6E-409C-BE32-E72D297353CC}">
                <c16:uniqueId val="{00000003-B0F9-4726-8383-C1EE067FCDC9}"/>
              </c:ext>
            </c:extLst>
          </c:dPt>
          <c:dPt>
            <c:idx val="2"/>
            <c:bubble3D val="0"/>
            <c:spPr>
              <a:solidFill>
                <a:schemeClr val="tx2"/>
              </a:solidFill>
              <a:ln w="19050">
                <a:solidFill>
                  <a:schemeClr val="bg1"/>
                </a:solidFill>
              </a:ln>
              <a:effectLst/>
            </c:spPr>
            <c:extLst>
              <c:ext xmlns:c16="http://schemas.microsoft.com/office/drawing/2014/chart" uri="{C3380CC4-5D6E-409C-BE32-E72D297353CC}">
                <c16:uniqueId val="{00000005-B0F9-4726-8383-C1EE067FCDC9}"/>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B0F9-4726-8383-C1EE067FCDC9}"/>
              </c:ext>
            </c:extLst>
          </c:dPt>
          <c:dLbls>
            <c:dLbl>
              <c:idx val="0"/>
              <c:layout>
                <c:manualLayout>
                  <c:x val="1.1014594482237449E-2"/>
                  <c:y val="1.3101816329557104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F9-4726-8383-C1EE067FCDC9}"/>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B0F9-4726-8383-C1EE067FCDC9}"/>
                </c:ext>
              </c:extLst>
            </c:dLbl>
            <c:dLbl>
              <c:idx val="2"/>
              <c:tx>
                <c:rich>
                  <a:bodyPr/>
                  <a:lstStyle/>
                  <a:p>
                    <a:fld id="{5F19A456-6A86-4310-B0FD-EBCF0CA4E26E}" type="VALUE">
                      <a:rPr lang="en-US" sz="1600"/>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0F9-4726-8383-C1EE067FCDC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Investing aggressively/proactively</c:v>
                </c:pt>
                <c:pt idx="1">
                  <c:v>Investing moderately</c:v>
                </c:pt>
                <c:pt idx="2">
                  <c:v>Investing as needed/reactively</c:v>
                </c:pt>
                <c:pt idx="3">
                  <c:v>Not investing</c:v>
                </c:pt>
              </c:strCache>
            </c:strRef>
          </c:cat>
          <c:val>
            <c:numRef>
              <c:f>Sheet1!$B$2:$B$5</c:f>
              <c:numCache>
                <c:formatCode>0%</c:formatCode>
                <c:ptCount val="4"/>
                <c:pt idx="0">
                  <c:v>0.23</c:v>
                </c:pt>
                <c:pt idx="1">
                  <c:v>0.27</c:v>
                </c:pt>
                <c:pt idx="2">
                  <c:v>0.37</c:v>
                </c:pt>
                <c:pt idx="3">
                  <c:v>0.09</c:v>
                </c:pt>
              </c:numCache>
            </c:numRef>
          </c:val>
          <c:extLst>
            <c:ext xmlns:c16="http://schemas.microsoft.com/office/drawing/2014/chart" uri="{C3380CC4-5D6E-409C-BE32-E72D297353CC}">
              <c16:uniqueId val="{00000008-B0F9-4726-8383-C1EE067FCDC9}"/>
            </c:ext>
          </c:extLst>
        </c:ser>
        <c:dLbls>
          <c:showLegendKey val="0"/>
          <c:showVal val="1"/>
          <c:showCatName val="0"/>
          <c:showSerName val="0"/>
          <c:showPercent val="0"/>
          <c:showBubbleSize val="0"/>
          <c:showLeaderLines val="1"/>
        </c:dLbls>
        <c:firstSliceAng val="199"/>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lnSpc>
              <a:spcPct val="90000"/>
            </a:lnSpc>
            <a:defRPr sz="1197" b="0" i="0" u="none" strike="noStrike" kern="1200" spc="-2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725658611685651"/>
          <c:y val="0.22037838347511268"/>
          <c:w val="0.59703490279965854"/>
          <c:h val="0.74325343388658949"/>
        </c:manualLayout>
      </c:layout>
      <c:barChart>
        <c:barDir val="bar"/>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F98C-44A8-9DCB-C35D8B2B7EE6}"/>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2-F98C-44A8-9DCB-C35D8B2B7EE6}"/>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1-F98C-44A8-9DCB-C35D8B2B7EE6}"/>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4-F98C-44A8-9DCB-C35D8B2B7EE6}"/>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5-F98C-44A8-9DCB-C35D8B2B7EE6}"/>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6-F98C-44A8-9DCB-C35D8B2B7EE6}"/>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7-F98C-44A8-9DCB-C35D8B2B7EE6}"/>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8-F98C-44A8-9DCB-C35D8B2B7EE6}"/>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F98C-44A8-9DCB-C35D8B2B7EE6}"/>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F98C-44A8-9DCB-C35D8B2B7EE6}"/>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F98C-44A8-9DCB-C35D8B2B7EE6}"/>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F98C-44A8-9DCB-C35D8B2B7EE6}"/>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F98C-44A8-9DCB-C35D8B2B7EE6}"/>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6-F98C-44A8-9DCB-C35D8B2B7EE6}"/>
                </c:ext>
              </c:extLst>
            </c:dLbl>
            <c:dLbl>
              <c:idx val="6"/>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7-F98C-44A8-9DCB-C35D8B2B7EE6}"/>
                </c:ext>
              </c:extLst>
            </c:dLbl>
            <c:dLbl>
              <c:idx val="7"/>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8-F98C-44A8-9DCB-C35D8B2B7EE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101 to 250</c:v>
                </c:pt>
                <c:pt idx="1">
                  <c:v>251 to 500</c:v>
                </c:pt>
                <c:pt idx="2">
                  <c:v>501 to 1,000</c:v>
                </c:pt>
                <c:pt idx="3">
                  <c:v>1,001 to 5,000</c:v>
                </c:pt>
                <c:pt idx="4">
                  <c:v>5,001 to 10,000</c:v>
                </c:pt>
                <c:pt idx="5">
                  <c:v>10,000+</c:v>
                </c:pt>
              </c:strCache>
            </c:strRef>
          </c:cat>
          <c:val>
            <c:numRef>
              <c:f>Sheet1!$B$2:$B$7</c:f>
              <c:numCache>
                <c:formatCode>0%</c:formatCode>
                <c:ptCount val="6"/>
                <c:pt idx="0">
                  <c:v>0.15</c:v>
                </c:pt>
                <c:pt idx="1">
                  <c:v>0.16</c:v>
                </c:pt>
                <c:pt idx="2">
                  <c:v>0.11</c:v>
                </c:pt>
                <c:pt idx="3">
                  <c:v>0.22</c:v>
                </c:pt>
                <c:pt idx="4">
                  <c:v>0.28999999999999998</c:v>
                </c:pt>
                <c:pt idx="5">
                  <c:v>0.31</c:v>
                </c:pt>
              </c:numCache>
            </c:numRef>
          </c:val>
          <c:extLst>
            <c:ext xmlns:c16="http://schemas.microsoft.com/office/drawing/2014/chart" uri="{C3380CC4-5D6E-409C-BE32-E72D297353CC}">
              <c16:uniqueId val="{00000000-F98C-44A8-9DCB-C35D8B2B7EE6}"/>
            </c:ext>
          </c:extLst>
        </c:ser>
        <c:dLbls>
          <c:dLblPos val="inEnd"/>
          <c:showLegendKey val="0"/>
          <c:showVal val="1"/>
          <c:showCatName val="0"/>
          <c:showSerName val="0"/>
          <c:showPercent val="0"/>
          <c:showBubbleSize val="0"/>
        </c:dLbls>
        <c:gapWidth val="50"/>
        <c:axId val="303489951"/>
        <c:axId val="300298143"/>
      </c:barChart>
      <c:catAx>
        <c:axId val="303489951"/>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90000"/>
              </a:lnSpc>
              <a:defRPr sz="1197" b="0" i="0" u="none" strike="noStrike" kern="1200" spc="-20" baseline="0">
                <a:solidFill>
                  <a:schemeClr val="accent5"/>
                </a:solidFill>
                <a:latin typeface="+mn-lt"/>
                <a:ea typeface="+mn-ea"/>
                <a:cs typeface="+mn-cs"/>
              </a:defRPr>
            </a:pPr>
            <a:endParaRPr lang="en-US"/>
          </a:p>
        </c:txPr>
        <c:crossAx val="300298143"/>
        <c:crosses val="autoZero"/>
        <c:auto val="1"/>
        <c:lblAlgn val="ctr"/>
        <c:lblOffset val="100"/>
        <c:noMultiLvlLbl val="0"/>
      </c:catAx>
      <c:valAx>
        <c:axId val="300298143"/>
        <c:scaling>
          <c:orientation val="minMax"/>
        </c:scaling>
        <c:delete val="1"/>
        <c:axPos val="b"/>
        <c:numFmt formatCode="0%" sourceLinked="1"/>
        <c:majorTickMark val="none"/>
        <c:minorTickMark val="none"/>
        <c:tickLblPos val="nextTo"/>
        <c:crossAx val="303489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4112605696739155E-2"/>
          <c:w val="1"/>
          <c:h val="0.9409826870061383"/>
        </c:manualLayout>
      </c:layout>
      <c:doughnutChart>
        <c:varyColors val="1"/>
        <c:ser>
          <c:idx val="0"/>
          <c:order val="0"/>
          <c:tx>
            <c:strRef>
              <c:f>Sheet1!$B$1</c:f>
              <c:strCache>
                <c:ptCount val="1"/>
                <c:pt idx="0">
                  <c:v>North America</c:v>
                </c:pt>
              </c:strCache>
            </c:strRef>
          </c:tx>
          <c:dPt>
            <c:idx val="0"/>
            <c:bubble3D val="0"/>
            <c:spPr>
              <a:solidFill>
                <a:schemeClr val="accent6"/>
              </a:solidFill>
              <a:ln w="28575">
                <a:solidFill>
                  <a:schemeClr val="bg1"/>
                </a:solidFill>
              </a:ln>
              <a:effectLst/>
            </c:spPr>
            <c:extLst>
              <c:ext xmlns:c16="http://schemas.microsoft.com/office/drawing/2014/chart" uri="{C3380CC4-5D6E-409C-BE32-E72D297353CC}">
                <c16:uniqueId val="{00000001-2E5C-4699-A920-970D8C2D4BF2}"/>
              </c:ext>
            </c:extLst>
          </c:dPt>
          <c:dPt>
            <c:idx val="1"/>
            <c:bubble3D val="0"/>
            <c:spPr>
              <a:solidFill>
                <a:schemeClr val="accent4"/>
              </a:solidFill>
              <a:ln w="28575">
                <a:solidFill>
                  <a:schemeClr val="bg1"/>
                </a:solidFill>
              </a:ln>
              <a:effectLst/>
            </c:spPr>
            <c:extLst>
              <c:ext xmlns:c16="http://schemas.microsoft.com/office/drawing/2014/chart" uri="{C3380CC4-5D6E-409C-BE32-E72D297353CC}">
                <c16:uniqueId val="{00000003-2E5C-4699-A920-970D8C2D4BF2}"/>
              </c:ext>
            </c:extLst>
          </c:dPt>
          <c:dPt>
            <c:idx val="2"/>
            <c:bubble3D val="0"/>
            <c:spPr>
              <a:solidFill>
                <a:schemeClr val="accent1"/>
              </a:solidFill>
              <a:ln w="28575">
                <a:solidFill>
                  <a:schemeClr val="bg1"/>
                </a:solidFill>
              </a:ln>
              <a:effectLst/>
            </c:spPr>
            <c:extLst>
              <c:ext xmlns:c16="http://schemas.microsoft.com/office/drawing/2014/chart" uri="{C3380CC4-5D6E-409C-BE32-E72D297353CC}">
                <c16:uniqueId val="{00000005-2E5C-4699-A920-970D8C2D4BF2}"/>
              </c:ext>
            </c:extLst>
          </c:dPt>
          <c:dPt>
            <c:idx val="3"/>
            <c:bubble3D val="0"/>
            <c:spPr>
              <a:noFill/>
              <a:ln>
                <a:noFill/>
              </a:ln>
            </c:spPr>
            <c:extLst>
              <c:ext xmlns:c16="http://schemas.microsoft.com/office/drawing/2014/chart" uri="{C3380CC4-5D6E-409C-BE32-E72D297353CC}">
                <c16:uniqueId val="{00000008-2E5C-4699-A920-970D8C2D4BF2}"/>
              </c:ext>
            </c:extLst>
          </c:dPt>
          <c:cat>
            <c:strRef>
              <c:f>Sheet1!$A$2:$A$5</c:f>
              <c:strCache>
                <c:ptCount val="4"/>
                <c:pt idx="0">
                  <c:v>Cloud 1st</c:v>
                </c:pt>
                <c:pt idx="1">
                  <c:v>Agnostics</c:v>
                </c:pt>
                <c:pt idx="2">
                  <c:v>On-premises 1st</c:v>
                </c:pt>
                <c:pt idx="3">
                  <c:v>Blank</c:v>
                </c:pt>
              </c:strCache>
            </c:strRef>
          </c:cat>
          <c:val>
            <c:numRef>
              <c:f>Sheet1!$B$2:$B$5</c:f>
              <c:numCache>
                <c:formatCode>0%</c:formatCode>
                <c:ptCount val="4"/>
                <c:pt idx="0">
                  <c:v>0.22557003257329</c:v>
                </c:pt>
                <c:pt idx="1">
                  <c:v>0.12947882736156299</c:v>
                </c:pt>
                <c:pt idx="2">
                  <c:v>0.14495114006514601</c:v>
                </c:pt>
                <c:pt idx="3">
                  <c:v>0.5</c:v>
                </c:pt>
              </c:numCache>
            </c:numRef>
          </c:val>
          <c:extLst>
            <c:ext xmlns:c16="http://schemas.microsoft.com/office/drawing/2014/chart" uri="{C3380CC4-5D6E-409C-BE32-E72D297353CC}">
              <c16:uniqueId val="{00000006-2E5C-4699-A920-970D8C2D4BF2}"/>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9929131998999695E-2"/>
          <c:w val="1"/>
          <c:h val="0.9409826870061383"/>
        </c:manualLayout>
      </c:layout>
      <c:doughnutChart>
        <c:varyColors val="1"/>
        <c:ser>
          <c:idx val="0"/>
          <c:order val="0"/>
          <c:tx>
            <c:strRef>
              <c:f>Sheet1!$B$1</c:f>
              <c:strCache>
                <c:ptCount val="1"/>
                <c:pt idx="0">
                  <c:v>North America</c:v>
                </c:pt>
              </c:strCache>
            </c:strRef>
          </c:tx>
          <c:dPt>
            <c:idx val="0"/>
            <c:bubble3D val="0"/>
            <c:spPr>
              <a:noFill/>
              <a:ln w="19050">
                <a:noFill/>
              </a:ln>
              <a:effectLst/>
            </c:spPr>
            <c:extLst>
              <c:ext xmlns:c16="http://schemas.microsoft.com/office/drawing/2014/chart" uri="{C3380CC4-5D6E-409C-BE32-E72D297353CC}">
                <c16:uniqueId val="{00000001-9D45-495B-A7BC-4AC3DD2FBD8E}"/>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9D45-495B-A7BC-4AC3DD2FBD8E}"/>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9D45-495B-A7BC-4AC3DD2FBD8E}"/>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9D45-495B-A7BC-4AC3DD2FBD8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B-9D45-495B-A7BC-4AC3DD2FBD8E}"/>
              </c:ext>
            </c:extLst>
          </c:dPt>
          <c:dPt>
            <c:idx val="5"/>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A-9D45-495B-A7BC-4AC3DD2FBD8E}"/>
              </c:ext>
            </c:extLst>
          </c:dPt>
          <c:cat>
            <c:strRef>
              <c:f>Sheet1!$A$2:$A$7</c:f>
              <c:strCache>
                <c:ptCount val="6"/>
                <c:pt idx="0">
                  <c:v>Blank</c:v>
                </c:pt>
                <c:pt idx="1">
                  <c:v>We're leveraging automation to optimize both IT and business workflows</c:v>
                </c:pt>
                <c:pt idx="2">
                  <c:v>We're leveraging automation to optimize IT workflows</c:v>
                </c:pt>
                <c:pt idx="3">
                  <c:v>We have plans to leverage automation in the next 12 months</c:v>
                </c:pt>
                <c:pt idx="4">
                  <c:v>We're leveraging automation to optimize business process workflows</c:v>
                </c:pt>
                <c:pt idx="5">
                  <c:v>We have no immediate plans to leverage automation</c:v>
                </c:pt>
              </c:strCache>
            </c:strRef>
          </c:cat>
          <c:val>
            <c:numRef>
              <c:f>Sheet1!$B$2:$B$7</c:f>
              <c:numCache>
                <c:formatCode>0%</c:formatCode>
                <c:ptCount val="6"/>
                <c:pt idx="0">
                  <c:v>1</c:v>
                </c:pt>
                <c:pt idx="1">
                  <c:v>0.39</c:v>
                </c:pt>
                <c:pt idx="2">
                  <c:v>0.17</c:v>
                </c:pt>
                <c:pt idx="3">
                  <c:v>0.16</c:v>
                </c:pt>
                <c:pt idx="4">
                  <c:v>0.13</c:v>
                </c:pt>
                <c:pt idx="5">
                  <c:v>0.15</c:v>
                </c:pt>
              </c:numCache>
            </c:numRef>
          </c:val>
          <c:extLst>
            <c:ext xmlns:c16="http://schemas.microsoft.com/office/drawing/2014/chart" uri="{C3380CC4-5D6E-409C-BE32-E72D297353CC}">
              <c16:uniqueId val="{00000008-9D45-495B-A7BC-4AC3DD2FBD8E}"/>
            </c:ext>
          </c:extLst>
        </c:ser>
        <c:dLbls>
          <c:showLegendKey val="0"/>
          <c:showVal val="0"/>
          <c:showCatName val="0"/>
          <c:showSerName val="0"/>
          <c:showPercent val="0"/>
          <c:showBubbleSize val="0"/>
          <c:showLeaderLines val="0"/>
        </c:dLbls>
        <c:firstSliceAng val="180"/>
        <c:holeSize val="5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0.38608</cdr:x>
      <cdr:y>0.66784</cdr:y>
    </cdr:from>
    <cdr:to>
      <cdr:x>0.77673</cdr:x>
      <cdr:y>0.77585</cdr:y>
    </cdr:to>
    <cdr:sp macro="" textlink="">
      <cdr:nvSpPr>
        <cdr:cNvPr id="2" name="TextBox 1">
          <a:extLst xmlns:a="http://schemas.openxmlformats.org/drawingml/2006/main">
            <a:ext uri="{FF2B5EF4-FFF2-40B4-BE49-F238E27FC236}">
              <a16:creationId xmlns:a16="http://schemas.microsoft.com/office/drawing/2014/main" id="{4670B377-0C62-443E-9AC9-543A89A0F70B}"/>
            </a:ext>
          </a:extLst>
        </cdr:cNvPr>
        <cdr:cNvSpPr txBox="1"/>
      </cdr:nvSpPr>
      <cdr:spPr>
        <a:xfrm xmlns:a="http://schemas.openxmlformats.org/drawingml/2006/main">
          <a:off x="2785636" y="2681238"/>
          <a:ext cx="2818615" cy="4336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0.78774</cdr:x>
      <cdr:y>0.32647</cdr:y>
    </cdr:from>
    <cdr:to>
      <cdr:x>1</cdr:x>
      <cdr:y>0.56335</cdr:y>
    </cdr:to>
    <cdr:sp macro="" textlink="">
      <cdr:nvSpPr>
        <cdr:cNvPr id="6" name="TextBox 5">
          <a:extLst xmlns:a="http://schemas.openxmlformats.org/drawingml/2006/main">
            <a:ext uri="{FF2B5EF4-FFF2-40B4-BE49-F238E27FC236}">
              <a16:creationId xmlns:a16="http://schemas.microsoft.com/office/drawing/2014/main" id="{BAE95DBC-E914-4E36-99A3-4C7FB11E075D}"/>
            </a:ext>
          </a:extLst>
        </cdr:cNvPr>
        <cdr:cNvSpPr txBox="1"/>
      </cdr:nvSpPr>
      <cdr:spPr>
        <a:xfrm xmlns:a="http://schemas.openxmlformats.org/drawingml/2006/main">
          <a:off x="5924762" y="1310720"/>
          <a:ext cx="1531463" cy="9510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0.78774</cdr:x>
      <cdr:y>0.32647</cdr:y>
    </cdr:from>
    <cdr:to>
      <cdr:x>1</cdr:x>
      <cdr:y>0.56335</cdr:y>
    </cdr:to>
    <cdr:sp macro="" textlink="">
      <cdr:nvSpPr>
        <cdr:cNvPr id="6" name="TextBox 5">
          <a:extLst xmlns:a="http://schemas.openxmlformats.org/drawingml/2006/main">
            <a:ext uri="{FF2B5EF4-FFF2-40B4-BE49-F238E27FC236}">
              <a16:creationId xmlns:a16="http://schemas.microsoft.com/office/drawing/2014/main" id="{BAE95DBC-E914-4E36-99A3-4C7FB11E075D}"/>
            </a:ext>
          </a:extLst>
        </cdr:cNvPr>
        <cdr:cNvSpPr txBox="1"/>
      </cdr:nvSpPr>
      <cdr:spPr>
        <a:xfrm xmlns:a="http://schemas.openxmlformats.org/drawingml/2006/main">
          <a:off x="5924762" y="1310720"/>
          <a:ext cx="1531463" cy="9510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AE9934-E5C1-4FC0-BCF7-E9FE665C90DB}" type="datetimeFigureOut">
              <a:rPr lang="en-GB" smtClean="0"/>
              <a:t>06/10/2022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C6DAF-0D8B-4653-9EAB-DFB9D5A2814E}" type="slidenum">
              <a:rPr lang="en-GB" smtClean="0"/>
              <a:t>‹#›</a:t>
            </a:fld>
            <a:endParaRPr lang="en-GB"/>
          </a:p>
        </p:txBody>
      </p:sp>
    </p:spTree>
    <p:extLst>
      <p:ext uri="{BB962C8B-B14F-4D97-AF65-F5344CB8AC3E}">
        <p14:creationId xmlns:p14="http://schemas.microsoft.com/office/powerpoint/2010/main" val="1585694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SK to provide  - Bryan overview</a:t>
            </a:r>
          </a:p>
        </p:txBody>
      </p:sp>
      <p:sp>
        <p:nvSpPr>
          <p:cNvPr id="4" name="Slide Number Placeholder 3"/>
          <p:cNvSpPr>
            <a:spLocks noGrp="1"/>
          </p:cNvSpPr>
          <p:nvPr>
            <p:ph type="sldNum" sz="quarter" idx="5"/>
          </p:nvPr>
        </p:nvSpPr>
        <p:spPr/>
        <p:txBody>
          <a:bodyPr/>
          <a:lstStyle/>
          <a:p>
            <a:fld id="{6EC4AD77-1635-47A2-B1DF-7B91E89EBEA4}" type="slidenum">
              <a:rPr lang="en-GB" smtClean="0"/>
              <a:t>1</a:t>
            </a:fld>
            <a:endParaRPr lang="en-GB"/>
          </a:p>
        </p:txBody>
      </p:sp>
    </p:spTree>
    <p:extLst>
      <p:ext uri="{BB962C8B-B14F-4D97-AF65-F5344CB8AC3E}">
        <p14:creationId xmlns:p14="http://schemas.microsoft.com/office/powerpoint/2010/main" val="322030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have seen, both  from the data and anecdotally from our discussions with IT leaders, is that the </a:t>
            </a:r>
            <a:r>
              <a:rPr lang="en-US" err="1"/>
              <a:t>organisations</a:t>
            </a:r>
            <a:r>
              <a:rPr lang="en-US"/>
              <a:t> that are most advanced in their digital transformation are faring best in lockdown; while those that aren’t are accelerating that process. Digital transformation has become a priority initiative for any firm looking to survive and thrive in the coming months and years. </a:t>
            </a:r>
          </a:p>
          <a:p>
            <a:endParaRPr lang="en-US"/>
          </a:p>
          <a:p>
            <a:r>
              <a:rPr lang="en-US"/>
              <a:t>This quote is entirely typical of where IT </a:t>
            </a:r>
            <a:r>
              <a:rPr lang="en-US" err="1"/>
              <a:t>decison</a:t>
            </a:r>
            <a:r>
              <a:rPr lang="en-US"/>
              <a:t>-makers now find themselves. We talked to Jason Oliver from University of Sussex in the middle of April, as he had just had to implement much of the digital transformation plan he had carefully crafted over the previous 12 months, in just two weeks. </a:t>
            </a:r>
          </a:p>
          <a:p>
            <a:endParaRPr lang="en-US"/>
          </a:p>
          <a:p>
            <a:r>
              <a:rPr lang="en-US"/>
              <a:t>I know of an IT director at a huge US healthcare company that converted 130,000 employees to home working, also in a fortnight. </a:t>
            </a:r>
          </a:p>
          <a:p>
            <a:endParaRPr lang="en-US"/>
          </a:p>
          <a:p>
            <a:r>
              <a:rPr lang="en-US"/>
              <a:t>IT teams have shown their value during this crisis – but they’ve also demonstrated why things will never be the same for IT leaders from now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146A0-614B-414D-9555-74268193398D}"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550765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1E94C-CE99-324A-A331-53E91965219B}"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106620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Click to access library XXX</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1E94C-CE99-324A-A331-53E91965219B}"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29290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r>
              <a:rPr lang="en-US">
                <a:solidFill>
                  <a:srgbClr val="666666"/>
                </a:solidFill>
                <a:latin typeface="Arial"/>
              </a:rPr>
              <a:t>Add social icons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D5DBDD-3FF1-4142-BAAA-204CCB14D14A}"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55330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Staff 43% </a:t>
            </a:r>
            <a:r>
              <a:rPr lang="en-US"/>
              <a:t>(63)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Manager 24% </a:t>
            </a:r>
            <a:r>
              <a:rPr lang="en-US"/>
              <a:t>(35)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Director 23% </a:t>
            </a:r>
            <a:r>
              <a:rPr lang="en-US"/>
              <a:t>(34)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Analyst 12% </a:t>
            </a:r>
            <a:r>
              <a:rPr lang="en-US"/>
              <a:t>(17)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Other 10% </a:t>
            </a:r>
            <a:r>
              <a:rPr lang="en-US"/>
              <a:t>(Consultants 10 + Other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C-Level 6% </a:t>
            </a:r>
            <a:r>
              <a:rPr lang="en-US"/>
              <a:t>(9)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VP 4% </a:t>
            </a:r>
            <a:r>
              <a:rPr lang="en-US"/>
              <a:t>(6)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Architect 3% </a:t>
            </a:r>
            <a:r>
              <a:rPr lang="en-US"/>
              <a: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Bucketed: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Staff 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Managers &amp; Analysts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Directors &amp; Architects 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C-Level &amp; VP 16%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1E94C-CE99-324A-A331-53E91965219B}"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890422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Click to access library XXX</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1E94C-CE99-324A-A331-53E91965219B}"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407672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1E94C-CE99-324A-A331-53E91965219B}"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243161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1E94C-CE99-324A-A331-53E91965219B}"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1431623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1E94C-CE99-324A-A331-53E91965219B}"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2420427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have seen, both  from the data and anecdotally from our discussions with IT leaders, is that the </a:t>
            </a:r>
            <a:r>
              <a:rPr lang="en-US" err="1"/>
              <a:t>organisations</a:t>
            </a:r>
            <a:r>
              <a:rPr lang="en-US"/>
              <a:t> that are most advanced in their digital transformation are faring best in lockdown; while those that aren’t are accelerating that process. Digital transformation has become a priority initiative for any firm looking to survive and thrive in the coming months and years. </a:t>
            </a:r>
          </a:p>
          <a:p>
            <a:endParaRPr lang="en-US"/>
          </a:p>
          <a:p>
            <a:r>
              <a:rPr lang="en-US"/>
              <a:t>This quote is entirely typical of where IT </a:t>
            </a:r>
            <a:r>
              <a:rPr lang="en-US" err="1"/>
              <a:t>decison</a:t>
            </a:r>
            <a:r>
              <a:rPr lang="en-US"/>
              <a:t>-makers now find themselves. We talked to Jason Oliver from University of Sussex in the middle of April, as he had just had to implement much of the digital transformation plan he had carefully crafted over the previous 12 months, in just two weeks. </a:t>
            </a:r>
          </a:p>
          <a:p>
            <a:endParaRPr lang="en-US"/>
          </a:p>
          <a:p>
            <a:r>
              <a:rPr lang="en-US"/>
              <a:t>I know of an IT director at a huge US healthcare company that converted 130,000 employees to home working, also in a fortnight. </a:t>
            </a:r>
          </a:p>
          <a:p>
            <a:endParaRPr lang="en-US"/>
          </a:p>
          <a:p>
            <a:r>
              <a:rPr lang="en-US"/>
              <a:t>IT teams have shown their value during this crisis – but they’ve also demonstrated why things will never be the same for IT leaders from now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146A0-614B-414D-9555-74268193398D}"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630214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have seen, both  from the data and anecdotally from our discussions with IT leaders, is that the </a:t>
            </a:r>
            <a:r>
              <a:rPr lang="en-US" err="1"/>
              <a:t>organisations</a:t>
            </a:r>
            <a:r>
              <a:rPr lang="en-US"/>
              <a:t> that are most advanced in their digital transformation are faring best in lockdown; while those that aren’t are accelerating that process. Digital transformation has become a priority initiative for any firm looking to survive and thrive in the coming months and years. </a:t>
            </a:r>
          </a:p>
          <a:p>
            <a:endParaRPr lang="en-US"/>
          </a:p>
          <a:p>
            <a:r>
              <a:rPr lang="en-US"/>
              <a:t>This quote is entirely typical of where IT </a:t>
            </a:r>
            <a:r>
              <a:rPr lang="en-US" err="1"/>
              <a:t>decison</a:t>
            </a:r>
            <a:r>
              <a:rPr lang="en-US"/>
              <a:t>-makers now find themselves. We talked to Jason Oliver from University of Sussex in the middle of April, as he had just had to implement much of the digital transformation plan he had carefully crafted over the previous 12 months, in just two weeks. </a:t>
            </a:r>
          </a:p>
          <a:p>
            <a:endParaRPr lang="en-US"/>
          </a:p>
          <a:p>
            <a:r>
              <a:rPr lang="en-US"/>
              <a:t>I know of an IT director at a huge US healthcare company that converted 130,000 employees to home working, also in a fortnight. </a:t>
            </a:r>
          </a:p>
          <a:p>
            <a:endParaRPr lang="en-US"/>
          </a:p>
          <a:p>
            <a:r>
              <a:rPr lang="en-US"/>
              <a:t>IT teams have shown their value during this crisis – but they’ve also demonstrated why things will never be the same for IT leaders from now 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9146A0-614B-414D-9555-74268193398D}" type="slidenum">
              <a:rPr kumimoji="0" lang="en-US" sz="1200" b="0" i="0" u="none" strike="noStrike" kern="1200" cap="none" spc="0" normalizeH="0" baseline="0" noProof="0" smtClean="0">
                <a:ln>
                  <a:noFill/>
                </a:ln>
                <a:solidFill>
                  <a:prstClr val="black"/>
                </a:solidFill>
                <a:effectLst/>
                <a:uLnTx/>
                <a:uFillTx/>
                <a:latin typeface="Arial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Regular" charset="0"/>
              <a:ea typeface="+mn-ea"/>
              <a:cs typeface="+mn-cs"/>
            </a:endParaRPr>
          </a:p>
        </p:txBody>
      </p:sp>
    </p:spTree>
    <p:extLst>
      <p:ext uri="{BB962C8B-B14F-4D97-AF65-F5344CB8AC3E}">
        <p14:creationId xmlns:p14="http://schemas.microsoft.com/office/powerpoint/2010/main" val="33873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17BB1-7E4B-D26A-1B00-8DDC45B72C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4D42DC-D8F2-F8EA-BEAA-CA66C39404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5AA46F-2F68-076B-2066-19F2F55A9282}"/>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5" name="Footer Placeholder 4">
            <a:extLst>
              <a:ext uri="{FF2B5EF4-FFF2-40B4-BE49-F238E27FC236}">
                <a16:creationId xmlns:a16="http://schemas.microsoft.com/office/drawing/2014/main" id="{0CE36A88-6600-F321-984D-CB54E1B846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3AB0C4-A4E1-67C8-9DBD-CCFF567D678B}"/>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290106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95B2-9160-AFEB-82D1-EF2FC0E094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C1D0EF-1F23-A5C8-F07C-740D9D8479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BF910E-EDB1-5C60-E45B-F0C7C5BD4D12}"/>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5" name="Footer Placeholder 4">
            <a:extLst>
              <a:ext uri="{FF2B5EF4-FFF2-40B4-BE49-F238E27FC236}">
                <a16:creationId xmlns:a16="http://schemas.microsoft.com/office/drawing/2014/main" id="{E947A9BA-2F40-6475-74F1-B7FA690384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3DC6C-7D56-59E6-5CFD-1F95E2A264C2}"/>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20787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826795-7C6D-1469-4731-745799C38C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A3D35F-8A22-C40B-E557-36324FDA04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C0A3E7-0531-38D6-68CA-6664CB08F035}"/>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5" name="Footer Placeholder 4">
            <a:extLst>
              <a:ext uri="{FF2B5EF4-FFF2-40B4-BE49-F238E27FC236}">
                <a16:creationId xmlns:a16="http://schemas.microsoft.com/office/drawing/2014/main" id="{3206B78A-4328-2148-0CA5-5D53FF0445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3C1EBA-33CF-5C16-0F07-959F2F859D50}"/>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4219667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ivider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F53D32-8092-AA4C-8732-04DADAF24A93}"/>
              </a:ext>
            </a:extLst>
          </p:cNvPr>
          <p:cNvSpPr/>
          <p:nvPr userDrawn="1"/>
        </p:nvSpPr>
        <p:spPr>
          <a:xfrm>
            <a:off x="0" y="0"/>
            <a:ext cx="12192000" cy="6858000"/>
          </a:xfrm>
          <a:prstGeom prst="rect">
            <a:avLst/>
          </a:prstGeom>
          <a:solidFill>
            <a:srgbClr val="6D12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5">
            <a:extLst>
              <a:ext uri="{FF2B5EF4-FFF2-40B4-BE49-F238E27FC236}">
                <a16:creationId xmlns:a16="http://schemas.microsoft.com/office/drawing/2014/main" id="{F529AE12-088B-DA41-9772-8C4F1DF3B9BC}"/>
              </a:ext>
            </a:extLst>
          </p:cNvPr>
          <p:cNvSpPr>
            <a:spLocks noGrp="1"/>
          </p:cNvSpPr>
          <p:nvPr>
            <p:ph type="body" sz="quarter" idx="14" hasCustomPrompt="1"/>
          </p:nvPr>
        </p:nvSpPr>
        <p:spPr>
          <a:xfrm>
            <a:off x="1493838" y="2438400"/>
            <a:ext cx="4389437" cy="1646238"/>
          </a:xfrm>
          <a:prstGeom prst="rect">
            <a:avLst/>
          </a:prstGeom>
        </p:spPr>
        <p:txBody>
          <a:bodyPr/>
          <a:lstStyle>
            <a:lvl1pPr marL="0" indent="0">
              <a:buNone/>
              <a:defRPr sz="5500" b="1">
                <a:solidFill>
                  <a:schemeClr val="bg1"/>
                </a:solidFill>
                <a:latin typeface="Arial" panose="020B0604020202020204" pitchFamily="34" charset="0"/>
                <a:cs typeface="Arial" panose="020B0604020202020204" pitchFamily="34" charset="0"/>
              </a:defRPr>
            </a:lvl1pPr>
          </a:lstStyle>
          <a:p>
            <a:pPr lvl="0"/>
            <a:r>
              <a:rPr lang="en-GB"/>
              <a:t>Header</a:t>
            </a:r>
          </a:p>
        </p:txBody>
      </p:sp>
      <p:pic>
        <p:nvPicPr>
          <p:cNvPr id="11" name="Picture 10">
            <a:extLst>
              <a:ext uri="{FF2B5EF4-FFF2-40B4-BE49-F238E27FC236}">
                <a16:creationId xmlns:a16="http://schemas.microsoft.com/office/drawing/2014/main" id="{D02F9C2C-A8C0-6D40-878E-E7686F076757}"/>
              </a:ext>
            </a:extLst>
          </p:cNvPr>
          <p:cNvPicPr>
            <a:picLocks noChangeAspect="1"/>
          </p:cNvPicPr>
          <p:nvPr userDrawn="1"/>
        </p:nvPicPr>
        <p:blipFill rotWithShape="1">
          <a:blip r:embed="rId2">
            <a:alphaModFix amt="67000"/>
          </a:blip>
          <a:srcRect r="2729" b="2376"/>
          <a:stretch/>
        </p:blipFill>
        <p:spPr>
          <a:xfrm>
            <a:off x="4396958" y="175313"/>
            <a:ext cx="7795042" cy="6682687"/>
          </a:xfrm>
          <a:prstGeom prst="rect">
            <a:avLst/>
          </a:prstGeom>
        </p:spPr>
      </p:pic>
    </p:spTree>
    <p:extLst>
      <p:ext uri="{BB962C8B-B14F-4D97-AF65-F5344CB8AC3E}">
        <p14:creationId xmlns:p14="http://schemas.microsoft.com/office/powerpoint/2010/main" val="356679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no logo)">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D111688-6BDC-1742-A509-00E9F55E3647}"/>
              </a:ext>
            </a:extLst>
          </p:cNvPr>
          <p:cNvSpPr/>
          <p:nvPr userDrawn="1"/>
        </p:nvSpPr>
        <p:spPr>
          <a:xfrm>
            <a:off x="-64957" y="-63708"/>
            <a:ext cx="12321915" cy="6985416"/>
          </a:xfrm>
          <a:prstGeom prst="rect">
            <a:avLst/>
          </a:prstGeom>
          <a:solidFill>
            <a:srgbClr val="004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24" name="Text Placeholder 2">
            <a:extLst>
              <a:ext uri="{FF2B5EF4-FFF2-40B4-BE49-F238E27FC236}">
                <a16:creationId xmlns:a16="http://schemas.microsoft.com/office/drawing/2014/main" id="{1813532E-1CD7-CB44-85AA-3DDD52746C12}"/>
              </a:ext>
            </a:extLst>
          </p:cNvPr>
          <p:cNvSpPr>
            <a:spLocks noGrp="1"/>
          </p:cNvSpPr>
          <p:nvPr>
            <p:ph type="body" sz="quarter" idx="10" hasCustomPrompt="1"/>
          </p:nvPr>
        </p:nvSpPr>
        <p:spPr>
          <a:xfrm>
            <a:off x="8146993" y="6400800"/>
            <a:ext cx="3435407" cy="284163"/>
          </a:xfrm>
        </p:spPr>
        <p:txBody>
          <a:bodyPr lIns="0" tIns="0" rIns="0" bIns="0" anchor="ctr"/>
          <a:lstStyle>
            <a:lvl1pPr marL="0" indent="0" algn="r">
              <a:buNone/>
              <a:defRPr sz="1200">
                <a:solidFill>
                  <a:schemeClr val="accent5">
                    <a:lumMod val="20000"/>
                    <a:lumOff val="80000"/>
                  </a:schemeClr>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Presentation / updated date here</a:t>
            </a:r>
          </a:p>
        </p:txBody>
      </p:sp>
      <p:sp>
        <p:nvSpPr>
          <p:cNvPr id="25" name="Title 1">
            <a:extLst>
              <a:ext uri="{FF2B5EF4-FFF2-40B4-BE49-F238E27FC236}">
                <a16:creationId xmlns:a16="http://schemas.microsoft.com/office/drawing/2014/main" id="{1DB3B61A-8E15-CC46-AC64-F1708CCCE73B}"/>
              </a:ext>
            </a:extLst>
          </p:cNvPr>
          <p:cNvSpPr>
            <a:spLocks noGrp="1"/>
          </p:cNvSpPr>
          <p:nvPr>
            <p:ph type="title" hasCustomPrompt="1"/>
          </p:nvPr>
        </p:nvSpPr>
        <p:spPr>
          <a:xfrm>
            <a:off x="609600" y="2223316"/>
            <a:ext cx="7507144" cy="1780437"/>
          </a:xfrm>
        </p:spPr>
        <p:txBody>
          <a:bodyPr anchor="ctr">
            <a:noAutofit/>
          </a:bodyPr>
          <a:lstStyle>
            <a:lvl1pPr>
              <a:lnSpc>
                <a:spcPct val="80000"/>
              </a:lnSpc>
              <a:defRPr sz="4400" spc="-20" baseline="0">
                <a:solidFill>
                  <a:schemeClr val="bg1"/>
                </a:solidFill>
              </a:defRPr>
            </a:lvl1pPr>
          </a:lstStyle>
          <a:p>
            <a:r>
              <a:rPr lang="en-US"/>
              <a:t>Click to edit standard presentation title</a:t>
            </a:r>
          </a:p>
        </p:txBody>
      </p:sp>
      <p:sp>
        <p:nvSpPr>
          <p:cNvPr id="26" name="Text Placeholder 2">
            <a:extLst>
              <a:ext uri="{FF2B5EF4-FFF2-40B4-BE49-F238E27FC236}">
                <a16:creationId xmlns:a16="http://schemas.microsoft.com/office/drawing/2014/main" id="{CB8269D4-769F-E244-B84A-A68BA63F8417}"/>
              </a:ext>
            </a:extLst>
          </p:cNvPr>
          <p:cNvSpPr>
            <a:spLocks noGrp="1"/>
          </p:cNvSpPr>
          <p:nvPr>
            <p:ph type="body" idx="1" hasCustomPrompt="1"/>
          </p:nvPr>
        </p:nvSpPr>
        <p:spPr>
          <a:xfrm>
            <a:off x="609600" y="4299967"/>
            <a:ext cx="7507144" cy="1519707"/>
          </a:xfrm>
        </p:spPr>
        <p:txBody>
          <a:bodyPr>
            <a:noAutofit/>
          </a:bodyPr>
          <a:lstStyle>
            <a:lvl1pPr marL="0" indent="0">
              <a:spcBef>
                <a:spcPts val="0"/>
              </a:spcBef>
              <a:spcAft>
                <a:spcPts val="0"/>
              </a:spcAft>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 Title </a:t>
            </a:r>
          </a:p>
        </p:txBody>
      </p:sp>
      <p:pic>
        <p:nvPicPr>
          <p:cNvPr id="28" name="Picture 27">
            <a:extLst>
              <a:ext uri="{FF2B5EF4-FFF2-40B4-BE49-F238E27FC236}">
                <a16:creationId xmlns:a16="http://schemas.microsoft.com/office/drawing/2014/main" id="{3DBA3197-2F8D-354F-B0C3-F32A150DFF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1" y="459691"/>
            <a:ext cx="1665962" cy="872647"/>
          </a:xfrm>
          <a:prstGeom prst="rect">
            <a:avLst/>
          </a:prstGeom>
        </p:spPr>
      </p:pic>
      <p:grpSp>
        <p:nvGrpSpPr>
          <p:cNvPr id="38" name="Group 37">
            <a:extLst>
              <a:ext uri="{FF2B5EF4-FFF2-40B4-BE49-F238E27FC236}">
                <a16:creationId xmlns:a16="http://schemas.microsoft.com/office/drawing/2014/main" id="{035E0CF0-B632-6E4E-9C40-F801B22A856F}"/>
              </a:ext>
            </a:extLst>
          </p:cNvPr>
          <p:cNvGrpSpPr/>
          <p:nvPr userDrawn="1"/>
        </p:nvGrpSpPr>
        <p:grpSpPr>
          <a:xfrm>
            <a:off x="8042218" y="-63708"/>
            <a:ext cx="4214740" cy="5255175"/>
            <a:chOff x="8042218" y="-63708"/>
            <a:chExt cx="4214740" cy="5255175"/>
          </a:xfrm>
        </p:grpSpPr>
        <p:grpSp>
          <p:nvGrpSpPr>
            <p:cNvPr id="39" name="Group 38">
              <a:extLst>
                <a:ext uri="{FF2B5EF4-FFF2-40B4-BE49-F238E27FC236}">
                  <a16:creationId xmlns:a16="http://schemas.microsoft.com/office/drawing/2014/main" id="{41F67A38-4930-0D4F-B254-D5C944E78587}"/>
                </a:ext>
              </a:extLst>
            </p:cNvPr>
            <p:cNvGrpSpPr/>
            <p:nvPr userDrawn="1"/>
          </p:nvGrpSpPr>
          <p:grpSpPr>
            <a:xfrm>
              <a:off x="8042218" y="416522"/>
              <a:ext cx="3428144" cy="4774945"/>
              <a:chOff x="5665800" y="1476764"/>
              <a:chExt cx="3627345" cy="5052407"/>
            </a:xfrm>
            <a:solidFill>
              <a:srgbClr val="98D2D0">
                <a:alpha val="32157"/>
              </a:srgbClr>
            </a:solidFill>
          </p:grpSpPr>
          <p:sp>
            <p:nvSpPr>
              <p:cNvPr id="41" name="Oval 40">
                <a:extLst>
                  <a:ext uri="{FF2B5EF4-FFF2-40B4-BE49-F238E27FC236}">
                    <a16:creationId xmlns:a16="http://schemas.microsoft.com/office/drawing/2014/main" id="{48364518-DBCE-7740-AD7A-EBC1B10AA61D}"/>
                  </a:ext>
                </a:extLst>
              </p:cNvPr>
              <p:cNvSpPr/>
              <p:nvPr/>
            </p:nvSpPr>
            <p:spPr>
              <a:xfrm>
                <a:off x="7629308" y="4635123"/>
                <a:ext cx="1663837" cy="1663838"/>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3B692D1-987D-904D-BBDF-A39DF84394BF}"/>
                  </a:ext>
                </a:extLst>
              </p:cNvPr>
              <p:cNvSpPr/>
              <p:nvPr/>
            </p:nvSpPr>
            <p:spPr>
              <a:xfrm>
                <a:off x="5665800" y="1476764"/>
                <a:ext cx="1402125" cy="1402124"/>
              </a:xfrm>
              <a:prstGeom prst="ellipse">
                <a:avLst/>
              </a:prstGeom>
              <a:solidFill>
                <a:srgbClr val="98D2D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A2D87D1-AB49-C546-AC09-FF2CC63D1384}"/>
                  </a:ext>
                </a:extLst>
              </p:cNvPr>
              <p:cNvSpPr/>
              <p:nvPr/>
            </p:nvSpPr>
            <p:spPr>
              <a:xfrm>
                <a:off x="5776663" y="2147254"/>
                <a:ext cx="3244939" cy="3244939"/>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13C72A4-5673-554D-A0B1-4E003A4B5533}"/>
                  </a:ext>
                </a:extLst>
              </p:cNvPr>
              <p:cNvSpPr/>
              <p:nvPr/>
            </p:nvSpPr>
            <p:spPr>
              <a:xfrm>
                <a:off x="7212423" y="5702036"/>
                <a:ext cx="827134" cy="827135"/>
              </a:xfrm>
              <a:prstGeom prst="ellipse">
                <a:avLst/>
              </a:prstGeom>
              <a:solidFill>
                <a:schemeClr val="accent6">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a:extLst>
                <a:ext uri="{FF2B5EF4-FFF2-40B4-BE49-F238E27FC236}">
                  <a16:creationId xmlns:a16="http://schemas.microsoft.com/office/drawing/2014/main" id="{3FAD646B-7FD7-FF4A-B176-FFD18C9E4BF0}"/>
                </a:ext>
              </a:extLst>
            </p:cNvPr>
            <p:cNvSpPr/>
            <p:nvPr userDrawn="1"/>
          </p:nvSpPr>
          <p:spPr>
            <a:xfrm>
              <a:off x="9690803" y="-63708"/>
              <a:ext cx="2566155" cy="3043355"/>
            </a:xfrm>
            <a:custGeom>
              <a:avLst/>
              <a:gdLst>
                <a:gd name="connsiteX0" fmla="*/ 39098 w 2566155"/>
                <a:gd name="connsiteY0" fmla="*/ 0 h 3043355"/>
                <a:gd name="connsiteX1" fmla="*/ 2566155 w 2566155"/>
                <a:gd name="connsiteY1" fmla="*/ 0 h 3043355"/>
                <a:gd name="connsiteX2" fmla="*/ 2566155 w 2566155"/>
                <a:gd name="connsiteY2" fmla="*/ 3043355 h 3043355"/>
                <a:gd name="connsiteX3" fmla="*/ 2343871 w 2566155"/>
                <a:gd name="connsiteY3" fmla="*/ 3032131 h 3043355"/>
                <a:gd name="connsiteX4" fmla="*/ 0 w 2566155"/>
                <a:gd name="connsiteY4" fmla="*/ 434800 h 3043355"/>
                <a:gd name="connsiteX5" fmla="*/ 13479 w 2566155"/>
                <a:gd name="connsiteY5" fmla="*/ 167860 h 3043355"/>
                <a:gd name="connsiteX6" fmla="*/ 39098 w 2566155"/>
                <a:gd name="connsiteY6" fmla="*/ 0 h 30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155" h="3043355">
                  <a:moveTo>
                    <a:pt x="39098" y="0"/>
                  </a:moveTo>
                  <a:lnTo>
                    <a:pt x="2566155" y="0"/>
                  </a:lnTo>
                  <a:lnTo>
                    <a:pt x="2566155" y="3043355"/>
                  </a:lnTo>
                  <a:lnTo>
                    <a:pt x="2343871" y="3032131"/>
                  </a:lnTo>
                  <a:cubicBezTo>
                    <a:pt x="1027354" y="2898431"/>
                    <a:pt x="0" y="1786592"/>
                    <a:pt x="0" y="434800"/>
                  </a:cubicBezTo>
                  <a:cubicBezTo>
                    <a:pt x="0" y="344681"/>
                    <a:pt x="4566" y="255628"/>
                    <a:pt x="13479" y="167860"/>
                  </a:cubicBezTo>
                  <a:lnTo>
                    <a:pt x="39098" y="0"/>
                  </a:lnTo>
                  <a:close/>
                </a:path>
              </a:pathLst>
            </a:cu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Tree>
    <p:extLst>
      <p:ext uri="{BB962C8B-B14F-4D97-AF65-F5344CB8AC3E}">
        <p14:creationId xmlns:p14="http://schemas.microsoft.com/office/powerpoint/2010/main" val="2054694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with client logo">
    <p:spTree>
      <p:nvGrpSpPr>
        <p:cNvPr id="1" name=""/>
        <p:cNvGrpSpPr/>
        <p:nvPr/>
      </p:nvGrpSpPr>
      <p:grpSpPr>
        <a:xfrm>
          <a:off x="0" y="0"/>
          <a:ext cx="0" cy="0"/>
          <a:chOff x="0" y="0"/>
          <a:chExt cx="0" cy="0"/>
        </a:xfrm>
      </p:grpSpPr>
      <p:cxnSp>
        <p:nvCxnSpPr>
          <p:cNvPr id="3" name="Straight Connector 2"/>
          <p:cNvCxnSpPr>
            <a:cxnSpLocks/>
          </p:cNvCxnSpPr>
          <p:nvPr userDrawn="1"/>
        </p:nvCxnSpPr>
        <p:spPr>
          <a:xfrm>
            <a:off x="2458434" y="285857"/>
            <a:ext cx="0" cy="1119126"/>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1DB3B61A-8E15-CC46-AC64-F1708CCCE73B}"/>
              </a:ext>
            </a:extLst>
          </p:cNvPr>
          <p:cNvSpPr>
            <a:spLocks noGrp="1"/>
          </p:cNvSpPr>
          <p:nvPr>
            <p:ph type="title" hasCustomPrompt="1"/>
          </p:nvPr>
        </p:nvSpPr>
        <p:spPr>
          <a:xfrm>
            <a:off x="609600" y="2223316"/>
            <a:ext cx="7507137" cy="1780437"/>
          </a:xfrm>
        </p:spPr>
        <p:txBody>
          <a:bodyPr anchor="ctr">
            <a:noAutofit/>
          </a:bodyPr>
          <a:lstStyle>
            <a:lvl1pPr>
              <a:lnSpc>
                <a:spcPct val="80000"/>
              </a:lnSpc>
              <a:defRPr sz="4400" spc="-20" baseline="0">
                <a:solidFill>
                  <a:schemeClr val="tx2"/>
                </a:solidFill>
              </a:defRPr>
            </a:lvl1pPr>
          </a:lstStyle>
          <a:p>
            <a:r>
              <a:rPr lang="en-US"/>
              <a:t>Click to edit customer presentation title</a:t>
            </a:r>
          </a:p>
        </p:txBody>
      </p:sp>
      <p:sp>
        <p:nvSpPr>
          <p:cNvPr id="26" name="Text Placeholder 2">
            <a:extLst>
              <a:ext uri="{FF2B5EF4-FFF2-40B4-BE49-F238E27FC236}">
                <a16:creationId xmlns:a16="http://schemas.microsoft.com/office/drawing/2014/main" id="{CB8269D4-769F-E244-B84A-A68BA63F8417}"/>
              </a:ext>
            </a:extLst>
          </p:cNvPr>
          <p:cNvSpPr>
            <a:spLocks noGrp="1"/>
          </p:cNvSpPr>
          <p:nvPr>
            <p:ph type="body" idx="1" hasCustomPrompt="1"/>
          </p:nvPr>
        </p:nvSpPr>
        <p:spPr>
          <a:xfrm>
            <a:off x="609600" y="4299967"/>
            <a:ext cx="7507137" cy="1519707"/>
          </a:xfrm>
        </p:spPr>
        <p:txBody>
          <a:bodyPr>
            <a:noAutofit/>
          </a:bodyPr>
          <a:lstStyle>
            <a:lvl1pPr marL="0" indent="0">
              <a:spcBef>
                <a:spcPts val="0"/>
              </a:spcBef>
              <a:spcAft>
                <a:spcPts val="0"/>
              </a:spcAft>
              <a:buNone/>
              <a:defRPr sz="1800" baseline="0">
                <a:solidFill>
                  <a:srgbClr val="5C5C5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 Title </a:t>
            </a:r>
          </a:p>
        </p:txBody>
      </p:sp>
      <p:pic>
        <p:nvPicPr>
          <p:cNvPr id="27" name="Picture 26">
            <a:extLst>
              <a:ext uri="{FF2B5EF4-FFF2-40B4-BE49-F238E27FC236}">
                <a16:creationId xmlns:a16="http://schemas.microsoft.com/office/drawing/2014/main" id="{27B3E6D0-384C-3344-8ED5-35FC29D499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 y="457200"/>
            <a:ext cx="1665963" cy="872647"/>
          </a:xfrm>
          <a:prstGeom prst="rect">
            <a:avLst/>
          </a:prstGeom>
        </p:spPr>
      </p:pic>
      <p:grpSp>
        <p:nvGrpSpPr>
          <p:cNvPr id="40" name="Group 39">
            <a:extLst>
              <a:ext uri="{FF2B5EF4-FFF2-40B4-BE49-F238E27FC236}">
                <a16:creationId xmlns:a16="http://schemas.microsoft.com/office/drawing/2014/main" id="{A95EBC2B-8AA2-994A-ADE5-D4C01C4DA478}"/>
              </a:ext>
            </a:extLst>
          </p:cNvPr>
          <p:cNvGrpSpPr/>
          <p:nvPr userDrawn="1"/>
        </p:nvGrpSpPr>
        <p:grpSpPr>
          <a:xfrm>
            <a:off x="8042218" y="-63708"/>
            <a:ext cx="4214740" cy="5255175"/>
            <a:chOff x="8042218" y="-63708"/>
            <a:chExt cx="4214740" cy="5255175"/>
          </a:xfrm>
        </p:grpSpPr>
        <p:grpSp>
          <p:nvGrpSpPr>
            <p:cNvPr id="41" name="Group 40">
              <a:extLst>
                <a:ext uri="{FF2B5EF4-FFF2-40B4-BE49-F238E27FC236}">
                  <a16:creationId xmlns:a16="http://schemas.microsoft.com/office/drawing/2014/main" id="{D7209C03-051C-9740-A43A-BFA2CAC8D1E7}"/>
                </a:ext>
              </a:extLst>
            </p:cNvPr>
            <p:cNvGrpSpPr/>
            <p:nvPr userDrawn="1"/>
          </p:nvGrpSpPr>
          <p:grpSpPr>
            <a:xfrm>
              <a:off x="8042218" y="416522"/>
              <a:ext cx="3428144" cy="4774945"/>
              <a:chOff x="5665800" y="1476764"/>
              <a:chExt cx="3627345" cy="5052407"/>
            </a:xfrm>
            <a:solidFill>
              <a:srgbClr val="98D2D0">
                <a:alpha val="32157"/>
              </a:srgbClr>
            </a:solidFill>
          </p:grpSpPr>
          <p:sp>
            <p:nvSpPr>
              <p:cNvPr id="43" name="Oval 42">
                <a:extLst>
                  <a:ext uri="{FF2B5EF4-FFF2-40B4-BE49-F238E27FC236}">
                    <a16:creationId xmlns:a16="http://schemas.microsoft.com/office/drawing/2014/main" id="{62BB657A-EFF7-6B43-8ACB-DAB8F50AD1F3}"/>
                  </a:ext>
                </a:extLst>
              </p:cNvPr>
              <p:cNvSpPr/>
              <p:nvPr/>
            </p:nvSpPr>
            <p:spPr>
              <a:xfrm>
                <a:off x="7629308" y="4635123"/>
                <a:ext cx="1663837" cy="1663838"/>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845C7C27-7608-DF42-877B-AAAB2D8ED3D5}"/>
                  </a:ext>
                </a:extLst>
              </p:cNvPr>
              <p:cNvSpPr/>
              <p:nvPr/>
            </p:nvSpPr>
            <p:spPr>
              <a:xfrm>
                <a:off x="5665800" y="1476764"/>
                <a:ext cx="1402125" cy="1402124"/>
              </a:xfrm>
              <a:prstGeom prst="ellipse">
                <a:avLst/>
              </a:prstGeom>
              <a:solidFill>
                <a:srgbClr val="98D2D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21049CF-A186-6440-9782-67F63F3DCF55}"/>
                  </a:ext>
                </a:extLst>
              </p:cNvPr>
              <p:cNvSpPr/>
              <p:nvPr/>
            </p:nvSpPr>
            <p:spPr>
              <a:xfrm>
                <a:off x="5776663" y="2147254"/>
                <a:ext cx="3244939" cy="3244939"/>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6EB5802-5FC1-E94E-B551-F184BEC3263A}"/>
                  </a:ext>
                </a:extLst>
              </p:cNvPr>
              <p:cNvSpPr/>
              <p:nvPr/>
            </p:nvSpPr>
            <p:spPr>
              <a:xfrm>
                <a:off x="7212423" y="5702036"/>
                <a:ext cx="827134" cy="827135"/>
              </a:xfrm>
              <a:prstGeom prst="ellipse">
                <a:avLst/>
              </a:prstGeom>
              <a:solidFill>
                <a:schemeClr val="accent6">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41">
              <a:extLst>
                <a:ext uri="{FF2B5EF4-FFF2-40B4-BE49-F238E27FC236}">
                  <a16:creationId xmlns:a16="http://schemas.microsoft.com/office/drawing/2014/main" id="{32386B2D-4A50-6E40-95B5-CD07BD6C9BC5}"/>
                </a:ext>
              </a:extLst>
            </p:cNvPr>
            <p:cNvSpPr/>
            <p:nvPr userDrawn="1"/>
          </p:nvSpPr>
          <p:spPr>
            <a:xfrm>
              <a:off x="9690803" y="-63708"/>
              <a:ext cx="2566155" cy="3043355"/>
            </a:xfrm>
            <a:custGeom>
              <a:avLst/>
              <a:gdLst>
                <a:gd name="connsiteX0" fmla="*/ 39098 w 2566155"/>
                <a:gd name="connsiteY0" fmla="*/ 0 h 3043355"/>
                <a:gd name="connsiteX1" fmla="*/ 2566155 w 2566155"/>
                <a:gd name="connsiteY1" fmla="*/ 0 h 3043355"/>
                <a:gd name="connsiteX2" fmla="*/ 2566155 w 2566155"/>
                <a:gd name="connsiteY2" fmla="*/ 3043355 h 3043355"/>
                <a:gd name="connsiteX3" fmla="*/ 2343871 w 2566155"/>
                <a:gd name="connsiteY3" fmla="*/ 3032131 h 3043355"/>
                <a:gd name="connsiteX4" fmla="*/ 0 w 2566155"/>
                <a:gd name="connsiteY4" fmla="*/ 434800 h 3043355"/>
                <a:gd name="connsiteX5" fmla="*/ 13479 w 2566155"/>
                <a:gd name="connsiteY5" fmla="*/ 167860 h 3043355"/>
                <a:gd name="connsiteX6" fmla="*/ 39098 w 2566155"/>
                <a:gd name="connsiteY6" fmla="*/ 0 h 30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155" h="3043355">
                  <a:moveTo>
                    <a:pt x="39098" y="0"/>
                  </a:moveTo>
                  <a:lnTo>
                    <a:pt x="2566155" y="0"/>
                  </a:lnTo>
                  <a:lnTo>
                    <a:pt x="2566155" y="3043355"/>
                  </a:lnTo>
                  <a:lnTo>
                    <a:pt x="2343871" y="3032131"/>
                  </a:lnTo>
                  <a:cubicBezTo>
                    <a:pt x="1027354" y="2898431"/>
                    <a:pt x="0" y="1786592"/>
                    <a:pt x="0" y="434800"/>
                  </a:cubicBezTo>
                  <a:cubicBezTo>
                    <a:pt x="0" y="344681"/>
                    <a:pt x="4566" y="255628"/>
                    <a:pt x="13479" y="167860"/>
                  </a:cubicBezTo>
                  <a:lnTo>
                    <a:pt x="39098" y="0"/>
                  </a:lnTo>
                  <a:close/>
                </a:path>
              </a:pathLst>
            </a:cu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7" name="Text Placeholder 2">
            <a:extLst>
              <a:ext uri="{FF2B5EF4-FFF2-40B4-BE49-F238E27FC236}">
                <a16:creationId xmlns:a16="http://schemas.microsoft.com/office/drawing/2014/main" id="{E297FC0C-2FB5-4200-80B7-4D02888B42D7}"/>
              </a:ext>
            </a:extLst>
          </p:cNvPr>
          <p:cNvSpPr>
            <a:spLocks noGrp="1"/>
          </p:cNvSpPr>
          <p:nvPr>
            <p:ph type="body" sz="quarter" idx="10" hasCustomPrompt="1"/>
          </p:nvPr>
        </p:nvSpPr>
        <p:spPr>
          <a:xfrm>
            <a:off x="8146993" y="6400800"/>
            <a:ext cx="3435407" cy="284163"/>
          </a:xfrm>
        </p:spPr>
        <p:txBody>
          <a:bodyPr lIns="0" tIns="0" rIns="0" bIns="0" anchor="ctr"/>
          <a:lstStyle>
            <a:lvl1pPr marL="0" indent="0" algn="r">
              <a:buNone/>
              <a:defRPr sz="1200">
                <a:solidFill>
                  <a:schemeClr val="accent4"/>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Presentation / updated date here</a:t>
            </a:r>
          </a:p>
        </p:txBody>
      </p:sp>
    </p:spTree>
    <p:extLst>
      <p:ext uri="{BB962C8B-B14F-4D97-AF65-F5344CB8AC3E}">
        <p14:creationId xmlns:p14="http://schemas.microsoft.com/office/powerpoint/2010/main" val="2207528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042188D-4EC5-6B45-AB3D-6E69FFDC2BE4}"/>
              </a:ext>
            </a:extLst>
          </p:cNvPr>
          <p:cNvSpPr/>
          <p:nvPr userDrawn="1"/>
        </p:nvSpPr>
        <p:spPr>
          <a:xfrm>
            <a:off x="-32479" y="0"/>
            <a:ext cx="12256958" cy="6894539"/>
          </a:xfrm>
          <a:prstGeom prst="rect">
            <a:avLst/>
          </a:prstGeom>
          <a:solidFill>
            <a:srgbClr val="D0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3" name="Content Placeholder 2"/>
          <p:cNvSpPr>
            <a:spLocks noGrp="1"/>
          </p:cNvSpPr>
          <p:nvPr>
            <p:ph sz="half" idx="1"/>
          </p:nvPr>
        </p:nvSpPr>
        <p:spPr>
          <a:xfrm>
            <a:off x="604549" y="1575131"/>
            <a:ext cx="7315200" cy="4800600"/>
          </a:xfrm>
        </p:spPr>
        <p:txBody>
          <a:bodyPr>
            <a:noAutofit/>
          </a:bodyPr>
          <a:lstStyle>
            <a:lvl1pPr>
              <a:spcBef>
                <a:spcPts val="0"/>
              </a:spcBef>
              <a:spcAft>
                <a:spcPts val="1000"/>
              </a:spcAft>
              <a:buClr>
                <a:schemeClr val="tx2"/>
              </a:buClr>
              <a:defRPr sz="2400" b="0">
                <a:solidFill>
                  <a:schemeClr val="accent5">
                    <a:lumMod val="50000"/>
                  </a:schemeClr>
                </a:solidFill>
              </a:defRPr>
            </a:lvl1pPr>
            <a:lvl2pPr>
              <a:spcBef>
                <a:spcPts val="0"/>
              </a:spcBef>
              <a:spcAft>
                <a:spcPts val="1000"/>
              </a:spcAft>
              <a:buClr>
                <a:schemeClr val="tx2"/>
              </a:buClr>
              <a:defRPr sz="2000">
                <a:solidFill>
                  <a:schemeClr val="accent5">
                    <a:lumMod val="50000"/>
                  </a:schemeClr>
                </a:solidFill>
              </a:defRPr>
            </a:lvl2pPr>
            <a:lvl3pPr>
              <a:spcBef>
                <a:spcPts val="0"/>
              </a:spcBef>
              <a:spcAft>
                <a:spcPts val="1000"/>
              </a:spcAft>
              <a:buClr>
                <a:schemeClr val="tx2"/>
              </a:buClr>
              <a:defRPr sz="1800">
                <a:solidFill>
                  <a:schemeClr val="accent5">
                    <a:lumMod val="50000"/>
                  </a:schemeClr>
                </a:solidFill>
              </a:defRPr>
            </a:lvl3pPr>
            <a:lvl4pPr>
              <a:spcBef>
                <a:spcPts val="0"/>
              </a:spcBef>
              <a:spcAft>
                <a:spcPts val="1000"/>
              </a:spcAft>
              <a:buClr>
                <a:schemeClr val="tx2"/>
              </a:buClr>
              <a:defRPr sz="1600">
                <a:solidFill>
                  <a:schemeClr val="accent5">
                    <a:lumMod val="50000"/>
                  </a:schemeClr>
                </a:solidFill>
              </a:defRPr>
            </a:lvl4pPr>
            <a:lvl5pPr>
              <a:spcBef>
                <a:spcPts val="0"/>
              </a:spcBef>
              <a:spcAft>
                <a:spcPts val="1000"/>
              </a:spcAft>
              <a:buClr>
                <a:schemeClr val="tx2"/>
              </a:buClr>
              <a:defRPr sz="16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hasCustomPrompt="1"/>
          </p:nvPr>
        </p:nvSpPr>
        <p:spPr>
          <a:xfrm>
            <a:off x="609600" y="482269"/>
            <a:ext cx="7315200" cy="914400"/>
          </a:xfrm>
        </p:spPr>
        <p:txBody>
          <a:bodyPr/>
          <a:lstStyle>
            <a:lvl1pPr>
              <a:defRPr>
                <a:solidFill>
                  <a:schemeClr val="tx2"/>
                </a:solidFill>
              </a:defRPr>
            </a:lvl1pPr>
          </a:lstStyle>
          <a:p>
            <a:r>
              <a:rPr lang="en-US"/>
              <a:t>Click to edit slide title</a:t>
            </a:r>
          </a:p>
        </p:txBody>
      </p:sp>
      <p:sp>
        <p:nvSpPr>
          <p:cNvPr id="17" name="TextBox 16">
            <a:extLst>
              <a:ext uri="{FF2B5EF4-FFF2-40B4-BE49-F238E27FC236}">
                <a16:creationId xmlns:a16="http://schemas.microsoft.com/office/drawing/2014/main" id="{0D651DCC-3F0C-4E46-83FC-5DFE433A10DF}"/>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577BEA41-615D-E04C-82D3-2653DCCC8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880" y="6462207"/>
            <a:ext cx="879362" cy="246221"/>
          </a:xfrm>
          <a:prstGeom prst="rect">
            <a:avLst/>
          </a:prstGeom>
        </p:spPr>
      </p:pic>
      <p:grpSp>
        <p:nvGrpSpPr>
          <p:cNvPr id="2" name="Group 1">
            <a:extLst>
              <a:ext uri="{FF2B5EF4-FFF2-40B4-BE49-F238E27FC236}">
                <a16:creationId xmlns:a16="http://schemas.microsoft.com/office/drawing/2014/main" id="{095F7969-40D6-9942-88FF-C7812AB83003}"/>
              </a:ext>
            </a:extLst>
          </p:cNvPr>
          <p:cNvGrpSpPr/>
          <p:nvPr userDrawn="1"/>
        </p:nvGrpSpPr>
        <p:grpSpPr>
          <a:xfrm>
            <a:off x="8042218" y="-63708"/>
            <a:ext cx="4214740" cy="5255175"/>
            <a:chOff x="8042218" y="-63708"/>
            <a:chExt cx="4214740" cy="5255175"/>
          </a:xfrm>
        </p:grpSpPr>
        <p:grpSp>
          <p:nvGrpSpPr>
            <p:cNvPr id="15" name="Group 14">
              <a:extLst>
                <a:ext uri="{FF2B5EF4-FFF2-40B4-BE49-F238E27FC236}">
                  <a16:creationId xmlns:a16="http://schemas.microsoft.com/office/drawing/2014/main" id="{B8BB567D-6137-034F-84E0-DD5E42873FBF}"/>
                </a:ext>
              </a:extLst>
            </p:cNvPr>
            <p:cNvGrpSpPr/>
            <p:nvPr userDrawn="1"/>
          </p:nvGrpSpPr>
          <p:grpSpPr>
            <a:xfrm>
              <a:off x="8042218" y="416522"/>
              <a:ext cx="3428144" cy="4774945"/>
              <a:chOff x="5665800" y="1476764"/>
              <a:chExt cx="3627345" cy="5052407"/>
            </a:xfrm>
            <a:solidFill>
              <a:srgbClr val="98D2D0">
                <a:alpha val="32157"/>
              </a:srgbClr>
            </a:solidFill>
          </p:grpSpPr>
          <p:sp>
            <p:nvSpPr>
              <p:cNvPr id="25" name="Oval 24">
                <a:extLst>
                  <a:ext uri="{FF2B5EF4-FFF2-40B4-BE49-F238E27FC236}">
                    <a16:creationId xmlns:a16="http://schemas.microsoft.com/office/drawing/2014/main" id="{D58D2F6A-506A-E344-8841-26DB9D42E28E}"/>
                  </a:ext>
                </a:extLst>
              </p:cNvPr>
              <p:cNvSpPr/>
              <p:nvPr/>
            </p:nvSpPr>
            <p:spPr>
              <a:xfrm>
                <a:off x="7629308" y="4635123"/>
                <a:ext cx="1663837" cy="1663838"/>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AC83CED-B950-C440-BCCC-63C2A7E0D0AC}"/>
                  </a:ext>
                </a:extLst>
              </p:cNvPr>
              <p:cNvSpPr/>
              <p:nvPr/>
            </p:nvSpPr>
            <p:spPr>
              <a:xfrm>
                <a:off x="5665800" y="1476764"/>
                <a:ext cx="1402125" cy="1402124"/>
              </a:xfrm>
              <a:prstGeom prst="ellipse">
                <a:avLst/>
              </a:prstGeom>
              <a:solidFill>
                <a:srgbClr val="98D2D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75DFBF0-AE7D-0543-B2C1-EAC047CEB1BE}"/>
                  </a:ext>
                </a:extLst>
              </p:cNvPr>
              <p:cNvSpPr/>
              <p:nvPr/>
            </p:nvSpPr>
            <p:spPr>
              <a:xfrm>
                <a:off x="5776663" y="2147254"/>
                <a:ext cx="3244939" cy="3244939"/>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3A923CE-CEBD-2845-B5C5-869370046F4F}"/>
                  </a:ext>
                </a:extLst>
              </p:cNvPr>
              <p:cNvSpPr/>
              <p:nvPr/>
            </p:nvSpPr>
            <p:spPr>
              <a:xfrm>
                <a:off x="7212423" y="5702036"/>
                <a:ext cx="827134" cy="827135"/>
              </a:xfrm>
              <a:prstGeom prst="ellipse">
                <a:avLst/>
              </a:prstGeom>
              <a:solidFill>
                <a:schemeClr val="accent6">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a:extLst>
                <a:ext uri="{FF2B5EF4-FFF2-40B4-BE49-F238E27FC236}">
                  <a16:creationId xmlns:a16="http://schemas.microsoft.com/office/drawing/2014/main" id="{98EA331C-AB1B-A245-9D5F-0AAD2E4BBA3C}"/>
                </a:ext>
              </a:extLst>
            </p:cNvPr>
            <p:cNvSpPr/>
            <p:nvPr userDrawn="1"/>
          </p:nvSpPr>
          <p:spPr>
            <a:xfrm>
              <a:off x="9690803" y="-63708"/>
              <a:ext cx="2566155" cy="3043355"/>
            </a:xfrm>
            <a:custGeom>
              <a:avLst/>
              <a:gdLst>
                <a:gd name="connsiteX0" fmla="*/ 39098 w 2566155"/>
                <a:gd name="connsiteY0" fmla="*/ 0 h 3043355"/>
                <a:gd name="connsiteX1" fmla="*/ 2566155 w 2566155"/>
                <a:gd name="connsiteY1" fmla="*/ 0 h 3043355"/>
                <a:gd name="connsiteX2" fmla="*/ 2566155 w 2566155"/>
                <a:gd name="connsiteY2" fmla="*/ 3043355 h 3043355"/>
                <a:gd name="connsiteX3" fmla="*/ 2343871 w 2566155"/>
                <a:gd name="connsiteY3" fmla="*/ 3032131 h 3043355"/>
                <a:gd name="connsiteX4" fmla="*/ 0 w 2566155"/>
                <a:gd name="connsiteY4" fmla="*/ 434800 h 3043355"/>
                <a:gd name="connsiteX5" fmla="*/ 13479 w 2566155"/>
                <a:gd name="connsiteY5" fmla="*/ 167860 h 3043355"/>
                <a:gd name="connsiteX6" fmla="*/ 39098 w 2566155"/>
                <a:gd name="connsiteY6" fmla="*/ 0 h 30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155" h="3043355">
                  <a:moveTo>
                    <a:pt x="39098" y="0"/>
                  </a:moveTo>
                  <a:lnTo>
                    <a:pt x="2566155" y="0"/>
                  </a:lnTo>
                  <a:lnTo>
                    <a:pt x="2566155" y="3043355"/>
                  </a:lnTo>
                  <a:lnTo>
                    <a:pt x="2343871" y="3032131"/>
                  </a:lnTo>
                  <a:cubicBezTo>
                    <a:pt x="1027354" y="2898431"/>
                    <a:pt x="0" y="1786592"/>
                    <a:pt x="0" y="434800"/>
                  </a:cubicBezTo>
                  <a:cubicBezTo>
                    <a:pt x="0" y="344681"/>
                    <a:pt x="4566" y="255628"/>
                    <a:pt x="13479" y="167860"/>
                  </a:cubicBezTo>
                  <a:lnTo>
                    <a:pt x="39098" y="0"/>
                  </a:lnTo>
                  <a:close/>
                </a:path>
              </a:pathLst>
            </a:cu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Tree>
    <p:extLst>
      <p:ext uri="{BB962C8B-B14F-4D97-AF65-F5344CB8AC3E}">
        <p14:creationId xmlns:p14="http://schemas.microsoft.com/office/powerpoint/2010/main" val="768051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1860DC6-2294-7F4B-B2BB-37B8B10B5072}"/>
              </a:ext>
            </a:extLst>
          </p:cNvPr>
          <p:cNvSpPr/>
          <p:nvPr userDrawn="1"/>
        </p:nvSpPr>
        <p:spPr>
          <a:xfrm>
            <a:off x="-32479" y="-18269"/>
            <a:ext cx="12256958" cy="6894539"/>
          </a:xfrm>
          <a:prstGeom prst="rect">
            <a:avLst/>
          </a:prstGeom>
          <a:solidFill>
            <a:srgbClr val="D0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3" name="Content Placeholder 2"/>
          <p:cNvSpPr>
            <a:spLocks noGrp="1"/>
          </p:cNvSpPr>
          <p:nvPr>
            <p:ph sz="half" idx="1"/>
          </p:nvPr>
        </p:nvSpPr>
        <p:spPr>
          <a:xfrm>
            <a:off x="604549" y="1575131"/>
            <a:ext cx="7315200" cy="4800600"/>
          </a:xfrm>
        </p:spPr>
        <p:txBody>
          <a:bodyPr>
            <a:noAutofit/>
          </a:bodyPr>
          <a:lstStyle>
            <a:lvl1pPr>
              <a:spcBef>
                <a:spcPts val="0"/>
              </a:spcBef>
              <a:spcAft>
                <a:spcPts val="1000"/>
              </a:spcAft>
              <a:buClr>
                <a:schemeClr val="tx2"/>
              </a:buClr>
              <a:defRPr sz="2400" b="0">
                <a:solidFill>
                  <a:schemeClr val="accent5">
                    <a:lumMod val="50000"/>
                  </a:schemeClr>
                </a:solidFill>
              </a:defRPr>
            </a:lvl1pPr>
            <a:lvl2pPr>
              <a:spcBef>
                <a:spcPts val="0"/>
              </a:spcBef>
              <a:spcAft>
                <a:spcPts val="1000"/>
              </a:spcAft>
              <a:buClr>
                <a:schemeClr val="tx2"/>
              </a:buClr>
              <a:defRPr sz="2000">
                <a:solidFill>
                  <a:schemeClr val="accent5">
                    <a:lumMod val="50000"/>
                  </a:schemeClr>
                </a:solidFill>
              </a:defRPr>
            </a:lvl2pPr>
            <a:lvl3pPr>
              <a:spcBef>
                <a:spcPts val="0"/>
              </a:spcBef>
              <a:spcAft>
                <a:spcPts val="1000"/>
              </a:spcAft>
              <a:buClr>
                <a:schemeClr val="tx2"/>
              </a:buClr>
              <a:defRPr sz="1800">
                <a:solidFill>
                  <a:schemeClr val="accent5">
                    <a:lumMod val="50000"/>
                  </a:schemeClr>
                </a:solidFill>
              </a:defRPr>
            </a:lvl3pPr>
            <a:lvl4pPr>
              <a:spcBef>
                <a:spcPts val="0"/>
              </a:spcBef>
              <a:spcAft>
                <a:spcPts val="1000"/>
              </a:spcAft>
              <a:buClr>
                <a:schemeClr val="tx2"/>
              </a:buClr>
              <a:defRPr sz="1600">
                <a:solidFill>
                  <a:schemeClr val="accent5">
                    <a:lumMod val="50000"/>
                  </a:schemeClr>
                </a:solidFill>
              </a:defRPr>
            </a:lvl4pPr>
            <a:lvl5pPr>
              <a:spcBef>
                <a:spcPts val="0"/>
              </a:spcBef>
              <a:spcAft>
                <a:spcPts val="1000"/>
              </a:spcAft>
              <a:buClr>
                <a:schemeClr val="tx2"/>
              </a:buClr>
              <a:defRPr sz="16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hasCustomPrompt="1"/>
          </p:nvPr>
        </p:nvSpPr>
        <p:spPr>
          <a:xfrm>
            <a:off x="609600" y="482269"/>
            <a:ext cx="7315200" cy="914400"/>
          </a:xfrm>
        </p:spPr>
        <p:txBody>
          <a:bodyPr/>
          <a:lstStyle>
            <a:lvl1pPr>
              <a:defRPr>
                <a:solidFill>
                  <a:schemeClr val="tx2"/>
                </a:solidFill>
              </a:defRPr>
            </a:lvl1pPr>
          </a:lstStyle>
          <a:p>
            <a:r>
              <a:rPr lang="en-US"/>
              <a:t>Click to edit slide title</a:t>
            </a:r>
          </a:p>
        </p:txBody>
      </p:sp>
      <p:sp>
        <p:nvSpPr>
          <p:cNvPr id="17" name="TextBox 16">
            <a:extLst>
              <a:ext uri="{FF2B5EF4-FFF2-40B4-BE49-F238E27FC236}">
                <a16:creationId xmlns:a16="http://schemas.microsoft.com/office/drawing/2014/main" id="{0D651DCC-3F0C-4E46-83FC-5DFE433A10DF}"/>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pic>
        <p:nvPicPr>
          <p:cNvPr id="13" name="Picture 12">
            <a:extLst>
              <a:ext uri="{FF2B5EF4-FFF2-40B4-BE49-F238E27FC236}">
                <a16:creationId xmlns:a16="http://schemas.microsoft.com/office/drawing/2014/main" id="{577BEA41-615D-E04C-82D3-2653DCCC8B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7880" y="6462207"/>
            <a:ext cx="879362" cy="246221"/>
          </a:xfrm>
          <a:prstGeom prst="rect">
            <a:avLst/>
          </a:prstGeom>
        </p:spPr>
      </p:pic>
      <p:grpSp>
        <p:nvGrpSpPr>
          <p:cNvPr id="2" name="Group 1">
            <a:extLst>
              <a:ext uri="{FF2B5EF4-FFF2-40B4-BE49-F238E27FC236}">
                <a16:creationId xmlns:a16="http://schemas.microsoft.com/office/drawing/2014/main" id="{1E1B84CF-6ACA-974B-8241-DCB1D4ADE7EF}"/>
              </a:ext>
            </a:extLst>
          </p:cNvPr>
          <p:cNvGrpSpPr/>
          <p:nvPr userDrawn="1"/>
        </p:nvGrpSpPr>
        <p:grpSpPr>
          <a:xfrm>
            <a:off x="8042219" y="-63708"/>
            <a:ext cx="4214739" cy="5255175"/>
            <a:chOff x="8042219" y="-63708"/>
            <a:chExt cx="4214739" cy="5255175"/>
          </a:xfrm>
        </p:grpSpPr>
        <p:sp>
          <p:nvSpPr>
            <p:cNvPr id="29" name="Freeform 28">
              <a:extLst>
                <a:ext uri="{FF2B5EF4-FFF2-40B4-BE49-F238E27FC236}">
                  <a16:creationId xmlns:a16="http://schemas.microsoft.com/office/drawing/2014/main" id="{EC6973B2-0F0A-7A49-9E3B-D26917D2D442}"/>
                </a:ext>
              </a:extLst>
            </p:cNvPr>
            <p:cNvSpPr/>
            <p:nvPr userDrawn="1"/>
          </p:nvSpPr>
          <p:spPr>
            <a:xfrm>
              <a:off x="9690803" y="-63708"/>
              <a:ext cx="2566155" cy="3043355"/>
            </a:xfrm>
            <a:custGeom>
              <a:avLst/>
              <a:gdLst>
                <a:gd name="connsiteX0" fmla="*/ 39098 w 2566155"/>
                <a:gd name="connsiteY0" fmla="*/ 0 h 3043355"/>
                <a:gd name="connsiteX1" fmla="*/ 2566155 w 2566155"/>
                <a:gd name="connsiteY1" fmla="*/ 0 h 3043355"/>
                <a:gd name="connsiteX2" fmla="*/ 2566155 w 2566155"/>
                <a:gd name="connsiteY2" fmla="*/ 3043355 h 3043355"/>
                <a:gd name="connsiteX3" fmla="*/ 2343871 w 2566155"/>
                <a:gd name="connsiteY3" fmla="*/ 3032131 h 3043355"/>
                <a:gd name="connsiteX4" fmla="*/ 0 w 2566155"/>
                <a:gd name="connsiteY4" fmla="*/ 434800 h 3043355"/>
                <a:gd name="connsiteX5" fmla="*/ 13479 w 2566155"/>
                <a:gd name="connsiteY5" fmla="*/ 167860 h 3043355"/>
                <a:gd name="connsiteX6" fmla="*/ 39098 w 2566155"/>
                <a:gd name="connsiteY6" fmla="*/ 0 h 30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155" h="3043355">
                  <a:moveTo>
                    <a:pt x="39098" y="0"/>
                  </a:moveTo>
                  <a:lnTo>
                    <a:pt x="2566155" y="0"/>
                  </a:lnTo>
                  <a:lnTo>
                    <a:pt x="2566155" y="3043355"/>
                  </a:lnTo>
                  <a:lnTo>
                    <a:pt x="2343871" y="3032131"/>
                  </a:lnTo>
                  <a:cubicBezTo>
                    <a:pt x="1027354" y="2898431"/>
                    <a:pt x="0" y="1786592"/>
                    <a:pt x="0" y="434800"/>
                  </a:cubicBezTo>
                  <a:cubicBezTo>
                    <a:pt x="0" y="344681"/>
                    <a:pt x="4566" y="255628"/>
                    <a:pt x="13479" y="167860"/>
                  </a:cubicBezTo>
                  <a:lnTo>
                    <a:pt x="39098" y="0"/>
                  </a:lnTo>
                  <a:close/>
                </a:path>
              </a:pathLst>
            </a:cu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4" name="Oval 33">
              <a:extLst>
                <a:ext uri="{FF2B5EF4-FFF2-40B4-BE49-F238E27FC236}">
                  <a16:creationId xmlns:a16="http://schemas.microsoft.com/office/drawing/2014/main" id="{6148B90F-1C78-7349-98E8-4213CAB9AE4D}"/>
                </a:ext>
              </a:extLst>
            </p:cNvPr>
            <p:cNvSpPr/>
            <p:nvPr userDrawn="1"/>
          </p:nvSpPr>
          <p:spPr>
            <a:xfrm>
              <a:off x="8146993" y="1050191"/>
              <a:ext cx="3066738" cy="3066737"/>
            </a:xfrm>
            <a:prstGeom prst="ellipse">
              <a:avLst/>
            </a:prstGeom>
            <a:solidFill>
              <a:srgbClr val="FE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11A94DD-7CF0-0845-A91D-C6677F6155DB}"/>
                </a:ext>
              </a:extLst>
            </p:cNvPr>
            <p:cNvSpPr/>
            <p:nvPr userDrawn="1"/>
          </p:nvSpPr>
          <p:spPr>
            <a:xfrm>
              <a:off x="9897897" y="3401434"/>
              <a:ext cx="1572465" cy="1572465"/>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FDD34E8-24D6-1140-A1F5-2A04EA26CBFD}"/>
                </a:ext>
              </a:extLst>
            </p:cNvPr>
            <p:cNvSpPr/>
            <p:nvPr userDrawn="1"/>
          </p:nvSpPr>
          <p:spPr>
            <a:xfrm>
              <a:off x="9503906" y="4409756"/>
              <a:ext cx="781711" cy="781711"/>
            </a:xfrm>
            <a:prstGeom prst="ellipse">
              <a:avLst/>
            </a:prstGeom>
            <a:solidFill>
              <a:schemeClr val="accent6">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F0F78B9-11B9-134D-B7D2-42B504013EEE}"/>
                </a:ext>
              </a:extLst>
            </p:cNvPr>
            <p:cNvSpPr/>
            <p:nvPr userDrawn="1"/>
          </p:nvSpPr>
          <p:spPr>
            <a:xfrm>
              <a:off x="8042219" y="416522"/>
              <a:ext cx="1325125" cy="1325124"/>
            </a:xfrm>
            <a:prstGeom prst="ellipse">
              <a:avLst/>
            </a:prstGeom>
            <a:solidFill>
              <a:srgbClr val="98D2D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0331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Idea for Events Blu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C4F0F23-40E6-774A-926A-44B9A06752C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281E4CD-8E20-F048-A2B5-1FDEA39D44B0}"/>
              </a:ext>
            </a:extLst>
          </p:cNvPr>
          <p:cNvGrpSpPr/>
          <p:nvPr userDrawn="1"/>
        </p:nvGrpSpPr>
        <p:grpSpPr>
          <a:xfrm>
            <a:off x="8314967" y="3277453"/>
            <a:ext cx="3863368" cy="3580547"/>
            <a:chOff x="8314967" y="3277453"/>
            <a:chExt cx="3863368" cy="3580547"/>
          </a:xfrm>
        </p:grpSpPr>
        <p:grpSp>
          <p:nvGrpSpPr>
            <p:cNvPr id="2" name="Group 1">
              <a:extLst>
                <a:ext uri="{FF2B5EF4-FFF2-40B4-BE49-F238E27FC236}">
                  <a16:creationId xmlns:a16="http://schemas.microsoft.com/office/drawing/2014/main" id="{8ADB486C-A713-564A-9420-F7F1870DC47A}"/>
                </a:ext>
              </a:extLst>
            </p:cNvPr>
            <p:cNvGrpSpPr/>
            <p:nvPr userDrawn="1"/>
          </p:nvGrpSpPr>
          <p:grpSpPr>
            <a:xfrm>
              <a:off x="8314967" y="3277453"/>
              <a:ext cx="2029078" cy="2920035"/>
              <a:chOff x="8314967" y="3277453"/>
              <a:chExt cx="2029078" cy="2920035"/>
            </a:xfrm>
          </p:grpSpPr>
          <p:sp>
            <p:nvSpPr>
              <p:cNvPr id="17" name="Oval 16">
                <a:extLst>
                  <a:ext uri="{FF2B5EF4-FFF2-40B4-BE49-F238E27FC236}">
                    <a16:creationId xmlns:a16="http://schemas.microsoft.com/office/drawing/2014/main" id="{94354D70-0C8F-CB40-A2A0-FDDF13F8A6A9}"/>
                  </a:ext>
                </a:extLst>
              </p:cNvPr>
              <p:cNvSpPr/>
              <p:nvPr/>
            </p:nvSpPr>
            <p:spPr>
              <a:xfrm>
                <a:off x="8560270" y="4625023"/>
                <a:ext cx="1572465" cy="1572465"/>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F13EB04-E509-5845-9BC2-3C66E7EE798E}"/>
                  </a:ext>
                </a:extLst>
              </p:cNvPr>
              <p:cNvSpPr/>
              <p:nvPr/>
            </p:nvSpPr>
            <p:spPr>
              <a:xfrm>
                <a:off x="9018920" y="3576836"/>
                <a:ext cx="1325125" cy="1325124"/>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D8E1577-DCE1-6C4D-BA3E-49A1D5A2DDEC}"/>
                  </a:ext>
                </a:extLst>
              </p:cNvPr>
              <p:cNvSpPr/>
              <p:nvPr/>
            </p:nvSpPr>
            <p:spPr>
              <a:xfrm>
                <a:off x="8314967" y="3576836"/>
                <a:ext cx="895921" cy="895921"/>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EDAC6EC-4CD6-6D47-836F-150E69557F77}"/>
                  </a:ext>
                </a:extLst>
              </p:cNvPr>
              <p:cNvSpPr/>
              <p:nvPr userDrawn="1"/>
            </p:nvSpPr>
            <p:spPr>
              <a:xfrm>
                <a:off x="8762927" y="3277453"/>
                <a:ext cx="504472" cy="50447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a:extLst>
                <a:ext uri="{FF2B5EF4-FFF2-40B4-BE49-F238E27FC236}">
                  <a16:creationId xmlns:a16="http://schemas.microsoft.com/office/drawing/2014/main" id="{055993D9-2ACA-6742-AD3F-D4A423DE83B0}"/>
                </a:ext>
              </a:extLst>
            </p:cNvPr>
            <p:cNvSpPr/>
            <p:nvPr userDrawn="1"/>
          </p:nvSpPr>
          <p:spPr>
            <a:xfrm>
              <a:off x="9630541" y="4348295"/>
              <a:ext cx="2547794" cy="2509705"/>
            </a:xfrm>
            <a:custGeom>
              <a:avLst/>
              <a:gdLst>
                <a:gd name="connsiteX0" fmla="*/ 1766763 w 2547794"/>
                <a:gd name="connsiteY0" fmla="*/ 0 h 2509705"/>
                <a:gd name="connsiteX1" fmla="*/ 2454467 w 2547794"/>
                <a:gd name="connsiteY1" fmla="*/ 138841 h 2509705"/>
                <a:gd name="connsiteX2" fmla="*/ 2547794 w 2547794"/>
                <a:gd name="connsiteY2" fmla="*/ 183799 h 2509705"/>
                <a:gd name="connsiteX3" fmla="*/ 2547794 w 2547794"/>
                <a:gd name="connsiteY3" fmla="*/ 2509705 h 2509705"/>
                <a:gd name="connsiteX4" fmla="*/ 165451 w 2547794"/>
                <a:gd name="connsiteY4" fmla="*/ 2509705 h 2509705"/>
                <a:gd name="connsiteX5" fmla="*/ 138841 w 2547794"/>
                <a:gd name="connsiteY5" fmla="*/ 2454467 h 2509705"/>
                <a:gd name="connsiteX6" fmla="*/ 0 w 2547794"/>
                <a:gd name="connsiteY6" fmla="*/ 1766763 h 2509705"/>
                <a:gd name="connsiteX7" fmla="*/ 1766763 w 2547794"/>
                <a:gd name="connsiteY7" fmla="*/ 0 h 250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7794" h="2509705">
                  <a:moveTo>
                    <a:pt x="1766763" y="0"/>
                  </a:moveTo>
                  <a:cubicBezTo>
                    <a:pt x="2010702" y="0"/>
                    <a:pt x="2243094" y="49438"/>
                    <a:pt x="2454467" y="138841"/>
                  </a:cubicBezTo>
                  <a:lnTo>
                    <a:pt x="2547794" y="183799"/>
                  </a:lnTo>
                  <a:lnTo>
                    <a:pt x="2547794" y="2509705"/>
                  </a:lnTo>
                  <a:lnTo>
                    <a:pt x="165451" y="2509705"/>
                  </a:lnTo>
                  <a:lnTo>
                    <a:pt x="138841" y="2454467"/>
                  </a:lnTo>
                  <a:cubicBezTo>
                    <a:pt x="49438" y="2243094"/>
                    <a:pt x="0" y="2010702"/>
                    <a:pt x="0" y="1766763"/>
                  </a:cubicBezTo>
                  <a:cubicBezTo>
                    <a:pt x="0" y="791007"/>
                    <a:pt x="791007" y="0"/>
                    <a:pt x="1766763"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 name="Title 1">
            <a:extLst>
              <a:ext uri="{FF2B5EF4-FFF2-40B4-BE49-F238E27FC236}">
                <a16:creationId xmlns:a16="http://schemas.microsoft.com/office/drawing/2014/main" id="{1DB3B61A-8E15-CC46-AC64-F1708CCCE73B}"/>
              </a:ext>
            </a:extLst>
          </p:cNvPr>
          <p:cNvSpPr>
            <a:spLocks noGrp="1"/>
          </p:cNvSpPr>
          <p:nvPr userDrawn="1">
            <p:ph type="title" hasCustomPrompt="1"/>
          </p:nvPr>
        </p:nvSpPr>
        <p:spPr>
          <a:xfrm>
            <a:off x="609600" y="2538782"/>
            <a:ext cx="10948086" cy="1780437"/>
          </a:xfrm>
        </p:spPr>
        <p:txBody>
          <a:bodyPr anchor="ctr">
            <a:noAutofit/>
          </a:bodyPr>
          <a:lstStyle>
            <a:lvl1pPr algn="ctr">
              <a:lnSpc>
                <a:spcPct val="80000"/>
              </a:lnSpc>
              <a:defRPr sz="4800" spc="-20" baseline="0">
                <a:solidFill>
                  <a:schemeClr val="bg1"/>
                </a:solidFill>
              </a:defRPr>
            </a:lvl1pPr>
          </a:lstStyle>
          <a:p>
            <a:r>
              <a:rPr lang="en-US"/>
              <a:t>Big idea text here</a:t>
            </a:r>
          </a:p>
        </p:txBody>
      </p:sp>
      <p:pic>
        <p:nvPicPr>
          <p:cNvPr id="10" name="Picture 9">
            <a:extLst>
              <a:ext uri="{FF2B5EF4-FFF2-40B4-BE49-F238E27FC236}">
                <a16:creationId xmlns:a16="http://schemas.microsoft.com/office/drawing/2014/main" id="{89C652FC-A0A0-224C-92FA-28ABBD8C9DEE}"/>
              </a:ext>
            </a:extLst>
          </p:cNvPr>
          <p:cNvPicPr>
            <a:picLocks noChangeAspect="1"/>
          </p:cNvPicPr>
          <p:nvPr userDrawn="1"/>
        </p:nvPicPr>
        <p:blipFill>
          <a:blip r:embed="rId2" cstate="hqprint">
            <a:alphaModFix amt="90000"/>
            <a:extLst>
              <a:ext uri="{28A0092B-C50C-407E-A947-70E740481C1C}">
                <a14:useLocalDpi xmlns:a14="http://schemas.microsoft.com/office/drawing/2010/main"/>
              </a:ext>
            </a:extLst>
          </a:blip>
          <a:srcRect/>
          <a:stretch/>
        </p:blipFill>
        <p:spPr>
          <a:xfrm>
            <a:off x="607880" y="6474110"/>
            <a:ext cx="879362" cy="222414"/>
          </a:xfrm>
          <a:prstGeom prst="rect">
            <a:avLst/>
          </a:prstGeom>
        </p:spPr>
      </p:pic>
    </p:spTree>
    <p:extLst>
      <p:ext uri="{BB962C8B-B14F-4D97-AF65-F5344CB8AC3E}">
        <p14:creationId xmlns:p14="http://schemas.microsoft.com/office/powerpoint/2010/main" val="1952773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dea for Events Teal">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C4F0F23-40E6-774A-926A-44B9A06752CA}"/>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26B0FFF-BEC9-BE47-B492-AD1AD39B67F3}"/>
              </a:ext>
            </a:extLst>
          </p:cNvPr>
          <p:cNvGrpSpPr/>
          <p:nvPr userDrawn="1"/>
        </p:nvGrpSpPr>
        <p:grpSpPr>
          <a:xfrm flipH="1" flipV="1">
            <a:off x="0" y="0"/>
            <a:ext cx="3863368" cy="3580547"/>
            <a:chOff x="8314967" y="3277453"/>
            <a:chExt cx="3863368" cy="3580547"/>
          </a:xfrm>
        </p:grpSpPr>
        <p:grpSp>
          <p:nvGrpSpPr>
            <p:cNvPr id="22" name="Group 21">
              <a:extLst>
                <a:ext uri="{FF2B5EF4-FFF2-40B4-BE49-F238E27FC236}">
                  <a16:creationId xmlns:a16="http://schemas.microsoft.com/office/drawing/2014/main" id="{0BDC68DB-3DB4-EC45-9E36-F638A43CF4B5}"/>
                </a:ext>
              </a:extLst>
            </p:cNvPr>
            <p:cNvGrpSpPr/>
            <p:nvPr userDrawn="1"/>
          </p:nvGrpSpPr>
          <p:grpSpPr>
            <a:xfrm>
              <a:off x="8314967" y="3277453"/>
              <a:ext cx="2029078" cy="2920035"/>
              <a:chOff x="8314967" y="3277453"/>
              <a:chExt cx="2029078" cy="2920035"/>
            </a:xfrm>
          </p:grpSpPr>
          <p:sp>
            <p:nvSpPr>
              <p:cNvPr id="29" name="Oval 28">
                <a:extLst>
                  <a:ext uri="{FF2B5EF4-FFF2-40B4-BE49-F238E27FC236}">
                    <a16:creationId xmlns:a16="http://schemas.microsoft.com/office/drawing/2014/main" id="{673503BC-8087-024F-8397-FB2734C587C1}"/>
                  </a:ext>
                </a:extLst>
              </p:cNvPr>
              <p:cNvSpPr/>
              <p:nvPr/>
            </p:nvSpPr>
            <p:spPr>
              <a:xfrm>
                <a:off x="8560270" y="4625023"/>
                <a:ext cx="1572465" cy="1572465"/>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274ABA0-8A44-E74E-905F-E786FC27E099}"/>
                  </a:ext>
                </a:extLst>
              </p:cNvPr>
              <p:cNvSpPr/>
              <p:nvPr/>
            </p:nvSpPr>
            <p:spPr>
              <a:xfrm>
                <a:off x="9018920" y="3576836"/>
                <a:ext cx="1325125" cy="1325124"/>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DF9E4C5-C105-4746-82E2-52BA9CF42C36}"/>
                  </a:ext>
                </a:extLst>
              </p:cNvPr>
              <p:cNvSpPr/>
              <p:nvPr/>
            </p:nvSpPr>
            <p:spPr>
              <a:xfrm>
                <a:off x="8314967" y="3576836"/>
                <a:ext cx="895921" cy="895921"/>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5493027-EB22-7844-8BF9-2CDA8A190B70}"/>
                  </a:ext>
                </a:extLst>
              </p:cNvPr>
              <p:cNvSpPr/>
              <p:nvPr userDrawn="1"/>
            </p:nvSpPr>
            <p:spPr>
              <a:xfrm>
                <a:off x="8762927" y="3277453"/>
                <a:ext cx="504472" cy="50447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a:extLst>
                <a:ext uri="{FF2B5EF4-FFF2-40B4-BE49-F238E27FC236}">
                  <a16:creationId xmlns:a16="http://schemas.microsoft.com/office/drawing/2014/main" id="{E6881F7D-7614-6F47-862B-4AAC6B299F51}"/>
                </a:ext>
              </a:extLst>
            </p:cNvPr>
            <p:cNvSpPr/>
            <p:nvPr userDrawn="1"/>
          </p:nvSpPr>
          <p:spPr>
            <a:xfrm>
              <a:off x="9630541" y="4348295"/>
              <a:ext cx="2547794" cy="2509705"/>
            </a:xfrm>
            <a:custGeom>
              <a:avLst/>
              <a:gdLst>
                <a:gd name="connsiteX0" fmla="*/ 1766763 w 2547794"/>
                <a:gd name="connsiteY0" fmla="*/ 0 h 2509705"/>
                <a:gd name="connsiteX1" fmla="*/ 2454467 w 2547794"/>
                <a:gd name="connsiteY1" fmla="*/ 138841 h 2509705"/>
                <a:gd name="connsiteX2" fmla="*/ 2547794 w 2547794"/>
                <a:gd name="connsiteY2" fmla="*/ 183799 h 2509705"/>
                <a:gd name="connsiteX3" fmla="*/ 2547794 w 2547794"/>
                <a:gd name="connsiteY3" fmla="*/ 2509705 h 2509705"/>
                <a:gd name="connsiteX4" fmla="*/ 165451 w 2547794"/>
                <a:gd name="connsiteY4" fmla="*/ 2509705 h 2509705"/>
                <a:gd name="connsiteX5" fmla="*/ 138841 w 2547794"/>
                <a:gd name="connsiteY5" fmla="*/ 2454467 h 2509705"/>
                <a:gd name="connsiteX6" fmla="*/ 0 w 2547794"/>
                <a:gd name="connsiteY6" fmla="*/ 1766763 h 2509705"/>
                <a:gd name="connsiteX7" fmla="*/ 1766763 w 2547794"/>
                <a:gd name="connsiteY7" fmla="*/ 0 h 250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7794" h="2509705">
                  <a:moveTo>
                    <a:pt x="1766763" y="0"/>
                  </a:moveTo>
                  <a:cubicBezTo>
                    <a:pt x="2010702" y="0"/>
                    <a:pt x="2243094" y="49438"/>
                    <a:pt x="2454467" y="138841"/>
                  </a:cubicBezTo>
                  <a:lnTo>
                    <a:pt x="2547794" y="183799"/>
                  </a:lnTo>
                  <a:lnTo>
                    <a:pt x="2547794" y="2509705"/>
                  </a:lnTo>
                  <a:lnTo>
                    <a:pt x="165451" y="2509705"/>
                  </a:lnTo>
                  <a:lnTo>
                    <a:pt x="138841" y="2454467"/>
                  </a:lnTo>
                  <a:cubicBezTo>
                    <a:pt x="49438" y="2243094"/>
                    <a:pt x="0" y="2010702"/>
                    <a:pt x="0" y="1766763"/>
                  </a:cubicBezTo>
                  <a:cubicBezTo>
                    <a:pt x="0" y="791007"/>
                    <a:pt x="791007" y="0"/>
                    <a:pt x="1766763"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 name="Title 1">
            <a:extLst>
              <a:ext uri="{FF2B5EF4-FFF2-40B4-BE49-F238E27FC236}">
                <a16:creationId xmlns:a16="http://schemas.microsoft.com/office/drawing/2014/main" id="{1DB3B61A-8E15-CC46-AC64-F1708CCCE73B}"/>
              </a:ext>
            </a:extLst>
          </p:cNvPr>
          <p:cNvSpPr>
            <a:spLocks noGrp="1"/>
          </p:cNvSpPr>
          <p:nvPr userDrawn="1">
            <p:ph type="title" hasCustomPrompt="1"/>
          </p:nvPr>
        </p:nvSpPr>
        <p:spPr>
          <a:xfrm>
            <a:off x="609600" y="2538782"/>
            <a:ext cx="10948086" cy="1780437"/>
          </a:xfrm>
        </p:spPr>
        <p:txBody>
          <a:bodyPr anchor="ctr">
            <a:noAutofit/>
          </a:bodyPr>
          <a:lstStyle>
            <a:lvl1pPr algn="ctr">
              <a:lnSpc>
                <a:spcPct val="80000"/>
              </a:lnSpc>
              <a:defRPr sz="4800" spc="-20" baseline="0">
                <a:solidFill>
                  <a:schemeClr val="bg1"/>
                </a:solidFill>
              </a:defRPr>
            </a:lvl1pPr>
          </a:lstStyle>
          <a:p>
            <a:r>
              <a:rPr lang="en-US"/>
              <a:t>Big idea text here</a:t>
            </a:r>
          </a:p>
        </p:txBody>
      </p:sp>
      <p:pic>
        <p:nvPicPr>
          <p:cNvPr id="10" name="Picture 9">
            <a:extLst>
              <a:ext uri="{FF2B5EF4-FFF2-40B4-BE49-F238E27FC236}">
                <a16:creationId xmlns:a16="http://schemas.microsoft.com/office/drawing/2014/main" id="{03299130-EE95-494F-88D7-BB8D5F5F68E5}"/>
              </a:ext>
            </a:extLst>
          </p:cNvPr>
          <p:cNvPicPr>
            <a:picLocks noChangeAspect="1"/>
          </p:cNvPicPr>
          <p:nvPr userDrawn="1"/>
        </p:nvPicPr>
        <p:blipFill>
          <a:blip r:embed="rId2" cstate="hqprint">
            <a:alphaModFix amt="90000"/>
            <a:extLst>
              <a:ext uri="{28A0092B-C50C-407E-A947-70E740481C1C}">
                <a14:useLocalDpi xmlns:a14="http://schemas.microsoft.com/office/drawing/2010/main"/>
              </a:ext>
            </a:extLst>
          </a:blip>
          <a:srcRect/>
          <a:stretch/>
        </p:blipFill>
        <p:spPr>
          <a:xfrm>
            <a:off x="607880" y="6474110"/>
            <a:ext cx="879362" cy="222414"/>
          </a:xfrm>
          <a:prstGeom prst="rect">
            <a:avLst/>
          </a:prstGeom>
        </p:spPr>
      </p:pic>
    </p:spTree>
    <p:extLst>
      <p:ext uri="{BB962C8B-B14F-4D97-AF65-F5344CB8AC3E}">
        <p14:creationId xmlns:p14="http://schemas.microsoft.com/office/powerpoint/2010/main" val="205579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Idea for Events Re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C4F0F23-40E6-774A-926A-44B9A06752CA}"/>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8EA75B8-E91B-9240-ACA2-B252CB949B2F}"/>
              </a:ext>
            </a:extLst>
          </p:cNvPr>
          <p:cNvGrpSpPr/>
          <p:nvPr userDrawn="1"/>
        </p:nvGrpSpPr>
        <p:grpSpPr>
          <a:xfrm flipH="1">
            <a:off x="0" y="3277453"/>
            <a:ext cx="3863368" cy="3580547"/>
            <a:chOff x="8314967" y="3277453"/>
            <a:chExt cx="3863368" cy="3580547"/>
          </a:xfrm>
        </p:grpSpPr>
        <p:grpSp>
          <p:nvGrpSpPr>
            <p:cNvPr id="12" name="Group 11">
              <a:extLst>
                <a:ext uri="{FF2B5EF4-FFF2-40B4-BE49-F238E27FC236}">
                  <a16:creationId xmlns:a16="http://schemas.microsoft.com/office/drawing/2014/main" id="{401DE458-F345-DD4A-B01F-1FE32380A65B}"/>
                </a:ext>
              </a:extLst>
            </p:cNvPr>
            <p:cNvGrpSpPr/>
            <p:nvPr userDrawn="1"/>
          </p:nvGrpSpPr>
          <p:grpSpPr>
            <a:xfrm>
              <a:off x="8314967" y="3277453"/>
              <a:ext cx="2029078" cy="2920035"/>
              <a:chOff x="8314967" y="3277453"/>
              <a:chExt cx="2029078" cy="2920035"/>
            </a:xfrm>
          </p:grpSpPr>
          <p:sp>
            <p:nvSpPr>
              <p:cNvPr id="14" name="Oval 13">
                <a:extLst>
                  <a:ext uri="{FF2B5EF4-FFF2-40B4-BE49-F238E27FC236}">
                    <a16:creationId xmlns:a16="http://schemas.microsoft.com/office/drawing/2014/main" id="{B007BC72-1BFE-B840-A634-19C5DE3A82E5}"/>
                  </a:ext>
                </a:extLst>
              </p:cNvPr>
              <p:cNvSpPr/>
              <p:nvPr/>
            </p:nvSpPr>
            <p:spPr>
              <a:xfrm>
                <a:off x="8560270" y="4625023"/>
                <a:ext cx="1572465" cy="1572465"/>
              </a:xfrm>
              <a:prstGeom prst="ellipse">
                <a:avLst/>
              </a:pr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9C147FD-BF97-E04B-80C4-E0A6391E6C58}"/>
                  </a:ext>
                </a:extLst>
              </p:cNvPr>
              <p:cNvSpPr/>
              <p:nvPr/>
            </p:nvSpPr>
            <p:spPr>
              <a:xfrm>
                <a:off x="9018920" y="3576836"/>
                <a:ext cx="1325125" cy="1325124"/>
              </a:xfrm>
              <a:prstGeom prst="ellipse">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B7DEF27-C8DA-AF48-884A-5675193937A4}"/>
                  </a:ext>
                </a:extLst>
              </p:cNvPr>
              <p:cNvSpPr/>
              <p:nvPr/>
            </p:nvSpPr>
            <p:spPr>
              <a:xfrm>
                <a:off x="8314967" y="3576836"/>
                <a:ext cx="895921" cy="895921"/>
              </a:xfrm>
              <a:prstGeom prst="ellipse">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9E5566E-1716-D545-8686-927197843C54}"/>
                  </a:ext>
                </a:extLst>
              </p:cNvPr>
              <p:cNvSpPr/>
              <p:nvPr userDrawn="1"/>
            </p:nvSpPr>
            <p:spPr>
              <a:xfrm>
                <a:off x="8762927" y="3277453"/>
                <a:ext cx="504472" cy="50447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12">
              <a:extLst>
                <a:ext uri="{FF2B5EF4-FFF2-40B4-BE49-F238E27FC236}">
                  <a16:creationId xmlns:a16="http://schemas.microsoft.com/office/drawing/2014/main" id="{BE6D0F68-772B-234D-9FEC-E38B568CC3AB}"/>
                </a:ext>
              </a:extLst>
            </p:cNvPr>
            <p:cNvSpPr/>
            <p:nvPr userDrawn="1"/>
          </p:nvSpPr>
          <p:spPr>
            <a:xfrm>
              <a:off x="9630541" y="4348295"/>
              <a:ext cx="2547794" cy="2509705"/>
            </a:xfrm>
            <a:custGeom>
              <a:avLst/>
              <a:gdLst>
                <a:gd name="connsiteX0" fmla="*/ 1766763 w 2547794"/>
                <a:gd name="connsiteY0" fmla="*/ 0 h 2509705"/>
                <a:gd name="connsiteX1" fmla="*/ 2454467 w 2547794"/>
                <a:gd name="connsiteY1" fmla="*/ 138841 h 2509705"/>
                <a:gd name="connsiteX2" fmla="*/ 2547794 w 2547794"/>
                <a:gd name="connsiteY2" fmla="*/ 183799 h 2509705"/>
                <a:gd name="connsiteX3" fmla="*/ 2547794 w 2547794"/>
                <a:gd name="connsiteY3" fmla="*/ 2509705 h 2509705"/>
                <a:gd name="connsiteX4" fmla="*/ 165451 w 2547794"/>
                <a:gd name="connsiteY4" fmla="*/ 2509705 h 2509705"/>
                <a:gd name="connsiteX5" fmla="*/ 138841 w 2547794"/>
                <a:gd name="connsiteY5" fmla="*/ 2454467 h 2509705"/>
                <a:gd name="connsiteX6" fmla="*/ 0 w 2547794"/>
                <a:gd name="connsiteY6" fmla="*/ 1766763 h 2509705"/>
                <a:gd name="connsiteX7" fmla="*/ 1766763 w 2547794"/>
                <a:gd name="connsiteY7" fmla="*/ 0 h 250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7794" h="2509705">
                  <a:moveTo>
                    <a:pt x="1766763" y="0"/>
                  </a:moveTo>
                  <a:cubicBezTo>
                    <a:pt x="2010702" y="0"/>
                    <a:pt x="2243094" y="49438"/>
                    <a:pt x="2454467" y="138841"/>
                  </a:cubicBezTo>
                  <a:lnTo>
                    <a:pt x="2547794" y="183799"/>
                  </a:lnTo>
                  <a:lnTo>
                    <a:pt x="2547794" y="2509705"/>
                  </a:lnTo>
                  <a:lnTo>
                    <a:pt x="165451" y="2509705"/>
                  </a:lnTo>
                  <a:lnTo>
                    <a:pt x="138841" y="2454467"/>
                  </a:lnTo>
                  <a:cubicBezTo>
                    <a:pt x="49438" y="2243094"/>
                    <a:pt x="0" y="2010702"/>
                    <a:pt x="0" y="1766763"/>
                  </a:cubicBezTo>
                  <a:cubicBezTo>
                    <a:pt x="0" y="791007"/>
                    <a:pt x="791007" y="0"/>
                    <a:pt x="1766763" y="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5" name="Title 1">
            <a:extLst>
              <a:ext uri="{FF2B5EF4-FFF2-40B4-BE49-F238E27FC236}">
                <a16:creationId xmlns:a16="http://schemas.microsoft.com/office/drawing/2014/main" id="{1DB3B61A-8E15-CC46-AC64-F1708CCCE73B}"/>
              </a:ext>
            </a:extLst>
          </p:cNvPr>
          <p:cNvSpPr>
            <a:spLocks noGrp="1"/>
          </p:cNvSpPr>
          <p:nvPr userDrawn="1">
            <p:ph type="title" hasCustomPrompt="1"/>
          </p:nvPr>
        </p:nvSpPr>
        <p:spPr>
          <a:xfrm>
            <a:off x="609600" y="2538782"/>
            <a:ext cx="10948086" cy="1780437"/>
          </a:xfrm>
        </p:spPr>
        <p:txBody>
          <a:bodyPr anchor="ctr">
            <a:noAutofit/>
          </a:bodyPr>
          <a:lstStyle>
            <a:lvl1pPr algn="ctr">
              <a:lnSpc>
                <a:spcPct val="80000"/>
              </a:lnSpc>
              <a:defRPr sz="4800" spc="-20" baseline="0">
                <a:solidFill>
                  <a:schemeClr val="bg1"/>
                </a:solidFill>
              </a:defRPr>
            </a:lvl1pPr>
          </a:lstStyle>
          <a:p>
            <a:r>
              <a:rPr lang="en-US"/>
              <a:t>Big idea text here</a:t>
            </a:r>
          </a:p>
        </p:txBody>
      </p:sp>
      <p:pic>
        <p:nvPicPr>
          <p:cNvPr id="10" name="Picture 9">
            <a:extLst>
              <a:ext uri="{FF2B5EF4-FFF2-40B4-BE49-F238E27FC236}">
                <a16:creationId xmlns:a16="http://schemas.microsoft.com/office/drawing/2014/main" id="{6436DC28-D61E-E64A-8587-2CD71AAEF7BA}"/>
              </a:ext>
            </a:extLst>
          </p:cNvPr>
          <p:cNvPicPr>
            <a:picLocks noChangeAspect="1"/>
          </p:cNvPicPr>
          <p:nvPr userDrawn="1"/>
        </p:nvPicPr>
        <p:blipFill>
          <a:blip r:embed="rId2" cstate="hqprint">
            <a:alphaModFix amt="90000"/>
            <a:extLst>
              <a:ext uri="{28A0092B-C50C-407E-A947-70E740481C1C}">
                <a14:useLocalDpi xmlns:a14="http://schemas.microsoft.com/office/drawing/2010/main"/>
              </a:ext>
            </a:extLst>
          </a:blip>
          <a:srcRect/>
          <a:stretch/>
        </p:blipFill>
        <p:spPr>
          <a:xfrm>
            <a:off x="607880" y="6474110"/>
            <a:ext cx="879362" cy="222414"/>
          </a:xfrm>
          <a:prstGeom prst="rect">
            <a:avLst/>
          </a:prstGeom>
        </p:spPr>
      </p:pic>
    </p:spTree>
    <p:extLst>
      <p:ext uri="{BB962C8B-B14F-4D97-AF65-F5344CB8AC3E}">
        <p14:creationId xmlns:p14="http://schemas.microsoft.com/office/powerpoint/2010/main" val="142633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EBE3-AEF0-17A9-432B-85741E2E64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E7AA63-D1DF-BEDE-3D40-2CC875F68C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022E3D-C911-8277-4D02-F417F1A04675}"/>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5" name="Footer Placeholder 4">
            <a:extLst>
              <a:ext uri="{FF2B5EF4-FFF2-40B4-BE49-F238E27FC236}">
                <a16:creationId xmlns:a16="http://schemas.microsoft.com/office/drawing/2014/main" id="{21C3AC7C-52F4-A6B8-ACCB-FE512EF1FB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5A3386-9CD6-1240-7B3D-F99D13A20181}"/>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1995592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35C5430-CECB-274E-9A8A-79C314EE4210}"/>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Content Placeholder 2"/>
          <p:cNvSpPr>
            <a:spLocks noGrp="1"/>
          </p:cNvSpPr>
          <p:nvPr>
            <p:ph idx="1"/>
          </p:nvPr>
        </p:nvSpPr>
        <p:spPr>
          <a:xfrm>
            <a:off x="617468" y="1590261"/>
            <a:ext cx="10972800" cy="4800600"/>
          </a:xfrm>
          <a:noFill/>
        </p:spPr>
        <p:txBody>
          <a:bodyPr lIns="45720" rIns="45720">
            <a:noAutofit/>
          </a:bodyPr>
          <a:lstStyle>
            <a:lvl1pPr>
              <a:spcBef>
                <a:spcPts val="0"/>
              </a:spcBef>
              <a:spcAft>
                <a:spcPts val="1000"/>
              </a:spcAft>
              <a:buClr>
                <a:schemeClr val="accent6"/>
              </a:buClr>
              <a:defRPr sz="2400" spc="-20" baseline="0">
                <a:solidFill>
                  <a:srgbClr val="5C5C5C"/>
                </a:solidFill>
              </a:defRPr>
            </a:lvl1pPr>
            <a:lvl2pPr marL="685800" indent="-228600">
              <a:spcBef>
                <a:spcPts val="0"/>
              </a:spcBef>
              <a:spcAft>
                <a:spcPts val="1000"/>
              </a:spcAft>
              <a:buClr>
                <a:schemeClr val="accent6"/>
              </a:buClr>
              <a:buFont typeface="AppleSymbols" charset="0"/>
              <a:buChar char="⎻"/>
              <a:defRPr sz="2000" spc="-20" baseline="0">
                <a:solidFill>
                  <a:srgbClr val="5C5C5C"/>
                </a:solidFill>
              </a:defRPr>
            </a:lvl2pPr>
            <a:lvl3pPr marL="1143000" indent="-228600">
              <a:spcBef>
                <a:spcPts val="0"/>
              </a:spcBef>
              <a:spcAft>
                <a:spcPts val="1000"/>
              </a:spcAft>
              <a:buClr>
                <a:schemeClr val="accent6"/>
              </a:buClr>
              <a:buFont typeface="Courier New" charset="0"/>
              <a:buChar char="o"/>
              <a:defRPr sz="1800" spc="-20" baseline="0">
                <a:solidFill>
                  <a:srgbClr val="5C5C5C"/>
                </a:solidFill>
              </a:defRPr>
            </a:lvl3pPr>
            <a:lvl4pPr>
              <a:spcBef>
                <a:spcPts val="0"/>
              </a:spcBef>
              <a:spcAft>
                <a:spcPts val="1000"/>
              </a:spcAft>
              <a:buClr>
                <a:schemeClr val="accent6"/>
              </a:buClr>
              <a:defRPr sz="1600" spc="-20" baseline="0">
                <a:solidFill>
                  <a:srgbClr val="5C5C5C"/>
                </a:solidFill>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609600" y="472109"/>
            <a:ext cx="10972800" cy="914400"/>
          </a:xfrm>
        </p:spPr>
        <p:txBody>
          <a:bodyPr/>
          <a:lstStyle>
            <a:lvl1pPr>
              <a:defRPr>
                <a:solidFill>
                  <a:schemeClr val="tx2"/>
                </a:solidFill>
              </a:defRPr>
            </a:lvl1pPr>
          </a:lstStyle>
          <a:p>
            <a:r>
              <a:rPr lang="en-US"/>
              <a:t>Click to edit slide title</a:t>
            </a:r>
          </a:p>
        </p:txBody>
      </p:sp>
      <p:sp>
        <p:nvSpPr>
          <p:cNvPr id="5" name="TextBox 4">
            <a:extLst>
              <a:ext uri="{FF2B5EF4-FFF2-40B4-BE49-F238E27FC236}">
                <a16:creationId xmlns:a16="http://schemas.microsoft.com/office/drawing/2014/main" id="{BF6B9AF5-AC20-8A47-A84D-0F109835E028}"/>
              </a:ext>
            </a:extLst>
          </p:cNvPr>
          <p:cNvSpPr txBox="1"/>
          <p:nvPr userDrawn="1"/>
        </p:nvSpPr>
        <p:spPr>
          <a:xfrm>
            <a:off x="401782" y="6492423"/>
            <a:ext cx="1072769"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6" name="TextBox 5">
            <a:extLst>
              <a:ext uri="{FF2B5EF4-FFF2-40B4-BE49-F238E27FC236}">
                <a16:creationId xmlns:a16="http://schemas.microsoft.com/office/drawing/2014/main" id="{8EA3477A-6BC0-AE42-AAAE-0CE2FF3DDADC}"/>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901265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on Gra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1EC814-3A38-F74E-9468-392A38EBDB9A}"/>
              </a:ext>
            </a:extLst>
          </p:cNvPr>
          <p:cNvSpPr/>
          <p:nvPr userDrawn="1"/>
        </p:nvSpPr>
        <p:spPr>
          <a:xfrm>
            <a:off x="-98474" y="-63708"/>
            <a:ext cx="12355430"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8" name="Text Placeholder 6">
            <a:extLst>
              <a:ext uri="{FF2B5EF4-FFF2-40B4-BE49-F238E27FC236}">
                <a16:creationId xmlns:a16="http://schemas.microsoft.com/office/drawing/2014/main" id="{635C5430-CECB-274E-9A8A-79C314EE4210}"/>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Content Placeholder 2"/>
          <p:cNvSpPr>
            <a:spLocks noGrp="1"/>
          </p:cNvSpPr>
          <p:nvPr>
            <p:ph idx="1"/>
          </p:nvPr>
        </p:nvSpPr>
        <p:spPr>
          <a:xfrm>
            <a:off x="617468" y="1590261"/>
            <a:ext cx="10972800" cy="4800600"/>
          </a:xfrm>
          <a:noFill/>
        </p:spPr>
        <p:txBody>
          <a:bodyPr>
            <a:noAutofit/>
          </a:bodyPr>
          <a:lstStyle>
            <a:lvl1pPr>
              <a:spcBef>
                <a:spcPts val="0"/>
              </a:spcBef>
              <a:spcAft>
                <a:spcPts val="1000"/>
              </a:spcAft>
              <a:buClr>
                <a:schemeClr val="accent1"/>
              </a:buClr>
              <a:defRPr sz="2400" spc="-20" baseline="0">
                <a:solidFill>
                  <a:schemeClr val="accent5">
                    <a:lumMod val="50000"/>
                  </a:schemeClr>
                </a:solidFill>
              </a:defRPr>
            </a:lvl1pPr>
            <a:lvl2pPr marL="685800" indent="-228600">
              <a:spcBef>
                <a:spcPts val="0"/>
              </a:spcBef>
              <a:spcAft>
                <a:spcPts val="1000"/>
              </a:spcAft>
              <a:buClr>
                <a:schemeClr val="accent1"/>
              </a:buClr>
              <a:buFont typeface="AppleSymbols" charset="0"/>
              <a:buChar char="⎻"/>
              <a:defRPr sz="2000" spc="-20" baseline="0">
                <a:solidFill>
                  <a:schemeClr val="accent5">
                    <a:lumMod val="50000"/>
                  </a:schemeClr>
                </a:solidFill>
              </a:defRPr>
            </a:lvl2pPr>
            <a:lvl3pPr marL="1143000" indent="-228600">
              <a:spcBef>
                <a:spcPts val="0"/>
              </a:spcBef>
              <a:spcAft>
                <a:spcPts val="1000"/>
              </a:spcAft>
              <a:buClr>
                <a:schemeClr val="accent1"/>
              </a:buClr>
              <a:buFont typeface="Courier New" charset="0"/>
              <a:buChar char="o"/>
              <a:defRPr sz="1800" spc="-20" baseline="0">
                <a:solidFill>
                  <a:schemeClr val="accent5">
                    <a:lumMod val="50000"/>
                  </a:schemeClr>
                </a:solidFill>
              </a:defRPr>
            </a:lvl3pPr>
            <a:lvl4pPr>
              <a:spcBef>
                <a:spcPts val="0"/>
              </a:spcBef>
              <a:spcAft>
                <a:spcPts val="1000"/>
              </a:spcAft>
              <a:buClr>
                <a:schemeClr val="accent1"/>
              </a:buClr>
              <a:defRPr sz="1600" spc="-20" baseline="0">
                <a:solidFill>
                  <a:schemeClr val="accent5">
                    <a:lumMod val="50000"/>
                  </a:schemeClr>
                </a:solidFill>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609600" y="472109"/>
            <a:ext cx="10972800" cy="914400"/>
          </a:xfrm>
        </p:spPr>
        <p:txBody>
          <a:bodyPr/>
          <a:lstStyle>
            <a:lvl1pPr>
              <a:defRPr>
                <a:solidFill>
                  <a:schemeClr val="tx2"/>
                </a:solidFill>
              </a:defRPr>
            </a:lvl1pPr>
          </a:lstStyle>
          <a:p>
            <a:r>
              <a:rPr lang="en-US"/>
              <a:t>Click to edit slide title</a:t>
            </a:r>
          </a:p>
        </p:txBody>
      </p:sp>
      <p:sp>
        <p:nvSpPr>
          <p:cNvPr id="5" name="TextBox 4">
            <a:extLst>
              <a:ext uri="{FF2B5EF4-FFF2-40B4-BE49-F238E27FC236}">
                <a16:creationId xmlns:a16="http://schemas.microsoft.com/office/drawing/2014/main" id="{BF6B9AF5-AC20-8A47-A84D-0F109835E028}"/>
              </a:ext>
            </a:extLst>
          </p:cNvPr>
          <p:cNvSpPr txBox="1"/>
          <p:nvPr userDrawn="1"/>
        </p:nvSpPr>
        <p:spPr>
          <a:xfrm>
            <a:off x="415637" y="6492423"/>
            <a:ext cx="105891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6" name="TextBox 5">
            <a:extLst>
              <a:ext uri="{FF2B5EF4-FFF2-40B4-BE49-F238E27FC236}">
                <a16:creationId xmlns:a16="http://schemas.microsoft.com/office/drawing/2014/main" id="{8EA3477A-6BC0-AE42-AAAE-0CE2FF3DDADC}"/>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2784862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and Subhead ">
    <p:spTree>
      <p:nvGrpSpPr>
        <p:cNvPr id="1" name=""/>
        <p:cNvGrpSpPr/>
        <p:nvPr/>
      </p:nvGrpSpPr>
      <p:grpSpPr>
        <a:xfrm>
          <a:off x="0" y="0"/>
          <a:ext cx="0" cy="0"/>
          <a:chOff x="0" y="0"/>
          <a:chExt cx="0" cy="0"/>
        </a:xfrm>
      </p:grpSpPr>
      <p:sp>
        <p:nvSpPr>
          <p:cNvPr id="11" name="Text Placeholder 6">
            <a:extLst>
              <a:ext uri="{FF2B5EF4-FFF2-40B4-BE49-F238E27FC236}">
                <a16:creationId xmlns:a16="http://schemas.microsoft.com/office/drawing/2014/main" id="{D6E00EF4-64DB-034D-B0EA-1FAFFE1630CA}"/>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Text Placeholder 2"/>
          <p:cNvSpPr>
            <a:spLocks noGrp="1"/>
          </p:cNvSpPr>
          <p:nvPr>
            <p:ph type="body" idx="1" hasCustomPrompt="1"/>
          </p:nvPr>
        </p:nvSpPr>
        <p:spPr>
          <a:xfrm>
            <a:off x="609600" y="1597976"/>
            <a:ext cx="10972800" cy="685800"/>
          </a:xfrm>
        </p:spPr>
        <p:txBody>
          <a:bodyPr anchor="ct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p:cNvSpPr>
            <a:spLocks noGrp="1"/>
          </p:cNvSpPr>
          <p:nvPr>
            <p:ph sz="half" idx="2"/>
          </p:nvPr>
        </p:nvSpPr>
        <p:spPr>
          <a:xfrm>
            <a:off x="609600" y="2485084"/>
            <a:ext cx="10972800" cy="38862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spcBef>
                <a:spcPts val="0"/>
              </a:spcBef>
              <a:spcAft>
                <a:spcPts val="1000"/>
              </a:spcAft>
              <a:buClr>
                <a:schemeClr val="accent6"/>
              </a:buClr>
              <a:defRPr sz="1600">
                <a:solidFill>
                  <a:srgbClr val="5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7" name="TextBox 6">
            <a:extLst>
              <a:ext uri="{FF2B5EF4-FFF2-40B4-BE49-F238E27FC236}">
                <a16:creationId xmlns:a16="http://schemas.microsoft.com/office/drawing/2014/main" id="{82F819E6-1861-C346-8CD1-4924C00C4988}"/>
              </a:ext>
            </a:extLst>
          </p:cNvPr>
          <p:cNvSpPr txBox="1"/>
          <p:nvPr userDrawn="1"/>
        </p:nvSpPr>
        <p:spPr>
          <a:xfrm>
            <a:off x="457200" y="6492423"/>
            <a:ext cx="1017351"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8" name="TextBox 7">
            <a:extLst>
              <a:ext uri="{FF2B5EF4-FFF2-40B4-BE49-F238E27FC236}">
                <a16:creationId xmlns:a16="http://schemas.microsoft.com/office/drawing/2014/main" id="{9BA459B7-8126-3943-8825-009DBF11A5B4}"/>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4004908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Subhead on Gra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D61699-067E-D143-BD3D-8738CA560A42}"/>
              </a:ext>
            </a:extLst>
          </p:cNvPr>
          <p:cNvSpPr/>
          <p:nvPr userDrawn="1"/>
        </p:nvSpPr>
        <p:spPr>
          <a:xfrm>
            <a:off x="-98474" y="-63708"/>
            <a:ext cx="12355430"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1" name="Text Placeholder 6">
            <a:extLst>
              <a:ext uri="{FF2B5EF4-FFF2-40B4-BE49-F238E27FC236}">
                <a16:creationId xmlns:a16="http://schemas.microsoft.com/office/drawing/2014/main" id="{D6E00EF4-64DB-034D-B0EA-1FAFFE1630CA}"/>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Text Placeholder 2"/>
          <p:cNvSpPr>
            <a:spLocks noGrp="1"/>
          </p:cNvSpPr>
          <p:nvPr>
            <p:ph type="body" idx="1" hasCustomPrompt="1"/>
          </p:nvPr>
        </p:nvSpPr>
        <p:spPr>
          <a:xfrm>
            <a:off x="609600" y="1597976"/>
            <a:ext cx="10972800" cy="685800"/>
          </a:xfrm>
        </p:spPr>
        <p:txBody>
          <a:bodyPr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p:cNvSpPr>
            <a:spLocks noGrp="1"/>
          </p:cNvSpPr>
          <p:nvPr>
            <p:ph sz="half" idx="2"/>
          </p:nvPr>
        </p:nvSpPr>
        <p:spPr>
          <a:xfrm>
            <a:off x="609600" y="2485084"/>
            <a:ext cx="10972800" cy="3886200"/>
          </a:xfrm>
        </p:spPr>
        <p:txBody>
          <a:bodyPr>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7" name="TextBox 6">
            <a:extLst>
              <a:ext uri="{FF2B5EF4-FFF2-40B4-BE49-F238E27FC236}">
                <a16:creationId xmlns:a16="http://schemas.microsoft.com/office/drawing/2014/main" id="{82F819E6-1861-C346-8CD1-4924C00C4988}"/>
              </a:ext>
            </a:extLst>
          </p:cNvPr>
          <p:cNvSpPr txBox="1"/>
          <p:nvPr userDrawn="1"/>
        </p:nvSpPr>
        <p:spPr>
          <a:xfrm>
            <a:off x="457200" y="6492423"/>
            <a:ext cx="1017351"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8" name="TextBox 7">
            <a:extLst>
              <a:ext uri="{FF2B5EF4-FFF2-40B4-BE49-F238E27FC236}">
                <a16:creationId xmlns:a16="http://schemas.microsoft.com/office/drawing/2014/main" id="{9BA459B7-8126-3943-8825-009DBF11A5B4}"/>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369030476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90B441C9-FE0F-C640-B066-6ACBAA2CAC49}"/>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6" name="Title 1"/>
          <p:cNvSpPr>
            <a:spLocks noGrp="1"/>
          </p:cNvSpPr>
          <p:nvPr>
            <p:ph type="title" hasCustomPrompt="1"/>
          </p:nvPr>
        </p:nvSpPr>
        <p:spPr>
          <a:xfrm>
            <a:off x="609599" y="482269"/>
            <a:ext cx="10972801" cy="914400"/>
          </a:xfrm>
        </p:spPr>
        <p:txBody>
          <a:bodyPr/>
          <a:lstStyle>
            <a:lvl1pPr>
              <a:defRPr spc="-20" baseline="0">
                <a:solidFill>
                  <a:schemeClr val="tx2"/>
                </a:solidFill>
              </a:defRPr>
            </a:lvl1pPr>
          </a:lstStyle>
          <a:p>
            <a:r>
              <a:rPr lang="en-US"/>
              <a:t>Click to edit slide title</a:t>
            </a:r>
          </a:p>
        </p:txBody>
      </p:sp>
      <p:sp>
        <p:nvSpPr>
          <p:cNvPr id="7" name="TextBox 6">
            <a:extLst>
              <a:ext uri="{FF2B5EF4-FFF2-40B4-BE49-F238E27FC236}">
                <a16:creationId xmlns:a16="http://schemas.microsoft.com/office/drawing/2014/main" id="{D6C61E26-3064-2745-8A47-996B738FC951}"/>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8" name="TextBox 7">
            <a:extLst>
              <a:ext uri="{FF2B5EF4-FFF2-40B4-BE49-F238E27FC236}">
                <a16:creationId xmlns:a16="http://schemas.microsoft.com/office/drawing/2014/main" id="{49D41379-E7BF-A148-95ED-FD3E24B9A3C3}"/>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313877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on Gra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623BF37-C1E1-F64B-AD38-02C3292DA8AA}"/>
              </a:ext>
            </a:extLst>
          </p:cNvPr>
          <p:cNvSpPr/>
          <p:nvPr userDrawn="1"/>
        </p:nvSpPr>
        <p:spPr>
          <a:xfrm>
            <a:off x="-98474" y="-63708"/>
            <a:ext cx="12355430"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9" name="Text Placeholder 6">
            <a:extLst>
              <a:ext uri="{FF2B5EF4-FFF2-40B4-BE49-F238E27FC236}">
                <a16:creationId xmlns:a16="http://schemas.microsoft.com/office/drawing/2014/main" id="{851BE9B7-A82D-714F-BAAB-803F9B4829C2}"/>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6" name="TextBox 5">
            <a:extLst>
              <a:ext uri="{FF2B5EF4-FFF2-40B4-BE49-F238E27FC236}">
                <a16:creationId xmlns:a16="http://schemas.microsoft.com/office/drawing/2014/main" id="{8FB52FFE-E72C-3F4E-A80E-B3340DFC1B99}"/>
              </a:ext>
            </a:extLst>
          </p:cNvPr>
          <p:cNvSpPr txBox="1"/>
          <p:nvPr userDrawn="1"/>
        </p:nvSpPr>
        <p:spPr>
          <a:xfrm>
            <a:off x="401782" y="6492423"/>
            <a:ext cx="1072769"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7" name="TextBox 6">
            <a:extLst>
              <a:ext uri="{FF2B5EF4-FFF2-40B4-BE49-F238E27FC236}">
                <a16:creationId xmlns:a16="http://schemas.microsoft.com/office/drawing/2014/main" id="{91B218E5-896B-B741-A08C-495B1BDE10CA}"/>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9309674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2B2F11AE-0F1C-CD4F-BF78-6F1B04534025}"/>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4" name="Content Placeholder 3"/>
          <p:cNvSpPr>
            <a:spLocks noGrp="1"/>
          </p:cNvSpPr>
          <p:nvPr>
            <p:ph sz="half" idx="2"/>
          </p:nvPr>
        </p:nvSpPr>
        <p:spPr>
          <a:xfrm>
            <a:off x="6323152" y="1590261"/>
            <a:ext cx="5257800" cy="48006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spcBef>
                <a:spcPts val="0"/>
              </a:spcBef>
              <a:spcAft>
                <a:spcPts val="1000"/>
              </a:spcAft>
              <a:buClr>
                <a:schemeClr val="accent6"/>
              </a:buClr>
              <a:defRPr sz="1600">
                <a:solidFill>
                  <a:srgbClr val="5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609600" y="1590261"/>
            <a:ext cx="5257800" cy="48006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spcBef>
                <a:spcPts val="0"/>
              </a:spcBef>
              <a:spcAft>
                <a:spcPts val="1000"/>
              </a:spcAft>
              <a:buClr>
                <a:schemeClr val="accent6"/>
              </a:buClr>
              <a:defRPr sz="1600">
                <a:solidFill>
                  <a:srgbClr val="5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hasCustomPrompt="1"/>
          </p:nvPr>
        </p:nvSpPr>
        <p:spPr>
          <a:xfrm>
            <a:off x="609599" y="482269"/>
            <a:ext cx="10972801" cy="914400"/>
          </a:xfrm>
        </p:spPr>
        <p:txBody>
          <a:bodyPr/>
          <a:lstStyle>
            <a:lvl1pPr>
              <a:defRPr>
                <a:solidFill>
                  <a:schemeClr val="tx2"/>
                </a:solidFill>
              </a:defRPr>
            </a:lvl1pPr>
          </a:lstStyle>
          <a:p>
            <a:r>
              <a:rPr lang="en-US"/>
              <a:t>Click to edit slide title</a:t>
            </a:r>
          </a:p>
        </p:txBody>
      </p:sp>
      <p:sp>
        <p:nvSpPr>
          <p:cNvPr id="9" name="TextBox 8">
            <a:extLst>
              <a:ext uri="{FF2B5EF4-FFF2-40B4-BE49-F238E27FC236}">
                <a16:creationId xmlns:a16="http://schemas.microsoft.com/office/drawing/2014/main" id="{CBC9A352-9FB1-AE4C-A754-D4C50746FE60}"/>
              </a:ext>
            </a:extLst>
          </p:cNvPr>
          <p:cNvSpPr txBox="1"/>
          <p:nvPr userDrawn="1"/>
        </p:nvSpPr>
        <p:spPr>
          <a:xfrm>
            <a:off x="415637" y="6492423"/>
            <a:ext cx="105891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0" name="TextBox 9">
            <a:extLst>
              <a:ext uri="{FF2B5EF4-FFF2-40B4-BE49-F238E27FC236}">
                <a16:creationId xmlns:a16="http://schemas.microsoft.com/office/drawing/2014/main" id="{8E117459-3A08-BC4F-8F09-B28FAF00B73A}"/>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3092636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on Gra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D35AAE-BB44-CD4C-BC9C-377FDEA8297C}"/>
              </a:ext>
            </a:extLst>
          </p:cNvPr>
          <p:cNvSpPr/>
          <p:nvPr userDrawn="1"/>
        </p:nvSpPr>
        <p:spPr>
          <a:xfrm>
            <a:off x="-98474" y="-63708"/>
            <a:ext cx="12355430"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1" name="Text Placeholder 6">
            <a:extLst>
              <a:ext uri="{FF2B5EF4-FFF2-40B4-BE49-F238E27FC236}">
                <a16:creationId xmlns:a16="http://schemas.microsoft.com/office/drawing/2014/main" id="{5CA9AABC-7C8E-FA45-9986-CCDB79788DCE}"/>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4" name="Content Placeholder 3"/>
          <p:cNvSpPr>
            <a:spLocks noGrp="1"/>
          </p:cNvSpPr>
          <p:nvPr>
            <p:ph sz="half" idx="2" hasCustomPrompt="1"/>
          </p:nvPr>
        </p:nvSpPr>
        <p:spPr>
          <a:xfrm>
            <a:off x="617471" y="1616529"/>
            <a:ext cx="5257800" cy="4764586"/>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315283" y="1616529"/>
            <a:ext cx="5257800" cy="4764586"/>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12" name="TextBox 11">
            <a:extLst>
              <a:ext uri="{FF2B5EF4-FFF2-40B4-BE49-F238E27FC236}">
                <a16:creationId xmlns:a16="http://schemas.microsoft.com/office/drawing/2014/main" id="{DE20E193-5987-9C46-B482-70B7F6DD3C51}"/>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3" name="TextBox 12">
            <a:extLst>
              <a:ext uri="{FF2B5EF4-FFF2-40B4-BE49-F238E27FC236}">
                <a16:creationId xmlns:a16="http://schemas.microsoft.com/office/drawing/2014/main" id="{311C603D-6373-E445-9262-98C0167641BB}"/>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801053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w/ subhead">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D68813C6-EB8C-3C4B-ACE7-1E52137A7B79}"/>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Text Placeholder 2"/>
          <p:cNvSpPr>
            <a:spLocks noGrp="1"/>
          </p:cNvSpPr>
          <p:nvPr>
            <p:ph type="body" idx="1" hasCustomPrompt="1"/>
          </p:nvPr>
        </p:nvSpPr>
        <p:spPr>
          <a:xfrm>
            <a:off x="605666" y="1621006"/>
            <a:ext cx="10972800"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p:cNvSpPr>
            <a:spLocks noGrp="1"/>
          </p:cNvSpPr>
          <p:nvPr>
            <p:ph sz="half" idx="2"/>
          </p:nvPr>
        </p:nvSpPr>
        <p:spPr>
          <a:xfrm>
            <a:off x="627630" y="2515234"/>
            <a:ext cx="5257800" cy="38862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spcBef>
                <a:spcPts val="0"/>
              </a:spcBef>
              <a:spcAft>
                <a:spcPts val="1000"/>
              </a:spcAft>
              <a:buClr>
                <a:schemeClr val="accent6"/>
              </a:buClr>
              <a:defRPr sz="1600">
                <a:solidFill>
                  <a:srgbClr val="5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3312" y="2515234"/>
            <a:ext cx="5257800" cy="38862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spcBef>
                <a:spcPts val="0"/>
              </a:spcBef>
              <a:spcAft>
                <a:spcPts val="1000"/>
              </a:spcAft>
              <a:buClr>
                <a:schemeClr val="accent6"/>
              </a:buClr>
              <a:defRPr sz="1600">
                <a:solidFill>
                  <a:srgbClr val="5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5666" y="482269"/>
            <a:ext cx="10972801" cy="914400"/>
          </a:xfrm>
        </p:spPr>
        <p:txBody>
          <a:bodyPr/>
          <a:lstStyle>
            <a:lvl1pPr>
              <a:defRPr>
                <a:solidFill>
                  <a:schemeClr val="tx2"/>
                </a:solidFill>
              </a:defRPr>
            </a:lvl1pPr>
          </a:lstStyle>
          <a:p>
            <a:r>
              <a:rPr lang="en-US"/>
              <a:t>Click to edit slide title</a:t>
            </a:r>
          </a:p>
        </p:txBody>
      </p:sp>
      <p:sp>
        <p:nvSpPr>
          <p:cNvPr id="9" name="TextBox 8">
            <a:extLst>
              <a:ext uri="{FF2B5EF4-FFF2-40B4-BE49-F238E27FC236}">
                <a16:creationId xmlns:a16="http://schemas.microsoft.com/office/drawing/2014/main" id="{29173C2C-16AE-1940-BF89-9F1D6AD537BE}"/>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1" name="TextBox 10">
            <a:extLst>
              <a:ext uri="{FF2B5EF4-FFF2-40B4-BE49-F238E27FC236}">
                <a16:creationId xmlns:a16="http://schemas.microsoft.com/office/drawing/2014/main" id="{FC7045CD-47D7-0D42-89D8-6EF4D645F719}"/>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820777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w/ subhead on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90A8F-AD0D-124C-A340-23284E6A7E54}"/>
              </a:ext>
            </a:extLst>
          </p:cNvPr>
          <p:cNvSpPr/>
          <p:nvPr userDrawn="1"/>
        </p:nvSpPr>
        <p:spPr>
          <a:xfrm>
            <a:off x="-98474" y="-63708"/>
            <a:ext cx="12355430"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1" name="Text Placeholder 6">
            <a:extLst>
              <a:ext uri="{FF2B5EF4-FFF2-40B4-BE49-F238E27FC236}">
                <a16:creationId xmlns:a16="http://schemas.microsoft.com/office/drawing/2014/main" id="{AB4D5AB0-4DEC-FE40-8E74-AF93AD9CB24C}"/>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Text Placeholder 2"/>
          <p:cNvSpPr>
            <a:spLocks noGrp="1"/>
          </p:cNvSpPr>
          <p:nvPr>
            <p:ph type="body" idx="1" hasCustomPrompt="1"/>
          </p:nvPr>
        </p:nvSpPr>
        <p:spPr>
          <a:xfrm>
            <a:off x="626785" y="1623230"/>
            <a:ext cx="10946298" cy="685800"/>
          </a:xfrm>
        </p:spPr>
        <p:txBody>
          <a:bodyPr lIns="45720" tIns="45720" rIns="45720" bIns="45720"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p:cNvSpPr>
            <a:spLocks noGrp="1"/>
          </p:cNvSpPr>
          <p:nvPr>
            <p:ph sz="half" idx="2" hasCustomPrompt="1"/>
          </p:nvPr>
        </p:nvSpPr>
        <p:spPr>
          <a:xfrm>
            <a:off x="617471" y="2494915"/>
            <a:ext cx="5257800" cy="3886200"/>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315283" y="2494915"/>
            <a:ext cx="5257800" cy="3886200"/>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12" name="TextBox 11">
            <a:extLst>
              <a:ext uri="{FF2B5EF4-FFF2-40B4-BE49-F238E27FC236}">
                <a16:creationId xmlns:a16="http://schemas.microsoft.com/office/drawing/2014/main" id="{DE20E193-5987-9C46-B482-70B7F6DD3C51}"/>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3" name="TextBox 12">
            <a:extLst>
              <a:ext uri="{FF2B5EF4-FFF2-40B4-BE49-F238E27FC236}">
                <a16:creationId xmlns:a16="http://schemas.microsoft.com/office/drawing/2014/main" id="{311C603D-6373-E445-9262-98C0167641BB}"/>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230045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811E3-2137-3E0F-0C6A-9A62997A5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0FC70C-CDBE-CA87-3545-C2F8A16987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2EC2E1-F7D1-28F0-8404-DA14A358AD84}"/>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5" name="Footer Placeholder 4">
            <a:extLst>
              <a:ext uri="{FF2B5EF4-FFF2-40B4-BE49-F238E27FC236}">
                <a16:creationId xmlns:a16="http://schemas.microsoft.com/office/drawing/2014/main" id="{1A15325A-2590-3451-DDA9-3A55291CDF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635A6A-3ED6-F17E-04A4-CA3CAC1E2C99}"/>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892568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7FC82BD5-F4E8-AC49-9EBE-500BAA69B668}"/>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Text Placeholder 2"/>
          <p:cNvSpPr>
            <a:spLocks noGrp="1"/>
          </p:cNvSpPr>
          <p:nvPr>
            <p:ph type="body" idx="1" hasCustomPrompt="1"/>
          </p:nvPr>
        </p:nvSpPr>
        <p:spPr>
          <a:xfrm>
            <a:off x="626785" y="1623230"/>
            <a:ext cx="5257800" cy="685800"/>
          </a:xfrm>
        </p:spPr>
        <p:txBody>
          <a:bodyPr anchor="ct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p:cNvSpPr>
            <a:spLocks noGrp="1"/>
          </p:cNvSpPr>
          <p:nvPr>
            <p:ph sz="half" idx="2"/>
          </p:nvPr>
        </p:nvSpPr>
        <p:spPr>
          <a:xfrm>
            <a:off x="617471" y="2494915"/>
            <a:ext cx="5257800" cy="38862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spcBef>
                <a:spcPts val="0"/>
              </a:spcBef>
              <a:spcAft>
                <a:spcPts val="1000"/>
              </a:spcAft>
              <a:buClr>
                <a:schemeClr val="accent6"/>
              </a:buClr>
              <a:defRPr sz="1600">
                <a:solidFill>
                  <a:srgbClr val="5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24600" y="1623230"/>
            <a:ext cx="5257800"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Content Placeholder 5"/>
          <p:cNvSpPr>
            <a:spLocks noGrp="1"/>
          </p:cNvSpPr>
          <p:nvPr>
            <p:ph sz="quarter" idx="4"/>
          </p:nvPr>
        </p:nvSpPr>
        <p:spPr>
          <a:xfrm>
            <a:off x="6315283" y="2494915"/>
            <a:ext cx="5257800" cy="38862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spcBef>
                <a:spcPts val="0"/>
              </a:spcBef>
              <a:spcAft>
                <a:spcPts val="1000"/>
              </a:spcAft>
              <a:buClr>
                <a:schemeClr val="accent6"/>
              </a:buClr>
              <a:defRPr sz="1600">
                <a:solidFill>
                  <a:srgbClr val="5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11" name="TextBox 10">
            <a:extLst>
              <a:ext uri="{FF2B5EF4-FFF2-40B4-BE49-F238E27FC236}">
                <a16:creationId xmlns:a16="http://schemas.microsoft.com/office/drawing/2014/main" id="{67EB62C4-9E62-8441-B4EC-BAC69EB9DB7B}"/>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2" name="TextBox 11">
            <a:extLst>
              <a:ext uri="{FF2B5EF4-FFF2-40B4-BE49-F238E27FC236}">
                <a16:creationId xmlns:a16="http://schemas.microsoft.com/office/drawing/2014/main" id="{B18DDF65-43B8-0640-A3A0-953C7FE6B527}"/>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1690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on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E24218-D834-194C-AC7B-70803F86C1E4}"/>
              </a:ext>
            </a:extLst>
          </p:cNvPr>
          <p:cNvSpPr/>
          <p:nvPr userDrawn="1"/>
        </p:nvSpPr>
        <p:spPr>
          <a:xfrm>
            <a:off x="-98474" y="-63708"/>
            <a:ext cx="12355430"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1" name="Text Placeholder 6">
            <a:extLst>
              <a:ext uri="{FF2B5EF4-FFF2-40B4-BE49-F238E27FC236}">
                <a16:creationId xmlns:a16="http://schemas.microsoft.com/office/drawing/2014/main" id="{AB4D5AB0-4DEC-FE40-8E74-AF93AD9CB24C}"/>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Text Placeholder 2"/>
          <p:cNvSpPr>
            <a:spLocks noGrp="1"/>
          </p:cNvSpPr>
          <p:nvPr>
            <p:ph type="body" idx="1" hasCustomPrompt="1"/>
          </p:nvPr>
        </p:nvSpPr>
        <p:spPr>
          <a:xfrm>
            <a:off x="626785" y="1623230"/>
            <a:ext cx="5257800" cy="685800"/>
          </a:xfrm>
        </p:spPr>
        <p:txBody>
          <a:bodyPr lIns="45720" tIns="45720" rIns="45720" bIns="45720"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4" name="Content Placeholder 3"/>
          <p:cNvSpPr>
            <a:spLocks noGrp="1"/>
          </p:cNvSpPr>
          <p:nvPr>
            <p:ph sz="half" idx="2" hasCustomPrompt="1"/>
          </p:nvPr>
        </p:nvSpPr>
        <p:spPr>
          <a:xfrm>
            <a:off x="617471" y="2494915"/>
            <a:ext cx="5257800" cy="3886200"/>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24600" y="1623230"/>
            <a:ext cx="5257800" cy="685800"/>
          </a:xfrm>
        </p:spPr>
        <p:txBody>
          <a:bodyPr lIns="45720" tIns="45720" rIns="45720" bIns="45720"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6" name="Content Placeholder 5"/>
          <p:cNvSpPr>
            <a:spLocks noGrp="1"/>
          </p:cNvSpPr>
          <p:nvPr>
            <p:ph sz="quarter" idx="4" hasCustomPrompt="1"/>
          </p:nvPr>
        </p:nvSpPr>
        <p:spPr>
          <a:xfrm>
            <a:off x="6315283" y="2494915"/>
            <a:ext cx="5257800" cy="3886200"/>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12" name="TextBox 11">
            <a:extLst>
              <a:ext uri="{FF2B5EF4-FFF2-40B4-BE49-F238E27FC236}">
                <a16:creationId xmlns:a16="http://schemas.microsoft.com/office/drawing/2014/main" id="{DE20E193-5987-9C46-B482-70B7F6DD3C51}"/>
              </a:ext>
            </a:extLst>
          </p:cNvPr>
          <p:cNvSpPr txBox="1"/>
          <p:nvPr userDrawn="1"/>
        </p:nvSpPr>
        <p:spPr>
          <a:xfrm>
            <a:off x="415637" y="6492423"/>
            <a:ext cx="105891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3" name="TextBox 12">
            <a:extLst>
              <a:ext uri="{FF2B5EF4-FFF2-40B4-BE49-F238E27FC236}">
                <a16:creationId xmlns:a16="http://schemas.microsoft.com/office/drawing/2014/main" id="{311C603D-6373-E445-9262-98C0167641BB}"/>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24311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48AA1364-DDDF-6840-A739-52F7D1BEDC12}"/>
              </a:ext>
            </a:extLst>
          </p:cNvPr>
          <p:cNvSpPr>
            <a:spLocks noGrp="1"/>
          </p:cNvSpPr>
          <p:nvPr>
            <p:ph type="body" sz="quarter" idx="10" hasCustomPrompt="1"/>
          </p:nvPr>
        </p:nvSpPr>
        <p:spPr>
          <a:xfrm>
            <a:off x="1840611" y="6513404"/>
            <a:ext cx="4034341"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Picture Placeholder 2"/>
          <p:cNvSpPr>
            <a:spLocks noGrp="1"/>
          </p:cNvSpPr>
          <p:nvPr>
            <p:ph type="pic" idx="1" hasCustomPrompt="1"/>
          </p:nvPr>
        </p:nvSpPr>
        <p:spPr>
          <a:xfrm>
            <a:off x="6316729" y="-103057"/>
            <a:ext cx="6005186" cy="7064115"/>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br>
              <a:rPr lang="en-US"/>
            </a:br>
            <a:r>
              <a:rPr lang="en-US"/>
              <a:t>or drag and drop into</a:t>
            </a:r>
            <a:br>
              <a:rPr lang="en-US"/>
            </a:br>
            <a:r>
              <a:rPr lang="en-US"/>
              <a:t>this space</a:t>
            </a:r>
          </a:p>
        </p:txBody>
      </p:sp>
      <p:sp>
        <p:nvSpPr>
          <p:cNvPr id="8" name="Content Placeholder 2"/>
          <p:cNvSpPr>
            <a:spLocks noGrp="1"/>
          </p:cNvSpPr>
          <p:nvPr>
            <p:ph sz="half" idx="13" hasCustomPrompt="1"/>
          </p:nvPr>
        </p:nvSpPr>
        <p:spPr>
          <a:xfrm>
            <a:off x="617472" y="1570383"/>
            <a:ext cx="5257800" cy="48006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hasCustomPrompt="1"/>
          </p:nvPr>
        </p:nvSpPr>
        <p:spPr>
          <a:xfrm>
            <a:off x="617152" y="457200"/>
            <a:ext cx="5257800" cy="914400"/>
          </a:xfrm>
        </p:spPr>
        <p:txBody>
          <a:bodyPr anchor="ctr"/>
          <a:lstStyle>
            <a:lvl1pPr>
              <a:defRPr sz="3200">
                <a:solidFill>
                  <a:schemeClr val="tx2"/>
                </a:solidFill>
              </a:defRPr>
            </a:lvl1pPr>
          </a:lstStyle>
          <a:p>
            <a:r>
              <a:rPr lang="en-US"/>
              <a:t>Click to edit slide title</a:t>
            </a:r>
          </a:p>
        </p:txBody>
      </p:sp>
      <p:sp>
        <p:nvSpPr>
          <p:cNvPr id="9" name="TextBox 8">
            <a:extLst>
              <a:ext uri="{FF2B5EF4-FFF2-40B4-BE49-F238E27FC236}">
                <a16:creationId xmlns:a16="http://schemas.microsoft.com/office/drawing/2014/main" id="{33F93BB1-7358-BB45-96D0-2871D45094A5}"/>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1" name="TextBox 10">
            <a:extLst>
              <a:ext uri="{FF2B5EF4-FFF2-40B4-BE49-F238E27FC236}">
                <a16:creationId xmlns:a16="http://schemas.microsoft.com/office/drawing/2014/main" id="{5514CF11-3069-BF43-B371-9D6511D367F7}"/>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501331689"/>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AD26ED6F-9CCB-E048-B37B-E298B03B018E}"/>
              </a:ext>
            </a:extLst>
          </p:cNvPr>
          <p:cNvSpPr>
            <a:spLocks noGrp="1"/>
          </p:cNvSpPr>
          <p:nvPr>
            <p:ph type="body" sz="quarter" idx="10" hasCustomPrompt="1"/>
          </p:nvPr>
        </p:nvSpPr>
        <p:spPr>
          <a:xfrm>
            <a:off x="1840611" y="6513404"/>
            <a:ext cx="3809798"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2" name="Rectangle 11">
            <a:extLst>
              <a:ext uri="{FF2B5EF4-FFF2-40B4-BE49-F238E27FC236}">
                <a16:creationId xmlns:a16="http://schemas.microsoft.com/office/drawing/2014/main" id="{CB1ABC5B-242E-6A48-9761-ED7E74240AA7}"/>
              </a:ext>
            </a:extLst>
          </p:cNvPr>
          <p:cNvSpPr/>
          <p:nvPr userDrawn="1"/>
        </p:nvSpPr>
        <p:spPr>
          <a:xfrm>
            <a:off x="6096000" y="-63708"/>
            <a:ext cx="61609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2" name="Title 1"/>
          <p:cNvSpPr>
            <a:spLocks noGrp="1"/>
          </p:cNvSpPr>
          <p:nvPr>
            <p:ph type="title" hasCustomPrompt="1"/>
          </p:nvPr>
        </p:nvSpPr>
        <p:spPr>
          <a:xfrm>
            <a:off x="621209" y="447041"/>
            <a:ext cx="5029200" cy="914400"/>
          </a:xfrm>
        </p:spPr>
        <p:txBody>
          <a:bodyPr anchor="ctr"/>
          <a:lstStyle>
            <a:lvl1pPr>
              <a:defRPr sz="3200">
                <a:solidFill>
                  <a:schemeClr val="tx2"/>
                </a:solidFill>
              </a:defRPr>
            </a:lvl1pPr>
          </a:lstStyle>
          <a:p>
            <a:r>
              <a:rPr lang="en-US"/>
              <a:t>Click to edit slide title</a:t>
            </a:r>
          </a:p>
        </p:txBody>
      </p:sp>
      <p:sp>
        <p:nvSpPr>
          <p:cNvPr id="8" name="Content Placeholder 2"/>
          <p:cNvSpPr>
            <a:spLocks noGrp="1"/>
          </p:cNvSpPr>
          <p:nvPr>
            <p:ph sz="half" idx="13"/>
          </p:nvPr>
        </p:nvSpPr>
        <p:spPr>
          <a:xfrm>
            <a:off x="621209" y="1544050"/>
            <a:ext cx="5029200" cy="48006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4"/>
          <p:cNvSpPr>
            <a:spLocks noGrp="1"/>
          </p:cNvSpPr>
          <p:nvPr>
            <p:ph type="body" sz="quarter" idx="3" hasCustomPrompt="1"/>
          </p:nvPr>
        </p:nvSpPr>
        <p:spPr>
          <a:xfrm>
            <a:off x="6565748" y="457200"/>
            <a:ext cx="5029200" cy="914400"/>
          </a:xfrm>
        </p:spPr>
        <p:txBody>
          <a:bodyPr anchor="ctr"/>
          <a:lstStyle>
            <a:lvl1pPr marL="0" indent="0">
              <a:buNone/>
              <a:defRPr sz="3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Title</a:t>
            </a:r>
          </a:p>
        </p:txBody>
      </p:sp>
      <p:sp>
        <p:nvSpPr>
          <p:cNvPr id="4" name="Content Placeholder 3">
            <a:extLst>
              <a:ext uri="{FF2B5EF4-FFF2-40B4-BE49-F238E27FC236}">
                <a16:creationId xmlns:a16="http://schemas.microsoft.com/office/drawing/2014/main" id="{34D347CC-0890-4F4B-B0A1-F01ACD2F2CC6}"/>
              </a:ext>
            </a:extLst>
          </p:cNvPr>
          <p:cNvSpPr>
            <a:spLocks noGrp="1"/>
          </p:cNvSpPr>
          <p:nvPr>
            <p:ph sz="quarter" idx="14"/>
          </p:nvPr>
        </p:nvSpPr>
        <p:spPr>
          <a:xfrm>
            <a:off x="6554035" y="1544050"/>
            <a:ext cx="5029200" cy="4800600"/>
          </a:xfrm>
        </p:spPr>
        <p:txBody>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9DC249DC-E02A-D343-8DA5-026D4CD7FC1D}"/>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4" name="TextBox 13">
            <a:extLst>
              <a:ext uri="{FF2B5EF4-FFF2-40B4-BE49-F238E27FC236}">
                <a16:creationId xmlns:a16="http://schemas.microsoft.com/office/drawing/2014/main" id="{EAF0F058-F41F-7C40-ACA6-00F99B5DB114}"/>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70372549"/>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duc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1ABC5B-242E-6A48-9761-ED7E74240AA7}"/>
              </a:ext>
            </a:extLst>
          </p:cNvPr>
          <p:cNvSpPr/>
          <p:nvPr userDrawn="1"/>
        </p:nvSpPr>
        <p:spPr>
          <a:xfrm>
            <a:off x="6096000" y="-63708"/>
            <a:ext cx="61609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2" name="Title 1"/>
          <p:cNvSpPr>
            <a:spLocks noGrp="1"/>
          </p:cNvSpPr>
          <p:nvPr>
            <p:ph type="title" hasCustomPrompt="1"/>
          </p:nvPr>
        </p:nvSpPr>
        <p:spPr>
          <a:xfrm>
            <a:off x="621209" y="447041"/>
            <a:ext cx="5029200" cy="914400"/>
          </a:xfrm>
        </p:spPr>
        <p:txBody>
          <a:bodyPr anchor="ctr"/>
          <a:lstStyle>
            <a:lvl1pPr>
              <a:defRPr sz="3200">
                <a:solidFill>
                  <a:schemeClr val="tx2"/>
                </a:solidFill>
              </a:defRPr>
            </a:lvl1pPr>
          </a:lstStyle>
          <a:p>
            <a:r>
              <a:rPr lang="en-US"/>
              <a:t>Click to edit slide title</a:t>
            </a:r>
          </a:p>
        </p:txBody>
      </p:sp>
      <p:sp>
        <p:nvSpPr>
          <p:cNvPr id="13" name="TextBox 12">
            <a:extLst>
              <a:ext uri="{FF2B5EF4-FFF2-40B4-BE49-F238E27FC236}">
                <a16:creationId xmlns:a16="http://schemas.microsoft.com/office/drawing/2014/main" id="{9DC249DC-E02A-D343-8DA5-026D4CD7FC1D}"/>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4" name="TextBox 13">
            <a:extLst>
              <a:ext uri="{FF2B5EF4-FFF2-40B4-BE49-F238E27FC236}">
                <a16:creationId xmlns:a16="http://schemas.microsoft.com/office/drawing/2014/main" id="{EAF0F058-F41F-7C40-ACA6-00F99B5DB114}"/>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7" name="Text Placeholder 6">
            <a:extLst>
              <a:ext uri="{FF2B5EF4-FFF2-40B4-BE49-F238E27FC236}">
                <a16:creationId xmlns:a16="http://schemas.microsoft.com/office/drawing/2014/main" id="{AD26ED6F-9CCB-E048-B37B-E298B03B018E}"/>
              </a:ext>
            </a:extLst>
          </p:cNvPr>
          <p:cNvSpPr>
            <a:spLocks noGrp="1"/>
          </p:cNvSpPr>
          <p:nvPr>
            <p:ph type="body" sz="quarter" idx="10" hasCustomPrompt="1"/>
          </p:nvPr>
        </p:nvSpPr>
        <p:spPr>
          <a:xfrm>
            <a:off x="1840611" y="6513404"/>
            <a:ext cx="3809798"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1" name="Text Placeholder 2">
            <a:extLst>
              <a:ext uri="{FF2B5EF4-FFF2-40B4-BE49-F238E27FC236}">
                <a16:creationId xmlns:a16="http://schemas.microsoft.com/office/drawing/2014/main" id="{037A0B94-90F1-134C-8EC4-EE82567897D1}"/>
              </a:ext>
            </a:extLst>
          </p:cNvPr>
          <p:cNvSpPr>
            <a:spLocks noGrp="1"/>
          </p:cNvSpPr>
          <p:nvPr>
            <p:ph type="body" idx="1" hasCustomPrompt="1"/>
          </p:nvPr>
        </p:nvSpPr>
        <p:spPr>
          <a:xfrm>
            <a:off x="607378" y="1526905"/>
            <a:ext cx="5043031"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15" name="Content Placeholder 3">
            <a:extLst>
              <a:ext uri="{FF2B5EF4-FFF2-40B4-BE49-F238E27FC236}">
                <a16:creationId xmlns:a16="http://schemas.microsoft.com/office/drawing/2014/main" id="{2003D07F-A885-6940-B04D-999FA712E48C}"/>
              </a:ext>
            </a:extLst>
          </p:cNvPr>
          <p:cNvSpPr>
            <a:spLocks noGrp="1"/>
          </p:cNvSpPr>
          <p:nvPr>
            <p:ph sz="half" idx="2" hasCustomPrompt="1"/>
          </p:nvPr>
        </p:nvSpPr>
        <p:spPr>
          <a:xfrm>
            <a:off x="607378" y="2353101"/>
            <a:ext cx="5043031"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45255702"/>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roduc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1ABC5B-242E-6A48-9761-ED7E74240AA7}"/>
              </a:ext>
            </a:extLst>
          </p:cNvPr>
          <p:cNvSpPr/>
          <p:nvPr userDrawn="1"/>
        </p:nvSpPr>
        <p:spPr>
          <a:xfrm>
            <a:off x="6096000" y="-63708"/>
            <a:ext cx="6160956" cy="69854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2" name="Title 1"/>
          <p:cNvSpPr>
            <a:spLocks noGrp="1"/>
          </p:cNvSpPr>
          <p:nvPr>
            <p:ph type="title" hasCustomPrompt="1"/>
          </p:nvPr>
        </p:nvSpPr>
        <p:spPr>
          <a:xfrm>
            <a:off x="621209" y="447041"/>
            <a:ext cx="5029200" cy="914400"/>
          </a:xfrm>
        </p:spPr>
        <p:txBody>
          <a:bodyPr anchor="ctr"/>
          <a:lstStyle>
            <a:lvl1pPr>
              <a:defRPr sz="3200">
                <a:solidFill>
                  <a:schemeClr val="tx2"/>
                </a:solidFill>
              </a:defRPr>
            </a:lvl1pPr>
          </a:lstStyle>
          <a:p>
            <a:r>
              <a:rPr lang="en-US"/>
              <a:t>Click to edit slide title</a:t>
            </a:r>
          </a:p>
        </p:txBody>
      </p:sp>
      <p:sp>
        <p:nvSpPr>
          <p:cNvPr id="13" name="TextBox 12">
            <a:extLst>
              <a:ext uri="{FF2B5EF4-FFF2-40B4-BE49-F238E27FC236}">
                <a16:creationId xmlns:a16="http://schemas.microsoft.com/office/drawing/2014/main" id="{9DC249DC-E02A-D343-8DA5-026D4CD7FC1D}"/>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4" name="TextBox 13">
            <a:extLst>
              <a:ext uri="{FF2B5EF4-FFF2-40B4-BE49-F238E27FC236}">
                <a16:creationId xmlns:a16="http://schemas.microsoft.com/office/drawing/2014/main" id="{EAF0F058-F41F-7C40-ACA6-00F99B5DB114}"/>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7" name="Text Placeholder 6">
            <a:extLst>
              <a:ext uri="{FF2B5EF4-FFF2-40B4-BE49-F238E27FC236}">
                <a16:creationId xmlns:a16="http://schemas.microsoft.com/office/drawing/2014/main" id="{AD26ED6F-9CCB-E048-B37B-E298B03B018E}"/>
              </a:ext>
            </a:extLst>
          </p:cNvPr>
          <p:cNvSpPr>
            <a:spLocks noGrp="1"/>
          </p:cNvSpPr>
          <p:nvPr>
            <p:ph type="body" sz="quarter" idx="10" hasCustomPrompt="1"/>
          </p:nvPr>
        </p:nvSpPr>
        <p:spPr>
          <a:xfrm>
            <a:off x="1840611" y="6513404"/>
            <a:ext cx="3809798"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1" name="Text Placeholder 2">
            <a:extLst>
              <a:ext uri="{FF2B5EF4-FFF2-40B4-BE49-F238E27FC236}">
                <a16:creationId xmlns:a16="http://schemas.microsoft.com/office/drawing/2014/main" id="{037A0B94-90F1-134C-8EC4-EE82567897D1}"/>
              </a:ext>
            </a:extLst>
          </p:cNvPr>
          <p:cNvSpPr>
            <a:spLocks noGrp="1"/>
          </p:cNvSpPr>
          <p:nvPr>
            <p:ph type="body" idx="1" hasCustomPrompt="1"/>
          </p:nvPr>
        </p:nvSpPr>
        <p:spPr>
          <a:xfrm>
            <a:off x="607378" y="1526905"/>
            <a:ext cx="5043031"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15" name="Content Placeholder 3">
            <a:extLst>
              <a:ext uri="{FF2B5EF4-FFF2-40B4-BE49-F238E27FC236}">
                <a16:creationId xmlns:a16="http://schemas.microsoft.com/office/drawing/2014/main" id="{2003D07F-A885-6940-B04D-999FA712E48C}"/>
              </a:ext>
            </a:extLst>
          </p:cNvPr>
          <p:cNvSpPr>
            <a:spLocks noGrp="1"/>
          </p:cNvSpPr>
          <p:nvPr>
            <p:ph sz="half" idx="2" hasCustomPrompt="1"/>
          </p:nvPr>
        </p:nvSpPr>
        <p:spPr>
          <a:xfrm>
            <a:off x="607378" y="2353101"/>
            <a:ext cx="5043031"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47277306"/>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 photo">
    <p:spTree>
      <p:nvGrpSpPr>
        <p:cNvPr id="1" name=""/>
        <p:cNvGrpSpPr/>
        <p:nvPr/>
      </p:nvGrpSpPr>
      <p:grpSpPr>
        <a:xfrm>
          <a:off x="0" y="0"/>
          <a:ext cx="0" cy="0"/>
          <a:chOff x="0" y="0"/>
          <a:chExt cx="0" cy="0"/>
        </a:xfrm>
      </p:grpSpPr>
      <p:sp>
        <p:nvSpPr>
          <p:cNvPr id="15" name="Text Placeholder 6">
            <a:extLst>
              <a:ext uri="{FF2B5EF4-FFF2-40B4-BE49-F238E27FC236}">
                <a16:creationId xmlns:a16="http://schemas.microsoft.com/office/drawing/2014/main" id="{5FF43DF7-0C1D-9847-BE99-364F64B861D8}"/>
              </a:ext>
            </a:extLst>
          </p:cNvPr>
          <p:cNvSpPr>
            <a:spLocks noGrp="1"/>
          </p:cNvSpPr>
          <p:nvPr>
            <p:ph type="body" sz="quarter" idx="10" hasCustomPrompt="1"/>
          </p:nvPr>
        </p:nvSpPr>
        <p:spPr>
          <a:xfrm>
            <a:off x="1840610" y="6513404"/>
            <a:ext cx="5992683"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2" name="Title 1"/>
          <p:cNvSpPr>
            <a:spLocks noGrp="1"/>
          </p:cNvSpPr>
          <p:nvPr>
            <p:ph type="title" hasCustomPrompt="1"/>
          </p:nvPr>
        </p:nvSpPr>
        <p:spPr>
          <a:xfrm>
            <a:off x="617472" y="472109"/>
            <a:ext cx="7215822" cy="914400"/>
          </a:xfrm>
        </p:spPr>
        <p:txBody>
          <a:bodyPr/>
          <a:lstStyle>
            <a:lvl1pPr>
              <a:defRPr>
                <a:solidFill>
                  <a:schemeClr val="tx2"/>
                </a:solidFill>
              </a:defRPr>
            </a:lvl1pPr>
          </a:lstStyle>
          <a:p>
            <a:r>
              <a:rPr lang="en-US"/>
              <a:t>Click to edit slide title</a:t>
            </a:r>
          </a:p>
        </p:txBody>
      </p:sp>
      <p:sp>
        <p:nvSpPr>
          <p:cNvPr id="14" name="Picture Placeholder 4">
            <a:extLst>
              <a:ext uri="{FF2B5EF4-FFF2-40B4-BE49-F238E27FC236}">
                <a16:creationId xmlns:a16="http://schemas.microsoft.com/office/drawing/2014/main" id="{3CAF0D82-FFDC-3F40-8DF2-2E14B3937CF6}"/>
              </a:ext>
            </a:extLst>
          </p:cNvPr>
          <p:cNvSpPr>
            <a:spLocks noGrp="1"/>
          </p:cNvSpPr>
          <p:nvPr>
            <p:ph type="pic" sz="quarter" idx="11" hasCustomPrompt="1"/>
          </p:nvPr>
        </p:nvSpPr>
        <p:spPr>
          <a:xfrm>
            <a:off x="8267700" y="-78581"/>
            <a:ext cx="4038600" cy="7015163"/>
          </a:xfrm>
        </p:spPr>
        <p:txBody>
          <a:bodyPr anchor="ctr"/>
          <a:lstStyle>
            <a:lvl1pPr marL="0" indent="0" algn="ctr">
              <a:buNone/>
              <a:defRPr/>
            </a:lvl1pPr>
          </a:lstStyle>
          <a:p>
            <a:r>
              <a:rPr lang="en-US"/>
              <a:t>Drag and drop stock photography here</a:t>
            </a:r>
          </a:p>
        </p:txBody>
      </p:sp>
      <p:sp>
        <p:nvSpPr>
          <p:cNvPr id="8" name="TextBox 7">
            <a:extLst>
              <a:ext uri="{FF2B5EF4-FFF2-40B4-BE49-F238E27FC236}">
                <a16:creationId xmlns:a16="http://schemas.microsoft.com/office/drawing/2014/main" id="{2192CA1B-7750-3A40-9959-BE21D2A37AD7}"/>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9" name="TextBox 8">
            <a:extLst>
              <a:ext uri="{FF2B5EF4-FFF2-40B4-BE49-F238E27FC236}">
                <a16:creationId xmlns:a16="http://schemas.microsoft.com/office/drawing/2014/main" id="{032D2B79-C572-B44C-B472-33E993EAFE3F}"/>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6" name="Text Placeholder 2">
            <a:extLst>
              <a:ext uri="{FF2B5EF4-FFF2-40B4-BE49-F238E27FC236}">
                <a16:creationId xmlns:a16="http://schemas.microsoft.com/office/drawing/2014/main" id="{A51DC10E-0C56-B74C-A3C2-2F7FC56B2B1F}"/>
              </a:ext>
            </a:extLst>
          </p:cNvPr>
          <p:cNvSpPr>
            <a:spLocks noGrp="1"/>
          </p:cNvSpPr>
          <p:nvPr>
            <p:ph type="body" idx="1" hasCustomPrompt="1"/>
          </p:nvPr>
        </p:nvSpPr>
        <p:spPr>
          <a:xfrm>
            <a:off x="607378" y="1526905"/>
            <a:ext cx="7215822"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17" name="Content Placeholder 3">
            <a:extLst>
              <a:ext uri="{FF2B5EF4-FFF2-40B4-BE49-F238E27FC236}">
                <a16:creationId xmlns:a16="http://schemas.microsoft.com/office/drawing/2014/main" id="{2636F102-A1D7-8942-80FE-948507805247}"/>
              </a:ext>
            </a:extLst>
          </p:cNvPr>
          <p:cNvSpPr>
            <a:spLocks noGrp="1"/>
          </p:cNvSpPr>
          <p:nvPr>
            <p:ph sz="half" idx="2" hasCustomPrompt="1"/>
          </p:nvPr>
        </p:nvSpPr>
        <p:spPr>
          <a:xfrm>
            <a:off x="607378" y="2353101"/>
            <a:ext cx="7215822"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05108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Riptide_Content w/ Subhead &amp; Takeaway">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A590110-F2AA-F041-A087-AAF18E78D19E}"/>
              </a:ext>
            </a:extLst>
          </p:cNvPr>
          <p:cNvSpPr>
            <a:spLocks noGrp="1"/>
          </p:cNvSpPr>
          <p:nvPr>
            <p:ph type="body" sz="quarter" idx="10" hasCustomPrompt="1"/>
          </p:nvPr>
        </p:nvSpPr>
        <p:spPr>
          <a:xfrm>
            <a:off x="1840611" y="6513404"/>
            <a:ext cx="5974390"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6" name="Rectangle 15">
            <a:extLst>
              <a:ext uri="{FF2B5EF4-FFF2-40B4-BE49-F238E27FC236}">
                <a16:creationId xmlns:a16="http://schemas.microsoft.com/office/drawing/2014/main" id="{A7C1BA8C-BC5F-C44F-AA43-B32437043EDB}"/>
              </a:ext>
            </a:extLst>
          </p:cNvPr>
          <p:cNvSpPr/>
          <p:nvPr userDrawn="1"/>
        </p:nvSpPr>
        <p:spPr>
          <a:xfrm>
            <a:off x="8267700" y="-63708"/>
            <a:ext cx="3989256" cy="69854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3" name="Text Placeholder 2"/>
          <p:cNvSpPr>
            <a:spLocks noGrp="1"/>
          </p:cNvSpPr>
          <p:nvPr>
            <p:ph type="body" idx="1" hasCustomPrompt="1"/>
          </p:nvPr>
        </p:nvSpPr>
        <p:spPr>
          <a:xfrm>
            <a:off x="607378" y="1526905"/>
            <a:ext cx="7215822"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4" name="Content Placeholder 3"/>
          <p:cNvSpPr>
            <a:spLocks noGrp="1"/>
          </p:cNvSpPr>
          <p:nvPr>
            <p:ph sz="half" idx="2" hasCustomPrompt="1"/>
          </p:nvPr>
        </p:nvSpPr>
        <p:spPr>
          <a:xfrm>
            <a:off x="607378" y="2353101"/>
            <a:ext cx="7215822"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8826434" y="1526905"/>
            <a:ext cx="2743200" cy="4848828"/>
          </a:xfrm>
        </p:spPr>
        <p:txBody>
          <a:bodyPr lIns="0" tIns="0" rIns="0" bIns="0">
            <a:noAutofit/>
          </a:bodyPr>
          <a:lstStyle>
            <a:lvl1pPr>
              <a:spcBef>
                <a:spcPts val="0"/>
              </a:spcBef>
              <a:spcAft>
                <a:spcPts val="1000"/>
              </a:spcAft>
              <a:buClr>
                <a:srgbClr val="98D2D0"/>
              </a:buClr>
              <a:defRPr sz="2400">
                <a:solidFill>
                  <a:schemeClr val="bg1"/>
                </a:solidFill>
              </a:defRPr>
            </a:lvl1pPr>
            <a:lvl2pPr>
              <a:spcBef>
                <a:spcPts val="0"/>
              </a:spcBef>
              <a:spcAft>
                <a:spcPts val="600"/>
              </a:spcAft>
              <a:buClr>
                <a:srgbClr val="98D2D0"/>
              </a:buClr>
              <a:defRPr sz="2000">
                <a:solidFill>
                  <a:schemeClr val="bg2"/>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15822"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14" name="TextBox 13">
            <a:extLst>
              <a:ext uri="{FF2B5EF4-FFF2-40B4-BE49-F238E27FC236}">
                <a16:creationId xmlns:a16="http://schemas.microsoft.com/office/drawing/2014/main" id="{4388645E-5F1D-604D-81E6-83265A371A10}"/>
              </a:ext>
            </a:extLst>
          </p:cNvPr>
          <p:cNvSpPr txBox="1"/>
          <p:nvPr userDrawn="1"/>
        </p:nvSpPr>
        <p:spPr>
          <a:xfrm>
            <a:off x="382773" y="6492423"/>
            <a:ext cx="1088556"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5" name="TextBox 14">
            <a:extLst>
              <a:ext uri="{FF2B5EF4-FFF2-40B4-BE49-F238E27FC236}">
                <a16:creationId xmlns:a16="http://schemas.microsoft.com/office/drawing/2014/main" id="{D951090B-1303-914D-8924-7C5A0714E616}"/>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2720646467"/>
      </p:ext>
    </p:extLst>
  </p:cSld>
  <p:clrMapOvr>
    <a:masterClrMapping/>
  </p:clrMapOvr>
  <p:extLst>
    <p:ext uri="{DCECCB84-F9BA-43D5-87BE-67443E8EF086}">
      <p15:sldGuideLst xmlns:p15="http://schemas.microsoft.com/office/powerpoint/2012/main">
        <p15:guide id="1" pos="520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w/ Subhead &amp; Takeaway">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A590110-F2AA-F041-A087-AAF18E78D19E}"/>
              </a:ext>
            </a:extLst>
          </p:cNvPr>
          <p:cNvSpPr>
            <a:spLocks noGrp="1"/>
          </p:cNvSpPr>
          <p:nvPr>
            <p:ph type="body" sz="quarter" idx="10" hasCustomPrompt="1"/>
          </p:nvPr>
        </p:nvSpPr>
        <p:spPr>
          <a:xfrm>
            <a:off x="1840611" y="6513404"/>
            <a:ext cx="5974390"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6" name="Rectangle 15">
            <a:extLst>
              <a:ext uri="{FF2B5EF4-FFF2-40B4-BE49-F238E27FC236}">
                <a16:creationId xmlns:a16="http://schemas.microsoft.com/office/drawing/2014/main" id="{A7C1BA8C-BC5F-C44F-AA43-B32437043EDB}"/>
              </a:ext>
            </a:extLst>
          </p:cNvPr>
          <p:cNvSpPr/>
          <p:nvPr userDrawn="1"/>
        </p:nvSpPr>
        <p:spPr>
          <a:xfrm>
            <a:off x="8267700" y="-63708"/>
            <a:ext cx="39892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3" name="Text Placeholder 2"/>
          <p:cNvSpPr>
            <a:spLocks noGrp="1"/>
          </p:cNvSpPr>
          <p:nvPr>
            <p:ph type="body" idx="1" hasCustomPrompt="1"/>
          </p:nvPr>
        </p:nvSpPr>
        <p:spPr>
          <a:xfrm>
            <a:off x="607378" y="1526905"/>
            <a:ext cx="7215822"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4" name="Content Placeholder 3"/>
          <p:cNvSpPr>
            <a:spLocks noGrp="1"/>
          </p:cNvSpPr>
          <p:nvPr>
            <p:ph sz="half" idx="2" hasCustomPrompt="1"/>
          </p:nvPr>
        </p:nvSpPr>
        <p:spPr>
          <a:xfrm>
            <a:off x="607378" y="2353101"/>
            <a:ext cx="7215822"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8826434" y="1526905"/>
            <a:ext cx="2743200" cy="4848828"/>
          </a:xfrm>
        </p:spPr>
        <p:txBody>
          <a:bodyPr lIns="0" tIns="0" rIns="0" bIns="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600"/>
              </a:spcAft>
              <a:buClr>
                <a:schemeClr val="accent1"/>
              </a:buClr>
              <a:defRPr sz="2000">
                <a:solidFill>
                  <a:schemeClr val="accent5">
                    <a:lumMod val="50000"/>
                  </a:schemeClr>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15822"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14" name="TextBox 13">
            <a:extLst>
              <a:ext uri="{FF2B5EF4-FFF2-40B4-BE49-F238E27FC236}">
                <a16:creationId xmlns:a16="http://schemas.microsoft.com/office/drawing/2014/main" id="{4388645E-5F1D-604D-81E6-83265A371A10}"/>
              </a:ext>
            </a:extLst>
          </p:cNvPr>
          <p:cNvSpPr txBox="1"/>
          <p:nvPr userDrawn="1"/>
        </p:nvSpPr>
        <p:spPr>
          <a:xfrm>
            <a:off x="382773" y="6492423"/>
            <a:ext cx="1088556"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5" name="TextBox 14">
            <a:extLst>
              <a:ext uri="{FF2B5EF4-FFF2-40B4-BE49-F238E27FC236}">
                <a16:creationId xmlns:a16="http://schemas.microsoft.com/office/drawing/2014/main" id="{D951090B-1303-914D-8924-7C5A0714E616}"/>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4089494318"/>
      </p:ext>
    </p:extLst>
  </p:cSld>
  <p:clrMapOvr>
    <a:masterClrMapping/>
  </p:clrMapOvr>
  <p:extLst>
    <p:ext uri="{DCECCB84-F9BA-43D5-87BE-67443E8EF086}">
      <p15:sldGuideLst xmlns:p15="http://schemas.microsoft.com/office/powerpoint/2012/main">
        <p15:guide id="1" pos="520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ft Takeaway + Content">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A590110-F2AA-F041-A087-AAF18E78D19E}"/>
              </a:ext>
            </a:extLst>
          </p:cNvPr>
          <p:cNvSpPr>
            <a:spLocks noGrp="1"/>
          </p:cNvSpPr>
          <p:nvPr>
            <p:ph type="body" sz="quarter" idx="10" hasCustomPrompt="1"/>
          </p:nvPr>
        </p:nvSpPr>
        <p:spPr>
          <a:xfrm>
            <a:off x="4343588" y="6507803"/>
            <a:ext cx="5974390"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6" name="Rectangle 15">
            <a:extLst>
              <a:ext uri="{FF2B5EF4-FFF2-40B4-BE49-F238E27FC236}">
                <a16:creationId xmlns:a16="http://schemas.microsoft.com/office/drawing/2014/main" id="{A7C1BA8C-BC5F-C44F-AA43-B32437043EDB}"/>
              </a:ext>
            </a:extLst>
          </p:cNvPr>
          <p:cNvSpPr/>
          <p:nvPr userDrawn="1"/>
        </p:nvSpPr>
        <p:spPr>
          <a:xfrm>
            <a:off x="-154017" y="-63708"/>
            <a:ext cx="39892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3" name="Text Placeholder 2"/>
          <p:cNvSpPr>
            <a:spLocks noGrp="1"/>
          </p:cNvSpPr>
          <p:nvPr>
            <p:ph type="body" idx="1" hasCustomPrompt="1"/>
          </p:nvPr>
        </p:nvSpPr>
        <p:spPr>
          <a:xfrm>
            <a:off x="4343588" y="1526905"/>
            <a:ext cx="7215822"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4" name="Content Placeholder 3"/>
          <p:cNvSpPr>
            <a:spLocks noGrp="1"/>
          </p:cNvSpPr>
          <p:nvPr>
            <p:ph sz="half" idx="2" hasCustomPrompt="1"/>
          </p:nvPr>
        </p:nvSpPr>
        <p:spPr>
          <a:xfrm>
            <a:off x="4343588" y="2353101"/>
            <a:ext cx="7215822"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622496" y="1526905"/>
            <a:ext cx="2743200" cy="4848828"/>
          </a:xfrm>
        </p:spPr>
        <p:txBody>
          <a:bodyPr lIns="0" tIns="0" rIns="0" bIns="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600"/>
              </a:spcAft>
              <a:buClr>
                <a:schemeClr val="accent1"/>
              </a:buClr>
              <a:defRPr sz="2000">
                <a:solidFill>
                  <a:schemeClr val="accent5">
                    <a:lumMod val="50000"/>
                  </a:schemeClr>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4343588" y="472109"/>
            <a:ext cx="7215822"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622496" y="472109"/>
            <a:ext cx="2743200" cy="914400"/>
          </a:xfrm>
        </p:spPr>
        <p:txBody>
          <a:bodyPr lIns="0" tIns="0" rIns="0" bIns="0" anchor="ct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TextBox 13">
            <a:extLst>
              <a:ext uri="{FF2B5EF4-FFF2-40B4-BE49-F238E27FC236}">
                <a16:creationId xmlns:a16="http://schemas.microsoft.com/office/drawing/2014/main" id="{4388645E-5F1D-604D-81E6-83265A371A10}"/>
              </a:ext>
            </a:extLst>
          </p:cNvPr>
          <p:cNvSpPr txBox="1"/>
          <p:nvPr userDrawn="1"/>
        </p:nvSpPr>
        <p:spPr>
          <a:xfrm>
            <a:off x="382773" y="6492423"/>
            <a:ext cx="1088556"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5" name="TextBox 14">
            <a:extLst>
              <a:ext uri="{FF2B5EF4-FFF2-40B4-BE49-F238E27FC236}">
                <a16:creationId xmlns:a16="http://schemas.microsoft.com/office/drawing/2014/main" id="{D951090B-1303-914D-8924-7C5A0714E616}"/>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2449974606"/>
      </p:ext>
    </p:extLst>
  </p:cSld>
  <p:clrMapOvr>
    <a:masterClrMapping/>
  </p:clrMapOvr>
  <p:extLst>
    <p:ext uri="{DCECCB84-F9BA-43D5-87BE-67443E8EF086}">
      <p15:sldGuideLst xmlns:p15="http://schemas.microsoft.com/office/powerpoint/2012/main">
        <p15:guide id="1" pos="520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5CBD-0874-7159-C1A5-86B2B21127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1EACA8-2470-639D-2939-4163B7B3E1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96AB76D-6064-B270-8996-363D1A94AB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44C0AD8-F68A-FE39-933B-919C4A6EA241}"/>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6" name="Footer Placeholder 5">
            <a:extLst>
              <a:ext uri="{FF2B5EF4-FFF2-40B4-BE49-F238E27FC236}">
                <a16:creationId xmlns:a16="http://schemas.microsoft.com/office/drawing/2014/main" id="{3A94240C-ED75-51AB-75CB-DFF0F5FD7B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194572-0FFA-9B65-5F48-A368E88ED7DF}"/>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3752981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 Takeaway">
    <p:spTree>
      <p:nvGrpSpPr>
        <p:cNvPr id="1" name=""/>
        <p:cNvGrpSpPr/>
        <p:nvPr/>
      </p:nvGrpSpPr>
      <p:grpSpPr>
        <a:xfrm>
          <a:off x="0" y="0"/>
          <a:ext cx="0" cy="0"/>
          <a:chOff x="0" y="0"/>
          <a:chExt cx="0" cy="0"/>
        </a:xfrm>
      </p:grpSpPr>
      <p:sp>
        <p:nvSpPr>
          <p:cNvPr id="16" name="Text Placeholder 6">
            <a:extLst>
              <a:ext uri="{FF2B5EF4-FFF2-40B4-BE49-F238E27FC236}">
                <a16:creationId xmlns:a16="http://schemas.microsoft.com/office/drawing/2014/main" id="{0427A063-E854-2D48-90AE-4CC1B0F016BD}"/>
              </a:ext>
            </a:extLst>
          </p:cNvPr>
          <p:cNvSpPr>
            <a:spLocks noGrp="1"/>
          </p:cNvSpPr>
          <p:nvPr>
            <p:ph type="body" sz="quarter" idx="10" hasCustomPrompt="1"/>
          </p:nvPr>
        </p:nvSpPr>
        <p:spPr>
          <a:xfrm>
            <a:off x="1840610" y="6513404"/>
            <a:ext cx="5987063"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0" name="Rectangle 9">
            <a:extLst>
              <a:ext uri="{FF2B5EF4-FFF2-40B4-BE49-F238E27FC236}">
                <a16:creationId xmlns:a16="http://schemas.microsoft.com/office/drawing/2014/main" id="{0399A829-6CA3-C24B-A09C-23849A11D05A}"/>
              </a:ext>
            </a:extLst>
          </p:cNvPr>
          <p:cNvSpPr/>
          <p:nvPr userDrawn="1"/>
        </p:nvSpPr>
        <p:spPr>
          <a:xfrm>
            <a:off x="8267700" y="-63708"/>
            <a:ext cx="39892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4" name="Content Placeholder 3"/>
          <p:cNvSpPr>
            <a:spLocks noGrp="1"/>
          </p:cNvSpPr>
          <p:nvPr>
            <p:ph sz="half" idx="2" hasCustomPrompt="1"/>
          </p:nvPr>
        </p:nvSpPr>
        <p:spPr>
          <a:xfrm>
            <a:off x="617472" y="1552166"/>
            <a:ext cx="7231128" cy="4800600"/>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8826434" y="1516996"/>
            <a:ext cx="2743200" cy="4868895"/>
          </a:xfrm>
        </p:spPr>
        <p:txBody>
          <a:bodyPr lIns="0" tIns="0" rIns="0" bIns="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31128"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11" name="TextBox 10">
            <a:extLst>
              <a:ext uri="{FF2B5EF4-FFF2-40B4-BE49-F238E27FC236}">
                <a16:creationId xmlns:a16="http://schemas.microsoft.com/office/drawing/2014/main" id="{C33BE759-CE5D-7246-9C72-788403F26FAE}"/>
              </a:ext>
            </a:extLst>
          </p:cNvPr>
          <p:cNvSpPr txBox="1"/>
          <p:nvPr userDrawn="1"/>
        </p:nvSpPr>
        <p:spPr>
          <a:xfrm>
            <a:off x="415637" y="6492423"/>
            <a:ext cx="105891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4" name="TextBox 13">
            <a:extLst>
              <a:ext uri="{FF2B5EF4-FFF2-40B4-BE49-F238E27FC236}">
                <a16:creationId xmlns:a16="http://schemas.microsoft.com/office/drawing/2014/main" id="{7F6EFE4F-1C4D-8A4B-8259-4F10D86D96D6}"/>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679596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 Gray &amp; Takeaway">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360269-A76F-E34B-96AE-EA792C0272CB}"/>
              </a:ext>
            </a:extLst>
          </p:cNvPr>
          <p:cNvSpPr/>
          <p:nvPr userDrawn="1"/>
        </p:nvSpPr>
        <p:spPr>
          <a:xfrm>
            <a:off x="-154018" y="-63708"/>
            <a:ext cx="8459818"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9" name="Text Placeholder 6">
            <a:extLst>
              <a:ext uri="{FF2B5EF4-FFF2-40B4-BE49-F238E27FC236}">
                <a16:creationId xmlns:a16="http://schemas.microsoft.com/office/drawing/2014/main" id="{209E0DFD-9BEA-E342-9CFF-711C00297D13}"/>
              </a:ext>
            </a:extLst>
          </p:cNvPr>
          <p:cNvSpPr>
            <a:spLocks noGrp="1"/>
          </p:cNvSpPr>
          <p:nvPr>
            <p:ph type="body" sz="quarter" idx="10" hasCustomPrompt="1"/>
          </p:nvPr>
        </p:nvSpPr>
        <p:spPr>
          <a:xfrm>
            <a:off x="1840610" y="6513404"/>
            <a:ext cx="5982589"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6" name="Content Placeholder 5"/>
          <p:cNvSpPr>
            <a:spLocks noGrp="1"/>
          </p:cNvSpPr>
          <p:nvPr>
            <p:ph sz="quarter" idx="4" hasCustomPrompt="1"/>
          </p:nvPr>
        </p:nvSpPr>
        <p:spPr>
          <a:xfrm>
            <a:off x="8826434" y="1526905"/>
            <a:ext cx="2743200" cy="4848828"/>
          </a:xfrm>
        </p:spPr>
        <p:txBody>
          <a:bodyPr lIns="0" tIns="0" rIns="0" bIns="0">
            <a:noAutofit/>
          </a:bodyPr>
          <a:lstStyle>
            <a:lvl1pPr>
              <a:spcBef>
                <a:spcPts val="0"/>
              </a:spcBef>
              <a:spcAft>
                <a:spcPts val="1000"/>
              </a:spcAft>
              <a:buClr>
                <a:schemeClr val="accent6"/>
              </a:buClr>
              <a:defRPr sz="2400">
                <a:solidFill>
                  <a:schemeClr val="accent5"/>
                </a:solidFill>
              </a:defRPr>
            </a:lvl1pPr>
            <a:lvl2pPr>
              <a:spcBef>
                <a:spcPts val="0"/>
              </a:spcBef>
              <a:spcAft>
                <a:spcPts val="1000"/>
              </a:spcAft>
              <a:buClr>
                <a:schemeClr val="accent6"/>
              </a:buClr>
              <a:defRPr sz="2000">
                <a:solidFill>
                  <a:schemeClr val="accent5"/>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15822"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15" name="TextBox 14">
            <a:extLst>
              <a:ext uri="{FF2B5EF4-FFF2-40B4-BE49-F238E27FC236}">
                <a16:creationId xmlns:a16="http://schemas.microsoft.com/office/drawing/2014/main" id="{3DABDB24-DD2E-3C43-BE53-243A8C0F4E88}"/>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20" name="Text Placeholder 2">
            <a:extLst>
              <a:ext uri="{FF2B5EF4-FFF2-40B4-BE49-F238E27FC236}">
                <a16:creationId xmlns:a16="http://schemas.microsoft.com/office/drawing/2014/main" id="{261CFBF2-80EB-F14A-93B2-3882237E2AAA}"/>
              </a:ext>
            </a:extLst>
          </p:cNvPr>
          <p:cNvSpPr>
            <a:spLocks noGrp="1"/>
          </p:cNvSpPr>
          <p:nvPr>
            <p:ph type="body" idx="1" hasCustomPrompt="1"/>
          </p:nvPr>
        </p:nvSpPr>
        <p:spPr>
          <a:xfrm>
            <a:off x="607378" y="1526905"/>
            <a:ext cx="7215822"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21" name="Content Placeholder 3">
            <a:extLst>
              <a:ext uri="{FF2B5EF4-FFF2-40B4-BE49-F238E27FC236}">
                <a16:creationId xmlns:a16="http://schemas.microsoft.com/office/drawing/2014/main" id="{FC756077-EBAE-F448-AA44-96B95438DC97}"/>
              </a:ext>
            </a:extLst>
          </p:cNvPr>
          <p:cNvSpPr>
            <a:spLocks noGrp="1"/>
          </p:cNvSpPr>
          <p:nvPr>
            <p:ph sz="half" idx="2" hasCustomPrompt="1"/>
          </p:nvPr>
        </p:nvSpPr>
        <p:spPr>
          <a:xfrm>
            <a:off x="607378" y="2353101"/>
            <a:ext cx="7215822" cy="4014306"/>
          </a:xfrm>
        </p:spPr>
        <p:txBody>
          <a:bodyPr>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296CBFE6-CEF8-E74E-969E-E3A8F7A61F61}"/>
              </a:ext>
            </a:extLst>
          </p:cNvPr>
          <p:cNvSpPr txBox="1"/>
          <p:nvPr userDrawn="1"/>
        </p:nvSpPr>
        <p:spPr>
          <a:xfrm>
            <a:off x="393405" y="6492423"/>
            <a:ext cx="107792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3752671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Columns w/ Takeaway">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59B740E7-1CCD-3D4D-A352-18CCBDF4BC45}"/>
              </a:ext>
            </a:extLst>
          </p:cNvPr>
          <p:cNvSpPr>
            <a:spLocks noGrp="1"/>
          </p:cNvSpPr>
          <p:nvPr>
            <p:ph type="body" sz="quarter" idx="10" hasCustomPrompt="1"/>
          </p:nvPr>
        </p:nvSpPr>
        <p:spPr>
          <a:xfrm>
            <a:off x="1840610" y="6513404"/>
            <a:ext cx="5982589"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1" name="Rectangle 10">
            <a:extLst>
              <a:ext uri="{FF2B5EF4-FFF2-40B4-BE49-F238E27FC236}">
                <a16:creationId xmlns:a16="http://schemas.microsoft.com/office/drawing/2014/main" id="{0283C1F6-CE20-6849-9709-1330289B0FA6}"/>
              </a:ext>
            </a:extLst>
          </p:cNvPr>
          <p:cNvSpPr/>
          <p:nvPr userDrawn="1"/>
        </p:nvSpPr>
        <p:spPr>
          <a:xfrm>
            <a:off x="8267700" y="-63708"/>
            <a:ext cx="39892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4" name="Content Placeholder 3"/>
          <p:cNvSpPr>
            <a:spLocks noGrp="1"/>
          </p:cNvSpPr>
          <p:nvPr>
            <p:ph sz="half" idx="2" hasCustomPrompt="1"/>
          </p:nvPr>
        </p:nvSpPr>
        <p:spPr>
          <a:xfrm>
            <a:off x="627632" y="1534886"/>
            <a:ext cx="3429000" cy="4843882"/>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8826434" y="1534886"/>
            <a:ext cx="2743200" cy="4843882"/>
          </a:xfrm>
        </p:spPr>
        <p:txBody>
          <a:bodyPr lIns="0" tIns="0" rIns="0" bIns="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18428"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8" name="Content Placeholder 3">
            <a:extLst>
              <a:ext uri="{FF2B5EF4-FFF2-40B4-BE49-F238E27FC236}">
                <a16:creationId xmlns:a16="http://schemas.microsoft.com/office/drawing/2014/main" id="{2E459DA6-E730-6E45-8F86-D9D09A002D93}"/>
              </a:ext>
            </a:extLst>
          </p:cNvPr>
          <p:cNvSpPr>
            <a:spLocks noGrp="1"/>
          </p:cNvSpPr>
          <p:nvPr>
            <p:ph sz="half" idx="11" hasCustomPrompt="1"/>
          </p:nvPr>
        </p:nvSpPr>
        <p:spPr>
          <a:xfrm>
            <a:off x="4381500" y="1534886"/>
            <a:ext cx="3429000" cy="4843882"/>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14" name="TextBox 13">
            <a:extLst>
              <a:ext uri="{FF2B5EF4-FFF2-40B4-BE49-F238E27FC236}">
                <a16:creationId xmlns:a16="http://schemas.microsoft.com/office/drawing/2014/main" id="{6E6B3D4A-F015-F643-9B42-74AF89939EB3}"/>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5" name="TextBox 14">
            <a:extLst>
              <a:ext uri="{FF2B5EF4-FFF2-40B4-BE49-F238E27FC236}">
                <a16:creationId xmlns:a16="http://schemas.microsoft.com/office/drawing/2014/main" id="{53D158AA-53FB-4249-8E27-02FD9446AE89}"/>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2501649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Pillars on Gray_no titl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E9EBE5-41B8-E647-93DA-477A067661C3}"/>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3" name="Text Placeholder 6">
            <a:extLst>
              <a:ext uri="{FF2B5EF4-FFF2-40B4-BE49-F238E27FC236}">
                <a16:creationId xmlns:a16="http://schemas.microsoft.com/office/drawing/2014/main" id="{78DF9D0A-9412-5D42-8A17-D13895C4BCD2}"/>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4" name="Title 1"/>
          <p:cNvSpPr>
            <a:spLocks noGrp="1"/>
          </p:cNvSpPr>
          <p:nvPr>
            <p:ph type="title" hasCustomPrompt="1"/>
          </p:nvPr>
        </p:nvSpPr>
        <p:spPr>
          <a:xfrm>
            <a:off x="609600" y="482268"/>
            <a:ext cx="10972800" cy="914400"/>
          </a:xfrm>
        </p:spPr>
        <p:txBody>
          <a:bodyPr/>
          <a:lstStyle>
            <a:lvl1pPr>
              <a:defRPr>
                <a:solidFill>
                  <a:schemeClr val="tx2"/>
                </a:solidFill>
              </a:defRPr>
            </a:lvl1pPr>
          </a:lstStyle>
          <a:p>
            <a:r>
              <a:rPr lang="en-US"/>
              <a:t>Click to edit slide title</a:t>
            </a:r>
          </a:p>
        </p:txBody>
      </p:sp>
      <p:sp>
        <p:nvSpPr>
          <p:cNvPr id="4" name="Content Placeholder 3">
            <a:extLst>
              <a:ext uri="{FF2B5EF4-FFF2-40B4-BE49-F238E27FC236}">
                <a16:creationId xmlns:a16="http://schemas.microsoft.com/office/drawing/2014/main" id="{86FA3922-ABDA-AC42-AD05-54FECB72035A}"/>
              </a:ext>
            </a:extLst>
          </p:cNvPr>
          <p:cNvSpPr>
            <a:spLocks noGrp="1"/>
          </p:cNvSpPr>
          <p:nvPr>
            <p:ph sz="quarter" idx="33"/>
          </p:nvPr>
        </p:nvSpPr>
        <p:spPr>
          <a:xfrm>
            <a:off x="627698" y="1567543"/>
            <a:ext cx="3429000" cy="4782789"/>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spcBef>
                <a:spcPts val="0"/>
              </a:spcBef>
              <a:spcAft>
                <a:spcPts val="1000"/>
              </a:spcAft>
              <a:buClr>
                <a:schemeClr val="accent1"/>
              </a:buClr>
              <a:defRPr sz="1400">
                <a:solidFill>
                  <a:schemeClr val="accent5">
                    <a:lumMod val="50000"/>
                  </a:schemeClr>
                </a:solidFill>
              </a:defRPr>
            </a:lvl4pPr>
            <a:lvl5pPr>
              <a:spcBef>
                <a:spcPts val="0"/>
              </a:spcBef>
              <a:spcAft>
                <a:spcPts val="1000"/>
              </a:spcAft>
              <a:buClr>
                <a:schemeClr val="accent1"/>
              </a:buClr>
              <a:defRPr sz="14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EF0954B-BB99-AB4C-9E2A-FC3E0A4703D2}"/>
              </a:ext>
            </a:extLst>
          </p:cNvPr>
          <p:cNvSpPr>
            <a:spLocks noGrp="1"/>
          </p:cNvSpPr>
          <p:nvPr>
            <p:ph sz="quarter" idx="34"/>
          </p:nvPr>
        </p:nvSpPr>
        <p:spPr>
          <a:xfrm>
            <a:off x="4390549" y="1567543"/>
            <a:ext cx="3429000" cy="4782789"/>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spcBef>
                <a:spcPts val="0"/>
              </a:spcBef>
              <a:spcAft>
                <a:spcPts val="1000"/>
              </a:spcAft>
              <a:buClr>
                <a:schemeClr val="accent1"/>
              </a:buClr>
              <a:defRPr sz="1400">
                <a:solidFill>
                  <a:schemeClr val="accent5">
                    <a:lumMod val="50000"/>
                  </a:schemeClr>
                </a:solidFill>
              </a:defRPr>
            </a:lvl4pPr>
            <a:lvl5pPr>
              <a:spcBef>
                <a:spcPts val="0"/>
              </a:spcBef>
              <a:spcAft>
                <a:spcPts val="1000"/>
              </a:spcAft>
              <a:buClr>
                <a:schemeClr val="accent1"/>
              </a:buClr>
              <a:defRPr sz="14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DBAFC29E-09B9-884B-8D44-EB5A2699AD2E}"/>
              </a:ext>
            </a:extLst>
          </p:cNvPr>
          <p:cNvSpPr>
            <a:spLocks noGrp="1"/>
          </p:cNvSpPr>
          <p:nvPr>
            <p:ph sz="quarter" idx="35"/>
          </p:nvPr>
        </p:nvSpPr>
        <p:spPr>
          <a:xfrm>
            <a:off x="8153400" y="1567543"/>
            <a:ext cx="3429000" cy="4782789"/>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spcBef>
                <a:spcPts val="0"/>
              </a:spcBef>
              <a:spcAft>
                <a:spcPts val="1000"/>
              </a:spcAft>
              <a:buClr>
                <a:schemeClr val="accent1"/>
              </a:buClr>
              <a:defRPr sz="1400">
                <a:solidFill>
                  <a:schemeClr val="accent5">
                    <a:lumMod val="50000"/>
                  </a:schemeClr>
                </a:solidFill>
              </a:defRPr>
            </a:lvl4pPr>
            <a:lvl5pPr>
              <a:spcBef>
                <a:spcPts val="0"/>
              </a:spcBef>
              <a:spcAft>
                <a:spcPts val="1000"/>
              </a:spcAft>
              <a:buClr>
                <a:schemeClr val="accent1"/>
              </a:buClr>
              <a:defRPr sz="14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A54E4242-2FE1-BA4D-9837-1BCEC57F5FF0}"/>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17967950-E74A-AC41-97C8-8F1234CB288D}"/>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466333760"/>
      </p:ext>
    </p:extLst>
  </p:cSld>
  <p:clrMapOvr>
    <a:masterClrMapping/>
  </p:clrMapOvr>
  <p:extLst>
    <p:ext uri="{DCECCB84-F9BA-43D5-87BE-67443E8EF086}">
      <p15:sldGuideLst xmlns:p15="http://schemas.microsoft.com/office/powerpoint/2012/main">
        <p15:guide id="1" orient="horz" pos="2160">
          <p15:clr>
            <a:srgbClr val="FBAE40"/>
          </p15:clr>
        </p15:guide>
        <p15:guide id="2" pos="382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Pillars on Gr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E6D879B-AF46-7D4B-AB8F-89D87F8E93FC}"/>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3" name="Text Placeholder 6">
            <a:extLst>
              <a:ext uri="{FF2B5EF4-FFF2-40B4-BE49-F238E27FC236}">
                <a16:creationId xmlns:a16="http://schemas.microsoft.com/office/drawing/2014/main" id="{6A6310A8-FE21-1649-94AB-5946EF5CCD56}"/>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4" name="Title 1"/>
          <p:cNvSpPr>
            <a:spLocks noGrp="1"/>
          </p:cNvSpPr>
          <p:nvPr>
            <p:ph type="title" hasCustomPrompt="1"/>
          </p:nvPr>
        </p:nvSpPr>
        <p:spPr>
          <a:xfrm>
            <a:off x="609600" y="482268"/>
            <a:ext cx="10972800" cy="914400"/>
          </a:xfrm>
        </p:spPr>
        <p:txBody>
          <a:bodyPr/>
          <a:lstStyle>
            <a:lvl1pPr>
              <a:defRPr>
                <a:solidFill>
                  <a:schemeClr val="tx2"/>
                </a:solidFill>
              </a:defRPr>
            </a:lvl1pPr>
          </a:lstStyle>
          <a:p>
            <a:r>
              <a:rPr lang="en-US"/>
              <a:t>Click to edit slide title</a:t>
            </a:r>
          </a:p>
        </p:txBody>
      </p:sp>
      <p:sp>
        <p:nvSpPr>
          <p:cNvPr id="12" name="Text Placeholder 2"/>
          <p:cNvSpPr>
            <a:spLocks noGrp="1"/>
          </p:cNvSpPr>
          <p:nvPr>
            <p:ph type="body" idx="1" hasCustomPrompt="1"/>
          </p:nvPr>
        </p:nvSpPr>
        <p:spPr>
          <a:xfrm>
            <a:off x="627698" y="1573595"/>
            <a:ext cx="3429000" cy="685800"/>
          </a:xfrm>
        </p:spPr>
        <p:txBody>
          <a:bodyPr lIns="182880" tIns="182880" rIns="182880" bIns="182880" anchor="ctr"/>
          <a:lstStyle>
            <a:lvl1pPr marL="0" indent="0">
              <a:buNone/>
              <a:defRPr sz="20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29" name="Text Placeholder 2"/>
          <p:cNvSpPr>
            <a:spLocks noGrp="1"/>
          </p:cNvSpPr>
          <p:nvPr>
            <p:ph type="body" idx="29" hasCustomPrompt="1"/>
          </p:nvPr>
        </p:nvSpPr>
        <p:spPr>
          <a:xfrm>
            <a:off x="4386021" y="1573595"/>
            <a:ext cx="3429000" cy="685800"/>
          </a:xfrm>
        </p:spPr>
        <p:txBody>
          <a:bodyPr lIns="182880" tIns="182880" rIns="182880" bIns="182880" anchor="ctr"/>
          <a:lstStyle>
            <a:lvl1pPr marL="0" indent="0">
              <a:buNone/>
              <a:defRPr sz="20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32" name="Text Placeholder 2"/>
          <p:cNvSpPr>
            <a:spLocks noGrp="1"/>
          </p:cNvSpPr>
          <p:nvPr>
            <p:ph type="body" idx="31" hasCustomPrompt="1"/>
          </p:nvPr>
        </p:nvSpPr>
        <p:spPr>
          <a:xfrm>
            <a:off x="8153400" y="1573595"/>
            <a:ext cx="3429000" cy="685800"/>
          </a:xfrm>
        </p:spPr>
        <p:txBody>
          <a:bodyPr lIns="182880" tIns="182880" rIns="182880" bIns="182880" anchor="ctr"/>
          <a:lstStyle>
            <a:lvl1pPr marL="0" indent="0">
              <a:buNone/>
              <a:defRPr sz="20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4" name="Content Placeholder 3">
            <a:extLst>
              <a:ext uri="{FF2B5EF4-FFF2-40B4-BE49-F238E27FC236}">
                <a16:creationId xmlns:a16="http://schemas.microsoft.com/office/drawing/2014/main" id="{86FA3922-ABDA-AC42-AD05-54FECB72035A}"/>
              </a:ext>
            </a:extLst>
          </p:cNvPr>
          <p:cNvSpPr>
            <a:spLocks noGrp="1"/>
          </p:cNvSpPr>
          <p:nvPr>
            <p:ph sz="quarter" idx="33"/>
          </p:nvPr>
        </p:nvSpPr>
        <p:spPr>
          <a:xfrm>
            <a:off x="627698" y="2464132"/>
            <a:ext cx="3429000" cy="3886200"/>
          </a:xfrm>
          <a:solidFill>
            <a:schemeClr val="bg1"/>
          </a:solidFill>
        </p:spPr>
        <p:txBody>
          <a:bodyPr lIns="182880" tIns="182880" rIns="182880" bIns="182880"/>
          <a:lstStyle>
            <a:lvl1pPr>
              <a:spcBef>
                <a:spcPts val="0"/>
              </a:spcBef>
              <a:spcAft>
                <a:spcPts val="1000"/>
              </a:spcAft>
              <a:buClr>
                <a:schemeClr val="accent1"/>
              </a:buClr>
              <a:defRPr sz="1800">
                <a:solidFill>
                  <a:schemeClr val="accent5">
                    <a:lumMod val="50000"/>
                  </a:schemeClr>
                </a:solidFill>
              </a:defRPr>
            </a:lvl1pPr>
            <a:lvl2pPr>
              <a:spcBef>
                <a:spcPts val="0"/>
              </a:spcBef>
              <a:spcAft>
                <a:spcPts val="1000"/>
              </a:spcAft>
              <a:buClr>
                <a:schemeClr val="accent1"/>
              </a:buClr>
              <a:defRPr sz="1600">
                <a:solidFill>
                  <a:schemeClr val="accent5">
                    <a:lumMod val="50000"/>
                  </a:schemeClr>
                </a:solidFill>
              </a:defRPr>
            </a:lvl2pPr>
            <a:lvl3pPr>
              <a:spcBef>
                <a:spcPts val="0"/>
              </a:spcBef>
              <a:spcAft>
                <a:spcPts val="1000"/>
              </a:spcAft>
              <a:buClr>
                <a:schemeClr val="accent1"/>
              </a:buClr>
              <a:defRPr sz="1400">
                <a:solidFill>
                  <a:schemeClr val="accent5">
                    <a:lumMod val="50000"/>
                  </a:schemeClr>
                </a:solidFill>
              </a:defRPr>
            </a:lvl3pPr>
            <a:lvl4pPr>
              <a:spcBef>
                <a:spcPts val="0"/>
              </a:spcBef>
              <a:spcAft>
                <a:spcPts val="1000"/>
              </a:spcAft>
              <a:buClr>
                <a:schemeClr val="accent1"/>
              </a:buClr>
              <a:defRPr sz="1200">
                <a:solidFill>
                  <a:schemeClr val="accent5">
                    <a:lumMod val="50000"/>
                  </a:schemeClr>
                </a:solidFill>
              </a:defRPr>
            </a:lvl4pPr>
            <a:lvl5pPr>
              <a:spcBef>
                <a:spcPts val="0"/>
              </a:spcBef>
              <a:spcAft>
                <a:spcPts val="1000"/>
              </a:spcAft>
              <a:buClr>
                <a:schemeClr val="accent1"/>
              </a:buClr>
              <a:defRPr sz="12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EF0954B-BB99-AB4C-9E2A-FC3E0A4703D2}"/>
              </a:ext>
            </a:extLst>
          </p:cNvPr>
          <p:cNvSpPr>
            <a:spLocks noGrp="1"/>
          </p:cNvSpPr>
          <p:nvPr>
            <p:ph sz="quarter" idx="34"/>
          </p:nvPr>
        </p:nvSpPr>
        <p:spPr>
          <a:xfrm>
            <a:off x="4390549" y="2464132"/>
            <a:ext cx="3429000" cy="3886200"/>
          </a:xfrm>
          <a:solidFill>
            <a:schemeClr val="bg1"/>
          </a:solidFill>
        </p:spPr>
        <p:txBody>
          <a:bodyPr lIns="182880" tIns="182880" rIns="182880" bIns="182880"/>
          <a:lstStyle>
            <a:lvl1pPr>
              <a:spcBef>
                <a:spcPts val="0"/>
              </a:spcBef>
              <a:spcAft>
                <a:spcPts val="1000"/>
              </a:spcAft>
              <a:buClr>
                <a:schemeClr val="accent1"/>
              </a:buClr>
              <a:defRPr sz="1800">
                <a:solidFill>
                  <a:schemeClr val="accent5">
                    <a:lumMod val="50000"/>
                  </a:schemeClr>
                </a:solidFill>
              </a:defRPr>
            </a:lvl1pPr>
            <a:lvl2pPr>
              <a:spcBef>
                <a:spcPts val="0"/>
              </a:spcBef>
              <a:spcAft>
                <a:spcPts val="1000"/>
              </a:spcAft>
              <a:buClr>
                <a:schemeClr val="accent1"/>
              </a:buClr>
              <a:defRPr sz="1600">
                <a:solidFill>
                  <a:schemeClr val="accent5">
                    <a:lumMod val="50000"/>
                  </a:schemeClr>
                </a:solidFill>
              </a:defRPr>
            </a:lvl2pPr>
            <a:lvl3pPr>
              <a:spcBef>
                <a:spcPts val="0"/>
              </a:spcBef>
              <a:spcAft>
                <a:spcPts val="1000"/>
              </a:spcAft>
              <a:buClr>
                <a:schemeClr val="accent1"/>
              </a:buClr>
              <a:defRPr sz="1400">
                <a:solidFill>
                  <a:schemeClr val="accent5">
                    <a:lumMod val="50000"/>
                  </a:schemeClr>
                </a:solidFill>
              </a:defRPr>
            </a:lvl3pPr>
            <a:lvl4pPr>
              <a:spcBef>
                <a:spcPts val="0"/>
              </a:spcBef>
              <a:spcAft>
                <a:spcPts val="1000"/>
              </a:spcAft>
              <a:buClr>
                <a:schemeClr val="accent1"/>
              </a:buClr>
              <a:defRPr sz="1200">
                <a:solidFill>
                  <a:schemeClr val="accent5">
                    <a:lumMod val="50000"/>
                  </a:schemeClr>
                </a:solidFill>
              </a:defRPr>
            </a:lvl4pPr>
            <a:lvl5pPr>
              <a:spcBef>
                <a:spcPts val="0"/>
              </a:spcBef>
              <a:spcAft>
                <a:spcPts val="1000"/>
              </a:spcAft>
              <a:buClr>
                <a:schemeClr val="accent1"/>
              </a:buClr>
              <a:defRPr sz="12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DBAFC29E-09B9-884B-8D44-EB5A2699AD2E}"/>
              </a:ext>
            </a:extLst>
          </p:cNvPr>
          <p:cNvSpPr>
            <a:spLocks noGrp="1"/>
          </p:cNvSpPr>
          <p:nvPr>
            <p:ph sz="quarter" idx="35"/>
          </p:nvPr>
        </p:nvSpPr>
        <p:spPr>
          <a:xfrm>
            <a:off x="8153400" y="2464132"/>
            <a:ext cx="3429000" cy="3886200"/>
          </a:xfrm>
          <a:solidFill>
            <a:schemeClr val="bg1"/>
          </a:solidFill>
        </p:spPr>
        <p:txBody>
          <a:bodyPr lIns="182880" tIns="182880" rIns="182880" bIns="182880"/>
          <a:lstStyle>
            <a:lvl1pPr>
              <a:spcBef>
                <a:spcPts val="0"/>
              </a:spcBef>
              <a:spcAft>
                <a:spcPts val="1000"/>
              </a:spcAft>
              <a:buClr>
                <a:schemeClr val="accent1"/>
              </a:buClr>
              <a:defRPr sz="1800">
                <a:solidFill>
                  <a:schemeClr val="accent5">
                    <a:lumMod val="50000"/>
                  </a:schemeClr>
                </a:solidFill>
              </a:defRPr>
            </a:lvl1pPr>
            <a:lvl2pPr>
              <a:spcBef>
                <a:spcPts val="0"/>
              </a:spcBef>
              <a:spcAft>
                <a:spcPts val="1000"/>
              </a:spcAft>
              <a:buClr>
                <a:schemeClr val="accent1"/>
              </a:buClr>
              <a:defRPr sz="1600">
                <a:solidFill>
                  <a:schemeClr val="accent5">
                    <a:lumMod val="50000"/>
                  </a:schemeClr>
                </a:solidFill>
              </a:defRPr>
            </a:lvl2pPr>
            <a:lvl3pPr>
              <a:spcBef>
                <a:spcPts val="0"/>
              </a:spcBef>
              <a:spcAft>
                <a:spcPts val="1000"/>
              </a:spcAft>
              <a:buClr>
                <a:schemeClr val="accent1"/>
              </a:buClr>
              <a:defRPr sz="1400">
                <a:solidFill>
                  <a:schemeClr val="accent5">
                    <a:lumMod val="50000"/>
                  </a:schemeClr>
                </a:solidFill>
              </a:defRPr>
            </a:lvl3pPr>
            <a:lvl4pPr>
              <a:spcBef>
                <a:spcPts val="0"/>
              </a:spcBef>
              <a:spcAft>
                <a:spcPts val="1000"/>
              </a:spcAft>
              <a:buClr>
                <a:schemeClr val="accent1"/>
              </a:buClr>
              <a:defRPr sz="1200">
                <a:solidFill>
                  <a:schemeClr val="accent5">
                    <a:lumMod val="50000"/>
                  </a:schemeClr>
                </a:solidFill>
              </a:defRPr>
            </a:lvl4pPr>
            <a:lvl5pPr>
              <a:spcBef>
                <a:spcPts val="0"/>
              </a:spcBef>
              <a:spcAft>
                <a:spcPts val="1000"/>
              </a:spcAft>
              <a:buClr>
                <a:schemeClr val="accent1"/>
              </a:buClr>
              <a:defRPr sz="12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A54E4242-2FE1-BA4D-9837-1BCEC57F5FF0}"/>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7" name="TextBox 16">
            <a:extLst>
              <a:ext uri="{FF2B5EF4-FFF2-40B4-BE49-F238E27FC236}">
                <a16:creationId xmlns:a16="http://schemas.microsoft.com/office/drawing/2014/main" id="{5DEF1D48-89E1-B242-A161-EB2AD8B62A84}"/>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1221639633"/>
      </p:ext>
    </p:extLst>
  </p:cSld>
  <p:clrMapOvr>
    <a:masterClrMapping/>
  </p:clrMapOvr>
  <p:extLst>
    <p:ext uri="{DCECCB84-F9BA-43D5-87BE-67443E8EF086}">
      <p15:sldGuideLst xmlns:p15="http://schemas.microsoft.com/office/powerpoint/2012/main">
        <p15:guide id="1" orient="horz" pos="2160">
          <p15:clr>
            <a:srgbClr val="FBAE40"/>
          </p15:clr>
        </p15:guide>
        <p15:guide id="2" pos="382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Pillars on Gray w/ Subhea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AA7696D-55E3-5740-8011-917DAB63D811}"/>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3" name="Text Placeholder 6">
            <a:extLst>
              <a:ext uri="{FF2B5EF4-FFF2-40B4-BE49-F238E27FC236}">
                <a16:creationId xmlns:a16="http://schemas.microsoft.com/office/drawing/2014/main" id="{6A6310A8-FE21-1649-94AB-5946EF5CCD56}"/>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4" name="Title 1"/>
          <p:cNvSpPr>
            <a:spLocks noGrp="1"/>
          </p:cNvSpPr>
          <p:nvPr>
            <p:ph type="title" hasCustomPrompt="1"/>
          </p:nvPr>
        </p:nvSpPr>
        <p:spPr>
          <a:xfrm>
            <a:off x="609600" y="482268"/>
            <a:ext cx="10972800" cy="914400"/>
          </a:xfrm>
        </p:spPr>
        <p:txBody>
          <a:bodyPr/>
          <a:lstStyle>
            <a:lvl1pPr>
              <a:defRPr>
                <a:solidFill>
                  <a:schemeClr val="tx2"/>
                </a:solidFill>
              </a:defRPr>
            </a:lvl1pPr>
          </a:lstStyle>
          <a:p>
            <a:r>
              <a:rPr lang="en-US"/>
              <a:t>Click to edit slide title</a:t>
            </a:r>
          </a:p>
        </p:txBody>
      </p:sp>
      <p:sp>
        <p:nvSpPr>
          <p:cNvPr id="12" name="Text Placeholder 2"/>
          <p:cNvSpPr>
            <a:spLocks noGrp="1"/>
          </p:cNvSpPr>
          <p:nvPr>
            <p:ph type="body" idx="1" hasCustomPrompt="1"/>
          </p:nvPr>
        </p:nvSpPr>
        <p:spPr>
          <a:xfrm>
            <a:off x="627698" y="1587500"/>
            <a:ext cx="10972799" cy="685800"/>
          </a:xfrm>
        </p:spPr>
        <p:txBody>
          <a:bodyPr anchor="ct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86FA3922-ABDA-AC42-AD05-54FECB72035A}"/>
              </a:ext>
            </a:extLst>
          </p:cNvPr>
          <p:cNvSpPr>
            <a:spLocks noGrp="1"/>
          </p:cNvSpPr>
          <p:nvPr>
            <p:ph sz="quarter" idx="33"/>
          </p:nvPr>
        </p:nvSpPr>
        <p:spPr>
          <a:xfrm>
            <a:off x="627698" y="2464132"/>
            <a:ext cx="3429000" cy="3886200"/>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spcBef>
                <a:spcPts val="0"/>
              </a:spcBef>
              <a:spcAft>
                <a:spcPts val="1000"/>
              </a:spcAft>
              <a:buClr>
                <a:schemeClr val="accent1"/>
              </a:buClr>
              <a:defRPr sz="1400">
                <a:solidFill>
                  <a:schemeClr val="accent5">
                    <a:lumMod val="50000"/>
                  </a:schemeClr>
                </a:solidFill>
              </a:defRPr>
            </a:lvl4pPr>
            <a:lvl5pPr>
              <a:spcBef>
                <a:spcPts val="0"/>
              </a:spcBef>
              <a:spcAft>
                <a:spcPts val="1000"/>
              </a:spcAft>
              <a:buClr>
                <a:schemeClr val="accent1"/>
              </a:buClr>
              <a:defRPr sz="14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EF0954B-BB99-AB4C-9E2A-FC3E0A4703D2}"/>
              </a:ext>
            </a:extLst>
          </p:cNvPr>
          <p:cNvSpPr>
            <a:spLocks noGrp="1"/>
          </p:cNvSpPr>
          <p:nvPr>
            <p:ph sz="quarter" idx="34"/>
          </p:nvPr>
        </p:nvSpPr>
        <p:spPr>
          <a:xfrm>
            <a:off x="4390549" y="2464132"/>
            <a:ext cx="3429000" cy="3886200"/>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spcBef>
                <a:spcPts val="0"/>
              </a:spcBef>
              <a:spcAft>
                <a:spcPts val="1000"/>
              </a:spcAft>
              <a:buClr>
                <a:schemeClr val="accent1"/>
              </a:buClr>
              <a:defRPr sz="1400">
                <a:solidFill>
                  <a:schemeClr val="accent5">
                    <a:lumMod val="50000"/>
                  </a:schemeClr>
                </a:solidFill>
              </a:defRPr>
            </a:lvl4pPr>
            <a:lvl5pPr>
              <a:spcBef>
                <a:spcPts val="0"/>
              </a:spcBef>
              <a:spcAft>
                <a:spcPts val="1000"/>
              </a:spcAft>
              <a:buClr>
                <a:schemeClr val="accent1"/>
              </a:buClr>
              <a:defRPr sz="14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3">
            <a:extLst>
              <a:ext uri="{FF2B5EF4-FFF2-40B4-BE49-F238E27FC236}">
                <a16:creationId xmlns:a16="http://schemas.microsoft.com/office/drawing/2014/main" id="{DBAFC29E-09B9-884B-8D44-EB5A2699AD2E}"/>
              </a:ext>
            </a:extLst>
          </p:cNvPr>
          <p:cNvSpPr>
            <a:spLocks noGrp="1"/>
          </p:cNvSpPr>
          <p:nvPr>
            <p:ph sz="quarter" idx="35"/>
          </p:nvPr>
        </p:nvSpPr>
        <p:spPr>
          <a:xfrm>
            <a:off x="8153400" y="2464132"/>
            <a:ext cx="3429000" cy="3886200"/>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spcBef>
                <a:spcPts val="0"/>
              </a:spcBef>
              <a:spcAft>
                <a:spcPts val="1000"/>
              </a:spcAft>
              <a:buClr>
                <a:schemeClr val="accent1"/>
              </a:buClr>
              <a:defRPr sz="1400">
                <a:solidFill>
                  <a:schemeClr val="accent5">
                    <a:lumMod val="50000"/>
                  </a:schemeClr>
                </a:solidFill>
              </a:defRPr>
            </a:lvl4pPr>
            <a:lvl5pPr>
              <a:spcBef>
                <a:spcPts val="0"/>
              </a:spcBef>
              <a:spcAft>
                <a:spcPts val="1000"/>
              </a:spcAft>
              <a:buClr>
                <a:schemeClr val="accent1"/>
              </a:buClr>
              <a:defRPr sz="1400">
                <a:solidFill>
                  <a:schemeClr val="accent5">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A54E4242-2FE1-BA4D-9837-1BCEC57F5FF0}"/>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B3ABD092-3A7C-C04B-A69D-5C6A6E7ED920}"/>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3171779460"/>
      </p:ext>
    </p:extLst>
  </p:cSld>
  <p:clrMapOvr>
    <a:masterClrMapping/>
  </p:clrMapOvr>
  <p:extLst>
    <p:ext uri="{DCECCB84-F9BA-43D5-87BE-67443E8EF086}">
      <p15:sldGuideLst xmlns:p15="http://schemas.microsoft.com/office/powerpoint/2012/main">
        <p15:guide id="1" orient="horz" pos="2160">
          <p15:clr>
            <a:srgbClr val="FBAE40"/>
          </p15:clr>
        </p15:guide>
        <p15:guide id="2" pos="3827">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Pillars on Gray_no titl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78FF23-0B15-1840-B255-CBB0C2B44D83}"/>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6" name="Text Placeholder 6">
            <a:extLst>
              <a:ext uri="{FF2B5EF4-FFF2-40B4-BE49-F238E27FC236}">
                <a16:creationId xmlns:a16="http://schemas.microsoft.com/office/drawing/2014/main" id="{EFFB9ACC-828E-8B49-A097-1D9F2C134B5E}"/>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4" name="Title 1"/>
          <p:cNvSpPr>
            <a:spLocks noGrp="1"/>
          </p:cNvSpPr>
          <p:nvPr>
            <p:ph type="title" hasCustomPrompt="1"/>
          </p:nvPr>
        </p:nvSpPr>
        <p:spPr>
          <a:xfrm>
            <a:off x="609600" y="482268"/>
            <a:ext cx="10972800" cy="914400"/>
          </a:xfrm>
        </p:spPr>
        <p:txBody>
          <a:bodyPr/>
          <a:lstStyle>
            <a:lvl1pPr>
              <a:defRPr>
                <a:solidFill>
                  <a:schemeClr val="tx2"/>
                </a:solidFill>
              </a:defRPr>
            </a:lvl1pPr>
          </a:lstStyle>
          <a:p>
            <a:r>
              <a:rPr lang="en-US"/>
              <a:t>Click to edit slide title</a:t>
            </a:r>
          </a:p>
        </p:txBody>
      </p:sp>
      <p:sp>
        <p:nvSpPr>
          <p:cNvPr id="3" name="Content Placeholder 2">
            <a:extLst>
              <a:ext uri="{FF2B5EF4-FFF2-40B4-BE49-F238E27FC236}">
                <a16:creationId xmlns:a16="http://schemas.microsoft.com/office/drawing/2014/main" id="{A4B2912B-EB52-BD4C-B6F1-7ACA21E8EA9E}"/>
              </a:ext>
            </a:extLst>
          </p:cNvPr>
          <p:cNvSpPr>
            <a:spLocks noGrp="1"/>
          </p:cNvSpPr>
          <p:nvPr>
            <p:ph sz="quarter" idx="47"/>
          </p:nvPr>
        </p:nvSpPr>
        <p:spPr>
          <a:xfrm>
            <a:off x="619230" y="1614791"/>
            <a:ext cx="2514600" cy="4787063"/>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44A3E27E-7BCA-B047-9A12-70EDE87675B7}"/>
              </a:ext>
            </a:extLst>
          </p:cNvPr>
          <p:cNvSpPr>
            <a:spLocks noGrp="1"/>
          </p:cNvSpPr>
          <p:nvPr>
            <p:ph sz="quarter" idx="48"/>
          </p:nvPr>
        </p:nvSpPr>
        <p:spPr>
          <a:xfrm>
            <a:off x="3431930" y="1614791"/>
            <a:ext cx="2514600" cy="4787063"/>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a:p>
            <a:pPr lvl="2"/>
            <a:r>
              <a:rPr lang="en-US"/>
              <a:t>Third level</a:t>
            </a:r>
          </a:p>
        </p:txBody>
      </p:sp>
      <p:sp>
        <p:nvSpPr>
          <p:cNvPr id="18" name="Content Placeholder 2">
            <a:extLst>
              <a:ext uri="{FF2B5EF4-FFF2-40B4-BE49-F238E27FC236}">
                <a16:creationId xmlns:a16="http://schemas.microsoft.com/office/drawing/2014/main" id="{51926381-F742-5549-864E-EBB47B542D27}"/>
              </a:ext>
            </a:extLst>
          </p:cNvPr>
          <p:cNvSpPr>
            <a:spLocks noGrp="1"/>
          </p:cNvSpPr>
          <p:nvPr>
            <p:ph sz="quarter" idx="49"/>
          </p:nvPr>
        </p:nvSpPr>
        <p:spPr>
          <a:xfrm>
            <a:off x="6254790" y="1614791"/>
            <a:ext cx="2514600" cy="4787063"/>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a:p>
            <a:pPr lvl="2"/>
            <a:r>
              <a:rPr lang="en-US"/>
              <a:t>Third level</a:t>
            </a:r>
          </a:p>
        </p:txBody>
      </p:sp>
      <p:sp>
        <p:nvSpPr>
          <p:cNvPr id="19" name="Content Placeholder 2">
            <a:extLst>
              <a:ext uri="{FF2B5EF4-FFF2-40B4-BE49-F238E27FC236}">
                <a16:creationId xmlns:a16="http://schemas.microsoft.com/office/drawing/2014/main" id="{BBA95E2A-1264-3C4D-9A5D-8C8C820B91AA}"/>
              </a:ext>
            </a:extLst>
          </p:cNvPr>
          <p:cNvSpPr>
            <a:spLocks noGrp="1"/>
          </p:cNvSpPr>
          <p:nvPr>
            <p:ph sz="quarter" idx="50"/>
          </p:nvPr>
        </p:nvSpPr>
        <p:spPr>
          <a:xfrm>
            <a:off x="9057330" y="1614791"/>
            <a:ext cx="2514600" cy="4787063"/>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spcAft>
                <a:spcPts val="1000"/>
              </a:spcAft>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a:p>
            <a:pPr lvl="2"/>
            <a:r>
              <a:rPr lang="en-US"/>
              <a:t>Third level</a:t>
            </a:r>
          </a:p>
        </p:txBody>
      </p:sp>
      <p:sp>
        <p:nvSpPr>
          <p:cNvPr id="21" name="TextBox 20">
            <a:extLst>
              <a:ext uri="{FF2B5EF4-FFF2-40B4-BE49-F238E27FC236}">
                <a16:creationId xmlns:a16="http://schemas.microsoft.com/office/drawing/2014/main" id="{1DD33CFC-90A4-0147-82FB-92C531291373}"/>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3FD30D4B-3FB0-D24A-BB3D-D8A18BA07D4F}"/>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2026811039"/>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Pillars on Gray">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F462243-9CAB-C143-961A-CA19679699FC}"/>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5" name="Text Placeholder 6">
            <a:extLst>
              <a:ext uri="{FF2B5EF4-FFF2-40B4-BE49-F238E27FC236}">
                <a16:creationId xmlns:a16="http://schemas.microsoft.com/office/drawing/2014/main" id="{D0D002D9-7318-6249-BF50-53D54BF853D4}"/>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2" name="Text Placeholder 2"/>
          <p:cNvSpPr>
            <a:spLocks noGrp="1"/>
          </p:cNvSpPr>
          <p:nvPr>
            <p:ph type="body" idx="1" hasCustomPrompt="1"/>
          </p:nvPr>
        </p:nvSpPr>
        <p:spPr>
          <a:xfrm>
            <a:off x="617471" y="1599744"/>
            <a:ext cx="25146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14" name="Title 1"/>
          <p:cNvSpPr>
            <a:spLocks noGrp="1"/>
          </p:cNvSpPr>
          <p:nvPr>
            <p:ph type="title" hasCustomPrompt="1"/>
          </p:nvPr>
        </p:nvSpPr>
        <p:spPr>
          <a:xfrm>
            <a:off x="609600" y="482268"/>
            <a:ext cx="10972800" cy="914400"/>
          </a:xfrm>
        </p:spPr>
        <p:txBody>
          <a:bodyPr/>
          <a:lstStyle>
            <a:lvl1pPr>
              <a:defRPr>
                <a:solidFill>
                  <a:schemeClr val="tx2"/>
                </a:solidFill>
              </a:defRPr>
            </a:lvl1pPr>
          </a:lstStyle>
          <a:p>
            <a:r>
              <a:rPr lang="en-US"/>
              <a:t>Click to edit slide title</a:t>
            </a:r>
          </a:p>
        </p:txBody>
      </p:sp>
      <p:sp>
        <p:nvSpPr>
          <p:cNvPr id="31" name="Text Placeholder 2"/>
          <p:cNvSpPr>
            <a:spLocks noGrp="1"/>
          </p:cNvSpPr>
          <p:nvPr>
            <p:ph type="body" idx="29" hasCustomPrompt="1"/>
          </p:nvPr>
        </p:nvSpPr>
        <p:spPr>
          <a:xfrm>
            <a:off x="3430757" y="1599744"/>
            <a:ext cx="25146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43" name="Text Placeholder 2"/>
          <p:cNvSpPr>
            <a:spLocks noGrp="1"/>
          </p:cNvSpPr>
          <p:nvPr>
            <p:ph type="body" idx="36" hasCustomPrompt="1"/>
          </p:nvPr>
        </p:nvSpPr>
        <p:spPr>
          <a:xfrm>
            <a:off x="6244043" y="1599744"/>
            <a:ext cx="25146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50" name="Text Placeholder 2"/>
          <p:cNvSpPr>
            <a:spLocks noGrp="1"/>
          </p:cNvSpPr>
          <p:nvPr>
            <p:ph type="body" idx="43" hasCustomPrompt="1"/>
          </p:nvPr>
        </p:nvSpPr>
        <p:spPr>
          <a:xfrm>
            <a:off x="9057330" y="1599744"/>
            <a:ext cx="25146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3" name="Content Placeholder 2">
            <a:extLst>
              <a:ext uri="{FF2B5EF4-FFF2-40B4-BE49-F238E27FC236}">
                <a16:creationId xmlns:a16="http://schemas.microsoft.com/office/drawing/2014/main" id="{A4B2912B-EB52-BD4C-B6F1-7ACA21E8EA9E}"/>
              </a:ext>
            </a:extLst>
          </p:cNvPr>
          <p:cNvSpPr>
            <a:spLocks noGrp="1"/>
          </p:cNvSpPr>
          <p:nvPr>
            <p:ph sz="quarter" idx="47"/>
          </p:nvPr>
        </p:nvSpPr>
        <p:spPr>
          <a:xfrm>
            <a:off x="61923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44A3E27E-7BCA-B047-9A12-70EDE87675B7}"/>
              </a:ext>
            </a:extLst>
          </p:cNvPr>
          <p:cNvSpPr>
            <a:spLocks noGrp="1"/>
          </p:cNvSpPr>
          <p:nvPr>
            <p:ph sz="quarter" idx="48"/>
          </p:nvPr>
        </p:nvSpPr>
        <p:spPr>
          <a:xfrm>
            <a:off x="343193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51926381-F742-5549-864E-EBB47B542D27}"/>
              </a:ext>
            </a:extLst>
          </p:cNvPr>
          <p:cNvSpPr>
            <a:spLocks noGrp="1"/>
          </p:cNvSpPr>
          <p:nvPr>
            <p:ph sz="quarter" idx="49"/>
          </p:nvPr>
        </p:nvSpPr>
        <p:spPr>
          <a:xfrm>
            <a:off x="625479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19" name="Content Placeholder 2">
            <a:extLst>
              <a:ext uri="{FF2B5EF4-FFF2-40B4-BE49-F238E27FC236}">
                <a16:creationId xmlns:a16="http://schemas.microsoft.com/office/drawing/2014/main" id="{BBA95E2A-1264-3C4D-9A5D-8C8C820B91AA}"/>
              </a:ext>
            </a:extLst>
          </p:cNvPr>
          <p:cNvSpPr>
            <a:spLocks noGrp="1"/>
          </p:cNvSpPr>
          <p:nvPr>
            <p:ph sz="quarter" idx="50"/>
          </p:nvPr>
        </p:nvSpPr>
        <p:spPr>
          <a:xfrm>
            <a:off x="905733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1" name="TextBox 20">
            <a:extLst>
              <a:ext uri="{FF2B5EF4-FFF2-40B4-BE49-F238E27FC236}">
                <a16:creationId xmlns:a16="http://schemas.microsoft.com/office/drawing/2014/main" id="{1DD33CFC-90A4-0147-82FB-92C531291373}"/>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0C8B4D2D-3FBB-054F-947F-65D176F4774A}"/>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1822101740"/>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Pillars on Gray w/Subhea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8B7BDAE-D9B5-E648-B2B1-2FF4B525A762}"/>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5" name="Text Placeholder 6">
            <a:extLst>
              <a:ext uri="{FF2B5EF4-FFF2-40B4-BE49-F238E27FC236}">
                <a16:creationId xmlns:a16="http://schemas.microsoft.com/office/drawing/2014/main" id="{D0D002D9-7318-6249-BF50-53D54BF853D4}"/>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2" name="Text Placeholder 2"/>
          <p:cNvSpPr>
            <a:spLocks noGrp="1"/>
          </p:cNvSpPr>
          <p:nvPr>
            <p:ph type="body" idx="1" hasCustomPrompt="1"/>
          </p:nvPr>
        </p:nvSpPr>
        <p:spPr>
          <a:xfrm>
            <a:off x="617470" y="1599744"/>
            <a:ext cx="10954459" cy="685800"/>
          </a:xfrm>
        </p:spPr>
        <p:txBody>
          <a:bodyPr lIns="45720" rIns="45720"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14" name="Title 1"/>
          <p:cNvSpPr>
            <a:spLocks noGrp="1"/>
          </p:cNvSpPr>
          <p:nvPr>
            <p:ph type="title" hasCustomPrompt="1"/>
          </p:nvPr>
        </p:nvSpPr>
        <p:spPr>
          <a:xfrm>
            <a:off x="609600" y="482268"/>
            <a:ext cx="10972800" cy="914400"/>
          </a:xfrm>
        </p:spPr>
        <p:txBody>
          <a:bodyPr/>
          <a:lstStyle>
            <a:lvl1pPr>
              <a:defRPr>
                <a:solidFill>
                  <a:schemeClr val="tx2"/>
                </a:solidFill>
              </a:defRPr>
            </a:lvl1pPr>
          </a:lstStyle>
          <a:p>
            <a:r>
              <a:rPr lang="en-US"/>
              <a:t>Click to edit slide title</a:t>
            </a:r>
          </a:p>
        </p:txBody>
      </p:sp>
      <p:sp>
        <p:nvSpPr>
          <p:cNvPr id="3" name="Content Placeholder 2">
            <a:extLst>
              <a:ext uri="{FF2B5EF4-FFF2-40B4-BE49-F238E27FC236}">
                <a16:creationId xmlns:a16="http://schemas.microsoft.com/office/drawing/2014/main" id="{A4B2912B-EB52-BD4C-B6F1-7ACA21E8EA9E}"/>
              </a:ext>
            </a:extLst>
          </p:cNvPr>
          <p:cNvSpPr>
            <a:spLocks noGrp="1"/>
          </p:cNvSpPr>
          <p:nvPr>
            <p:ph sz="quarter" idx="47"/>
          </p:nvPr>
        </p:nvSpPr>
        <p:spPr>
          <a:xfrm>
            <a:off x="61923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17" name="Content Placeholder 2">
            <a:extLst>
              <a:ext uri="{FF2B5EF4-FFF2-40B4-BE49-F238E27FC236}">
                <a16:creationId xmlns:a16="http://schemas.microsoft.com/office/drawing/2014/main" id="{44A3E27E-7BCA-B047-9A12-70EDE87675B7}"/>
              </a:ext>
            </a:extLst>
          </p:cNvPr>
          <p:cNvSpPr>
            <a:spLocks noGrp="1"/>
          </p:cNvSpPr>
          <p:nvPr>
            <p:ph sz="quarter" idx="48"/>
          </p:nvPr>
        </p:nvSpPr>
        <p:spPr>
          <a:xfrm>
            <a:off x="343193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18" name="Content Placeholder 2">
            <a:extLst>
              <a:ext uri="{FF2B5EF4-FFF2-40B4-BE49-F238E27FC236}">
                <a16:creationId xmlns:a16="http://schemas.microsoft.com/office/drawing/2014/main" id="{51926381-F742-5549-864E-EBB47B542D27}"/>
              </a:ext>
            </a:extLst>
          </p:cNvPr>
          <p:cNvSpPr>
            <a:spLocks noGrp="1"/>
          </p:cNvSpPr>
          <p:nvPr>
            <p:ph sz="quarter" idx="49"/>
          </p:nvPr>
        </p:nvSpPr>
        <p:spPr>
          <a:xfrm>
            <a:off x="625479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19" name="Content Placeholder 2">
            <a:extLst>
              <a:ext uri="{FF2B5EF4-FFF2-40B4-BE49-F238E27FC236}">
                <a16:creationId xmlns:a16="http://schemas.microsoft.com/office/drawing/2014/main" id="{BBA95E2A-1264-3C4D-9A5D-8C8C820B91AA}"/>
              </a:ext>
            </a:extLst>
          </p:cNvPr>
          <p:cNvSpPr>
            <a:spLocks noGrp="1"/>
          </p:cNvSpPr>
          <p:nvPr>
            <p:ph sz="quarter" idx="50"/>
          </p:nvPr>
        </p:nvSpPr>
        <p:spPr>
          <a:xfrm>
            <a:off x="9057330" y="2488620"/>
            <a:ext cx="2514600" cy="3913234"/>
          </a:xfrm>
          <a:solidFill>
            <a:schemeClr val="bg1"/>
          </a:solidFill>
        </p:spPr>
        <p:txBody>
          <a:bodyPr lIns="182880" tIns="182880" rIns="182880" bIns="182880"/>
          <a:lstStyle>
            <a:lvl1pPr>
              <a:spcBef>
                <a:spcPts val="0"/>
              </a:spcBef>
              <a:spcAft>
                <a:spcPts val="1000"/>
              </a:spcAft>
              <a:buClr>
                <a:schemeClr val="accent1"/>
              </a:buClr>
              <a:defRPr sz="2000">
                <a:solidFill>
                  <a:schemeClr val="accent5">
                    <a:lumMod val="50000"/>
                  </a:schemeClr>
                </a:solidFill>
              </a:defRPr>
            </a:lvl1pPr>
            <a:lvl2pPr>
              <a:spcBef>
                <a:spcPts val="0"/>
              </a:spcBef>
              <a:spcAft>
                <a:spcPts val="1000"/>
              </a:spcAft>
              <a:buClr>
                <a:schemeClr val="accent1"/>
              </a:buClr>
              <a:defRPr sz="1800">
                <a:solidFill>
                  <a:schemeClr val="accent5">
                    <a:lumMod val="50000"/>
                  </a:schemeClr>
                </a:solidFill>
              </a:defRPr>
            </a:lvl2pPr>
            <a:lvl3pPr>
              <a:spcBef>
                <a:spcPts val="0"/>
              </a:spcBef>
              <a:buClr>
                <a:schemeClr val="accent1"/>
              </a:buClr>
              <a:defRPr sz="16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1" name="TextBox 20">
            <a:extLst>
              <a:ext uri="{FF2B5EF4-FFF2-40B4-BE49-F238E27FC236}">
                <a16:creationId xmlns:a16="http://schemas.microsoft.com/office/drawing/2014/main" id="{1DD33CFC-90A4-0147-82FB-92C531291373}"/>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AA4FE188-6E06-2947-BD07-E09375B22535}"/>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848710721"/>
      </p:ext>
    </p:extLst>
  </p:cSld>
  <p:clrMapOvr>
    <a:masterClrMapping/>
  </p:clrMapOvr>
  <p:extLst>
    <p:ext uri="{DCECCB84-F9BA-43D5-87BE-67443E8EF086}">
      <p15:sldGuideLst xmlns:p15="http://schemas.microsoft.com/office/powerpoint/2012/main">
        <p15:guide id="1" orient="horz" pos="2136">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Pillars on Gray_no titl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49B2A5D-9705-AE4A-B378-513E0D12A130}"/>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7" name="Text Placeholder 6">
            <a:extLst>
              <a:ext uri="{FF2B5EF4-FFF2-40B4-BE49-F238E27FC236}">
                <a16:creationId xmlns:a16="http://schemas.microsoft.com/office/drawing/2014/main" id="{269F282D-AE0E-CA44-9E6E-2D51C96524E2}"/>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5" name="Title 1"/>
          <p:cNvSpPr>
            <a:spLocks noGrp="1"/>
          </p:cNvSpPr>
          <p:nvPr>
            <p:ph type="title" hasCustomPrompt="1"/>
          </p:nvPr>
        </p:nvSpPr>
        <p:spPr>
          <a:xfrm>
            <a:off x="609600" y="472108"/>
            <a:ext cx="10972800" cy="914400"/>
          </a:xfrm>
        </p:spPr>
        <p:txBody>
          <a:bodyPr/>
          <a:lstStyle>
            <a:lvl1pPr>
              <a:defRPr>
                <a:solidFill>
                  <a:schemeClr val="tx2"/>
                </a:solidFill>
              </a:defRPr>
            </a:lvl1pPr>
          </a:lstStyle>
          <a:p>
            <a:r>
              <a:rPr lang="en-US"/>
              <a:t>Click to edit slide title</a:t>
            </a:r>
          </a:p>
        </p:txBody>
      </p:sp>
      <p:sp>
        <p:nvSpPr>
          <p:cNvPr id="19" name="Content Placeholder 2">
            <a:extLst>
              <a:ext uri="{FF2B5EF4-FFF2-40B4-BE49-F238E27FC236}">
                <a16:creationId xmlns:a16="http://schemas.microsoft.com/office/drawing/2014/main" id="{1C6E3D62-52B3-2F43-A48E-7639E9243AED}"/>
              </a:ext>
            </a:extLst>
          </p:cNvPr>
          <p:cNvSpPr>
            <a:spLocks noGrp="1"/>
          </p:cNvSpPr>
          <p:nvPr>
            <p:ph sz="quarter" idx="47"/>
          </p:nvPr>
        </p:nvSpPr>
        <p:spPr>
          <a:xfrm>
            <a:off x="619230" y="1595336"/>
            <a:ext cx="2055640" cy="4801324"/>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0" name="Content Placeholder 2">
            <a:extLst>
              <a:ext uri="{FF2B5EF4-FFF2-40B4-BE49-F238E27FC236}">
                <a16:creationId xmlns:a16="http://schemas.microsoft.com/office/drawing/2014/main" id="{D79E0DAD-5F7F-384D-8876-151023D84139}"/>
              </a:ext>
            </a:extLst>
          </p:cNvPr>
          <p:cNvSpPr>
            <a:spLocks noGrp="1"/>
          </p:cNvSpPr>
          <p:nvPr>
            <p:ph sz="quarter" idx="48"/>
          </p:nvPr>
        </p:nvSpPr>
        <p:spPr>
          <a:xfrm>
            <a:off x="2843705" y="1595336"/>
            <a:ext cx="2055640" cy="4801324"/>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1" name="Content Placeholder 2">
            <a:extLst>
              <a:ext uri="{FF2B5EF4-FFF2-40B4-BE49-F238E27FC236}">
                <a16:creationId xmlns:a16="http://schemas.microsoft.com/office/drawing/2014/main" id="{4B4B4522-11CC-874E-A560-8B12CCE8653C}"/>
              </a:ext>
            </a:extLst>
          </p:cNvPr>
          <p:cNvSpPr>
            <a:spLocks noGrp="1"/>
          </p:cNvSpPr>
          <p:nvPr>
            <p:ph sz="quarter" idx="49"/>
          </p:nvPr>
        </p:nvSpPr>
        <p:spPr>
          <a:xfrm>
            <a:off x="5068180" y="1595336"/>
            <a:ext cx="2055640" cy="4801324"/>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2" name="Content Placeholder 2">
            <a:extLst>
              <a:ext uri="{FF2B5EF4-FFF2-40B4-BE49-F238E27FC236}">
                <a16:creationId xmlns:a16="http://schemas.microsoft.com/office/drawing/2014/main" id="{368E3360-B7D9-FE48-877D-7DABC304FBA7}"/>
              </a:ext>
            </a:extLst>
          </p:cNvPr>
          <p:cNvSpPr>
            <a:spLocks noGrp="1"/>
          </p:cNvSpPr>
          <p:nvPr>
            <p:ph sz="quarter" idx="50"/>
          </p:nvPr>
        </p:nvSpPr>
        <p:spPr>
          <a:xfrm>
            <a:off x="7292655" y="1595336"/>
            <a:ext cx="2055640" cy="4801324"/>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A8919045-0A66-AE4A-B850-A8E4C4047CA4}"/>
              </a:ext>
            </a:extLst>
          </p:cNvPr>
          <p:cNvSpPr>
            <a:spLocks noGrp="1"/>
          </p:cNvSpPr>
          <p:nvPr>
            <p:ph sz="quarter" idx="51"/>
          </p:nvPr>
        </p:nvSpPr>
        <p:spPr>
          <a:xfrm>
            <a:off x="9517130" y="1595336"/>
            <a:ext cx="2055640" cy="4801324"/>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8" name="TextBox 27">
            <a:extLst>
              <a:ext uri="{FF2B5EF4-FFF2-40B4-BE49-F238E27FC236}">
                <a16:creationId xmlns:a16="http://schemas.microsoft.com/office/drawing/2014/main" id="{2ABE9041-D89E-9A4D-A16D-CE6F7D703255}"/>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2" name="TextBox 11">
            <a:extLst>
              <a:ext uri="{FF2B5EF4-FFF2-40B4-BE49-F238E27FC236}">
                <a16:creationId xmlns:a16="http://schemas.microsoft.com/office/drawing/2014/main" id="{19394A45-81F6-8847-BDC5-84CD4E83C9D1}"/>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3381573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0C7E-9565-C297-505E-57BE4F8C14B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3DF4D2-FBE6-ADAF-AD71-71E7A3E15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16DEED-6D80-F6BD-9A50-1A2ADFB90D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3E2397-7A59-376E-0E5C-CD1D774B00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DB0C1-0E18-D967-C481-F379C880F3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3B78DA-92C1-BE78-1202-34840691F499}"/>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8" name="Footer Placeholder 7">
            <a:extLst>
              <a:ext uri="{FF2B5EF4-FFF2-40B4-BE49-F238E27FC236}">
                <a16:creationId xmlns:a16="http://schemas.microsoft.com/office/drawing/2014/main" id="{DB5E5A88-378E-D3C5-6FA1-4AF90DFE870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8C62B0-DE90-2DE8-C0E9-E68E554F7305}"/>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34706382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Pillars on Gray">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AB7A3BD-A6B6-EF41-95D8-462BA1B8F11F}"/>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7" name="Text Placeholder 6">
            <a:extLst>
              <a:ext uri="{FF2B5EF4-FFF2-40B4-BE49-F238E27FC236}">
                <a16:creationId xmlns:a16="http://schemas.microsoft.com/office/drawing/2014/main" id="{1D36390E-EFC0-DB4E-AE67-7348945283CF}"/>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5" name="Title 1"/>
          <p:cNvSpPr>
            <a:spLocks noGrp="1"/>
          </p:cNvSpPr>
          <p:nvPr>
            <p:ph type="title" hasCustomPrompt="1"/>
          </p:nvPr>
        </p:nvSpPr>
        <p:spPr>
          <a:xfrm>
            <a:off x="609600" y="472108"/>
            <a:ext cx="10972800" cy="914400"/>
          </a:xfrm>
        </p:spPr>
        <p:txBody>
          <a:bodyPr/>
          <a:lstStyle>
            <a:lvl1pPr>
              <a:defRPr>
                <a:solidFill>
                  <a:schemeClr val="tx2"/>
                </a:solidFill>
              </a:defRPr>
            </a:lvl1pPr>
          </a:lstStyle>
          <a:p>
            <a:r>
              <a:rPr lang="en-US"/>
              <a:t>Click to edit slide title</a:t>
            </a:r>
          </a:p>
        </p:txBody>
      </p:sp>
      <p:sp>
        <p:nvSpPr>
          <p:cNvPr id="16" name="Text Placeholder 2"/>
          <p:cNvSpPr>
            <a:spLocks noGrp="1"/>
          </p:cNvSpPr>
          <p:nvPr>
            <p:ph type="body" idx="13" hasCustomPrompt="1"/>
          </p:nvPr>
        </p:nvSpPr>
        <p:spPr>
          <a:xfrm>
            <a:off x="619230" y="1539599"/>
            <a:ext cx="20574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23" name="Text Placeholder 2"/>
          <p:cNvSpPr>
            <a:spLocks noGrp="1"/>
          </p:cNvSpPr>
          <p:nvPr>
            <p:ph type="body" idx="14" hasCustomPrompt="1"/>
          </p:nvPr>
        </p:nvSpPr>
        <p:spPr>
          <a:xfrm>
            <a:off x="2845346" y="1539599"/>
            <a:ext cx="20574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24" name="Text Placeholder 2"/>
          <p:cNvSpPr>
            <a:spLocks noGrp="1"/>
          </p:cNvSpPr>
          <p:nvPr>
            <p:ph type="body" idx="15" hasCustomPrompt="1"/>
          </p:nvPr>
        </p:nvSpPr>
        <p:spPr>
          <a:xfrm>
            <a:off x="5071462" y="1539599"/>
            <a:ext cx="20574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25" name="Text Placeholder 2"/>
          <p:cNvSpPr>
            <a:spLocks noGrp="1"/>
          </p:cNvSpPr>
          <p:nvPr>
            <p:ph type="body" idx="16" hasCustomPrompt="1"/>
          </p:nvPr>
        </p:nvSpPr>
        <p:spPr>
          <a:xfrm>
            <a:off x="7297578" y="1539599"/>
            <a:ext cx="20574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26" name="Text Placeholder 2"/>
          <p:cNvSpPr>
            <a:spLocks noGrp="1"/>
          </p:cNvSpPr>
          <p:nvPr>
            <p:ph type="body" idx="17" hasCustomPrompt="1"/>
          </p:nvPr>
        </p:nvSpPr>
        <p:spPr>
          <a:xfrm>
            <a:off x="9523694" y="1539599"/>
            <a:ext cx="2057400" cy="685800"/>
          </a:xfrm>
        </p:spPr>
        <p:txBody>
          <a:bodyPr lIns="182880" tIns="182880" rIns="182880" bIns="182880" anchor="ctr"/>
          <a:lstStyle>
            <a:lvl1pPr marL="0" indent="0">
              <a:buNone/>
              <a:defRPr sz="18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column title</a:t>
            </a:r>
          </a:p>
        </p:txBody>
      </p:sp>
      <p:sp>
        <p:nvSpPr>
          <p:cNvPr id="19" name="Content Placeholder 2">
            <a:extLst>
              <a:ext uri="{FF2B5EF4-FFF2-40B4-BE49-F238E27FC236}">
                <a16:creationId xmlns:a16="http://schemas.microsoft.com/office/drawing/2014/main" id="{1C6E3D62-52B3-2F43-A48E-7639E9243AED}"/>
              </a:ext>
            </a:extLst>
          </p:cNvPr>
          <p:cNvSpPr>
            <a:spLocks noGrp="1"/>
          </p:cNvSpPr>
          <p:nvPr>
            <p:ph sz="quarter" idx="47"/>
          </p:nvPr>
        </p:nvSpPr>
        <p:spPr>
          <a:xfrm>
            <a:off x="619230"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0" name="Content Placeholder 2">
            <a:extLst>
              <a:ext uri="{FF2B5EF4-FFF2-40B4-BE49-F238E27FC236}">
                <a16:creationId xmlns:a16="http://schemas.microsoft.com/office/drawing/2014/main" id="{D79E0DAD-5F7F-384D-8876-151023D84139}"/>
              </a:ext>
            </a:extLst>
          </p:cNvPr>
          <p:cNvSpPr>
            <a:spLocks noGrp="1"/>
          </p:cNvSpPr>
          <p:nvPr>
            <p:ph sz="quarter" idx="48"/>
          </p:nvPr>
        </p:nvSpPr>
        <p:spPr>
          <a:xfrm>
            <a:off x="2843705"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1" name="Content Placeholder 2">
            <a:extLst>
              <a:ext uri="{FF2B5EF4-FFF2-40B4-BE49-F238E27FC236}">
                <a16:creationId xmlns:a16="http://schemas.microsoft.com/office/drawing/2014/main" id="{4B4B4522-11CC-874E-A560-8B12CCE8653C}"/>
              </a:ext>
            </a:extLst>
          </p:cNvPr>
          <p:cNvSpPr>
            <a:spLocks noGrp="1"/>
          </p:cNvSpPr>
          <p:nvPr>
            <p:ph sz="quarter" idx="49"/>
          </p:nvPr>
        </p:nvSpPr>
        <p:spPr>
          <a:xfrm>
            <a:off x="5068180"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2" name="Content Placeholder 2">
            <a:extLst>
              <a:ext uri="{FF2B5EF4-FFF2-40B4-BE49-F238E27FC236}">
                <a16:creationId xmlns:a16="http://schemas.microsoft.com/office/drawing/2014/main" id="{368E3360-B7D9-FE48-877D-7DABC304FBA7}"/>
              </a:ext>
            </a:extLst>
          </p:cNvPr>
          <p:cNvSpPr>
            <a:spLocks noGrp="1"/>
          </p:cNvSpPr>
          <p:nvPr>
            <p:ph sz="quarter" idx="50"/>
          </p:nvPr>
        </p:nvSpPr>
        <p:spPr>
          <a:xfrm>
            <a:off x="7292655"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A8919045-0A66-AE4A-B850-A8E4C4047CA4}"/>
              </a:ext>
            </a:extLst>
          </p:cNvPr>
          <p:cNvSpPr>
            <a:spLocks noGrp="1"/>
          </p:cNvSpPr>
          <p:nvPr>
            <p:ph sz="quarter" idx="51"/>
          </p:nvPr>
        </p:nvSpPr>
        <p:spPr>
          <a:xfrm>
            <a:off x="9517130"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8" name="TextBox 27">
            <a:extLst>
              <a:ext uri="{FF2B5EF4-FFF2-40B4-BE49-F238E27FC236}">
                <a16:creationId xmlns:a16="http://schemas.microsoft.com/office/drawing/2014/main" id="{2ABE9041-D89E-9A4D-A16D-CE6F7D703255}"/>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8" name="TextBox 17">
            <a:extLst>
              <a:ext uri="{FF2B5EF4-FFF2-40B4-BE49-F238E27FC236}">
                <a16:creationId xmlns:a16="http://schemas.microsoft.com/office/drawing/2014/main" id="{075A9489-79F9-D944-83E7-7A0B76C70220}"/>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14840921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 Pillars on Gray w/Subhea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96FE0AA-F989-FC46-8B49-8DD9641543C2}"/>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7" name="Text Placeholder 6">
            <a:extLst>
              <a:ext uri="{FF2B5EF4-FFF2-40B4-BE49-F238E27FC236}">
                <a16:creationId xmlns:a16="http://schemas.microsoft.com/office/drawing/2014/main" id="{1D36390E-EFC0-DB4E-AE67-7348945283CF}"/>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5" name="Title 1"/>
          <p:cNvSpPr>
            <a:spLocks noGrp="1"/>
          </p:cNvSpPr>
          <p:nvPr>
            <p:ph type="title" hasCustomPrompt="1"/>
          </p:nvPr>
        </p:nvSpPr>
        <p:spPr>
          <a:xfrm>
            <a:off x="609600" y="472108"/>
            <a:ext cx="10972800" cy="914400"/>
          </a:xfrm>
        </p:spPr>
        <p:txBody>
          <a:bodyPr/>
          <a:lstStyle>
            <a:lvl1pPr>
              <a:defRPr>
                <a:solidFill>
                  <a:schemeClr val="tx2"/>
                </a:solidFill>
              </a:defRPr>
            </a:lvl1pPr>
          </a:lstStyle>
          <a:p>
            <a:r>
              <a:rPr lang="en-US"/>
              <a:t>Click to edit slide title</a:t>
            </a:r>
          </a:p>
        </p:txBody>
      </p:sp>
      <p:sp>
        <p:nvSpPr>
          <p:cNvPr id="16" name="Text Placeholder 2"/>
          <p:cNvSpPr>
            <a:spLocks noGrp="1"/>
          </p:cNvSpPr>
          <p:nvPr>
            <p:ph type="body" idx="13" hasCustomPrompt="1"/>
          </p:nvPr>
        </p:nvSpPr>
        <p:spPr>
          <a:xfrm>
            <a:off x="619230" y="1539599"/>
            <a:ext cx="10953540"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19" name="Content Placeholder 2">
            <a:extLst>
              <a:ext uri="{FF2B5EF4-FFF2-40B4-BE49-F238E27FC236}">
                <a16:creationId xmlns:a16="http://schemas.microsoft.com/office/drawing/2014/main" id="{1C6E3D62-52B3-2F43-A48E-7639E9243AED}"/>
              </a:ext>
            </a:extLst>
          </p:cNvPr>
          <p:cNvSpPr>
            <a:spLocks noGrp="1"/>
          </p:cNvSpPr>
          <p:nvPr>
            <p:ph sz="quarter" idx="47"/>
          </p:nvPr>
        </p:nvSpPr>
        <p:spPr>
          <a:xfrm>
            <a:off x="619230"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0" name="Content Placeholder 2">
            <a:extLst>
              <a:ext uri="{FF2B5EF4-FFF2-40B4-BE49-F238E27FC236}">
                <a16:creationId xmlns:a16="http://schemas.microsoft.com/office/drawing/2014/main" id="{D79E0DAD-5F7F-384D-8876-151023D84139}"/>
              </a:ext>
            </a:extLst>
          </p:cNvPr>
          <p:cNvSpPr>
            <a:spLocks noGrp="1"/>
          </p:cNvSpPr>
          <p:nvPr>
            <p:ph sz="quarter" idx="48"/>
          </p:nvPr>
        </p:nvSpPr>
        <p:spPr>
          <a:xfrm>
            <a:off x="2843705"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1" name="Content Placeholder 2">
            <a:extLst>
              <a:ext uri="{FF2B5EF4-FFF2-40B4-BE49-F238E27FC236}">
                <a16:creationId xmlns:a16="http://schemas.microsoft.com/office/drawing/2014/main" id="{4B4B4522-11CC-874E-A560-8B12CCE8653C}"/>
              </a:ext>
            </a:extLst>
          </p:cNvPr>
          <p:cNvSpPr>
            <a:spLocks noGrp="1"/>
          </p:cNvSpPr>
          <p:nvPr>
            <p:ph sz="quarter" idx="49"/>
          </p:nvPr>
        </p:nvSpPr>
        <p:spPr>
          <a:xfrm>
            <a:off x="5068180"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2" name="Content Placeholder 2">
            <a:extLst>
              <a:ext uri="{FF2B5EF4-FFF2-40B4-BE49-F238E27FC236}">
                <a16:creationId xmlns:a16="http://schemas.microsoft.com/office/drawing/2014/main" id="{368E3360-B7D9-FE48-877D-7DABC304FBA7}"/>
              </a:ext>
            </a:extLst>
          </p:cNvPr>
          <p:cNvSpPr>
            <a:spLocks noGrp="1"/>
          </p:cNvSpPr>
          <p:nvPr>
            <p:ph sz="quarter" idx="50"/>
          </p:nvPr>
        </p:nvSpPr>
        <p:spPr>
          <a:xfrm>
            <a:off x="7292655"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31" name="Content Placeholder 2">
            <a:extLst>
              <a:ext uri="{FF2B5EF4-FFF2-40B4-BE49-F238E27FC236}">
                <a16:creationId xmlns:a16="http://schemas.microsoft.com/office/drawing/2014/main" id="{A8919045-0A66-AE4A-B850-A8E4C4047CA4}"/>
              </a:ext>
            </a:extLst>
          </p:cNvPr>
          <p:cNvSpPr>
            <a:spLocks noGrp="1"/>
          </p:cNvSpPr>
          <p:nvPr>
            <p:ph sz="quarter" idx="51"/>
          </p:nvPr>
        </p:nvSpPr>
        <p:spPr>
          <a:xfrm>
            <a:off x="9517130" y="2378490"/>
            <a:ext cx="2055640" cy="4018170"/>
          </a:xfrm>
          <a:solidFill>
            <a:schemeClr val="bg1"/>
          </a:solidFill>
        </p:spPr>
        <p:txBody>
          <a:bodyPr lIns="182880" tIns="182880" rIns="182880" bIns="182880"/>
          <a:lstStyle>
            <a:lvl1pPr>
              <a:spcBef>
                <a:spcPts val="0"/>
              </a:spcBef>
              <a:spcAft>
                <a:spcPts val="1000"/>
              </a:spcAft>
              <a:buClr>
                <a:schemeClr val="accent1"/>
              </a:buClr>
              <a:defRPr sz="1600">
                <a:solidFill>
                  <a:schemeClr val="accent5">
                    <a:lumMod val="50000"/>
                  </a:schemeClr>
                </a:solidFill>
              </a:defRPr>
            </a:lvl1pPr>
            <a:lvl2pPr>
              <a:spcBef>
                <a:spcPts val="0"/>
              </a:spcBef>
              <a:spcAft>
                <a:spcPts val="1000"/>
              </a:spcAft>
              <a:buClr>
                <a:schemeClr val="accent1"/>
              </a:buClr>
              <a:defRPr sz="1400">
                <a:solidFill>
                  <a:schemeClr val="accent5">
                    <a:lumMod val="50000"/>
                  </a:schemeClr>
                </a:solidFill>
              </a:defRPr>
            </a:lvl2pPr>
            <a:lvl3pPr>
              <a:spcBef>
                <a:spcPts val="0"/>
              </a:spcBef>
              <a:buClr>
                <a:schemeClr val="accent1"/>
              </a:buClr>
              <a:defRPr sz="1200">
                <a:solidFill>
                  <a:schemeClr val="accent5">
                    <a:lumMod val="50000"/>
                  </a:schemeClr>
                </a:solidFill>
              </a:defRPr>
            </a:lvl3pPr>
            <a:lvl4pPr>
              <a:buClr>
                <a:schemeClr val="accent6"/>
              </a:buClr>
              <a:defRPr sz="1400">
                <a:solidFill>
                  <a:schemeClr val="accent5"/>
                </a:solidFill>
              </a:defRPr>
            </a:lvl4pPr>
            <a:lvl5pPr>
              <a:buClr>
                <a:schemeClr val="accent6"/>
              </a:buClr>
              <a:defRPr sz="1400">
                <a:solidFill>
                  <a:schemeClr val="accent5"/>
                </a:solidFill>
              </a:defRPr>
            </a:lvl5pPr>
          </a:lstStyle>
          <a:p>
            <a:pPr lvl="0"/>
            <a:r>
              <a:rPr lang="en-US"/>
              <a:t>Click to edit Master text styles</a:t>
            </a:r>
          </a:p>
          <a:p>
            <a:pPr lvl="1"/>
            <a:r>
              <a:rPr lang="en-US"/>
              <a:t>Second level</a:t>
            </a:r>
          </a:p>
        </p:txBody>
      </p:sp>
      <p:sp>
        <p:nvSpPr>
          <p:cNvPr id="28" name="TextBox 27">
            <a:extLst>
              <a:ext uri="{FF2B5EF4-FFF2-40B4-BE49-F238E27FC236}">
                <a16:creationId xmlns:a16="http://schemas.microsoft.com/office/drawing/2014/main" id="{2ABE9041-D89E-9A4D-A16D-CE6F7D703255}"/>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3" name="TextBox 12">
            <a:extLst>
              <a:ext uri="{FF2B5EF4-FFF2-40B4-BE49-F238E27FC236}">
                <a16:creationId xmlns:a16="http://schemas.microsoft.com/office/drawing/2014/main" id="{DFAEA39E-C120-124A-A6B4-41CF599BA426}"/>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2904746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 Snapshots">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3D9E271-5C87-374F-8CEC-270D9E780C38}"/>
              </a:ext>
            </a:extLst>
          </p:cNvPr>
          <p:cNvSpPr/>
          <p:nvPr userDrawn="1"/>
        </p:nvSpPr>
        <p:spPr>
          <a:xfrm>
            <a:off x="-106017" y="-63708"/>
            <a:ext cx="12362973"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28" name="Text Placeholder 6">
            <a:extLst>
              <a:ext uri="{FF2B5EF4-FFF2-40B4-BE49-F238E27FC236}">
                <a16:creationId xmlns:a16="http://schemas.microsoft.com/office/drawing/2014/main" id="{40FCDE7F-F732-6F48-8B25-32A661F7BE2A}"/>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5" name="Title 1"/>
          <p:cNvSpPr>
            <a:spLocks noGrp="1"/>
          </p:cNvSpPr>
          <p:nvPr>
            <p:ph type="title" hasCustomPrompt="1"/>
          </p:nvPr>
        </p:nvSpPr>
        <p:spPr>
          <a:xfrm>
            <a:off x="566671" y="482268"/>
            <a:ext cx="11075600" cy="978729"/>
          </a:xfrm>
        </p:spPr>
        <p:txBody>
          <a:bodyPr/>
          <a:lstStyle>
            <a:lvl1pPr>
              <a:defRPr baseline="0">
                <a:solidFill>
                  <a:schemeClr val="tx2"/>
                </a:solidFill>
              </a:defRPr>
            </a:lvl1pPr>
          </a:lstStyle>
          <a:p>
            <a:r>
              <a:rPr lang="en-US"/>
              <a:t>TechTarget has mentioned XXX in over # articles the last year alone</a:t>
            </a:r>
          </a:p>
        </p:txBody>
      </p:sp>
      <p:sp>
        <p:nvSpPr>
          <p:cNvPr id="27" name="Rectangle 26"/>
          <p:cNvSpPr/>
          <p:nvPr userDrawn="1"/>
        </p:nvSpPr>
        <p:spPr>
          <a:xfrm>
            <a:off x="566928" y="1730829"/>
            <a:ext cx="5409328" cy="6858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
        <p:nvSpPr>
          <p:cNvPr id="31" name="Rectangle 30"/>
          <p:cNvSpPr/>
          <p:nvPr userDrawn="1"/>
        </p:nvSpPr>
        <p:spPr>
          <a:xfrm>
            <a:off x="6232943" y="1730829"/>
            <a:ext cx="5409328" cy="6858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
        <p:nvSpPr>
          <p:cNvPr id="32" name="Rectangle 31"/>
          <p:cNvSpPr/>
          <p:nvPr userDrawn="1"/>
        </p:nvSpPr>
        <p:spPr>
          <a:xfrm>
            <a:off x="566927" y="2669328"/>
            <a:ext cx="11075343" cy="71395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grpSp>
        <p:nvGrpSpPr>
          <p:cNvPr id="37" name="Group 36"/>
          <p:cNvGrpSpPr/>
          <p:nvPr userDrawn="1"/>
        </p:nvGrpSpPr>
        <p:grpSpPr>
          <a:xfrm>
            <a:off x="566671" y="3607828"/>
            <a:ext cx="11075599" cy="1192771"/>
            <a:chOff x="566671" y="3607829"/>
            <a:chExt cx="14184165" cy="938500"/>
          </a:xfrm>
        </p:grpSpPr>
        <p:sp>
          <p:nvSpPr>
            <p:cNvPr id="34" name="Rectangle 33"/>
            <p:cNvSpPr/>
            <p:nvPr userDrawn="1"/>
          </p:nvSpPr>
          <p:spPr>
            <a:xfrm>
              <a:off x="566671" y="3607829"/>
              <a:ext cx="4527586" cy="9385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
          <p:nvSpPr>
            <p:cNvPr id="35" name="Rectangle 34"/>
            <p:cNvSpPr/>
            <p:nvPr userDrawn="1"/>
          </p:nvSpPr>
          <p:spPr>
            <a:xfrm>
              <a:off x="5389299" y="3607829"/>
              <a:ext cx="4527586" cy="9385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
          <p:nvSpPr>
            <p:cNvPr id="36" name="Rectangle 35"/>
            <p:cNvSpPr/>
            <p:nvPr userDrawn="1"/>
          </p:nvSpPr>
          <p:spPr>
            <a:xfrm>
              <a:off x="10223250" y="3607829"/>
              <a:ext cx="4527586" cy="9385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grpSp>
      <p:sp>
        <p:nvSpPr>
          <p:cNvPr id="38" name="Rectangle 37"/>
          <p:cNvSpPr/>
          <p:nvPr userDrawn="1"/>
        </p:nvSpPr>
        <p:spPr>
          <a:xfrm>
            <a:off x="566928" y="5053297"/>
            <a:ext cx="5409328" cy="9055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algn="ctr"/>
            <a:endParaRPr lang="en-US" b="0" i="0">
              <a:latin typeface="Arial Regular" charset="0"/>
            </a:endParaRPr>
          </a:p>
        </p:txBody>
      </p:sp>
      <p:sp>
        <p:nvSpPr>
          <p:cNvPr id="41" name="Text Placeholder 40"/>
          <p:cNvSpPr>
            <a:spLocks noGrp="1"/>
          </p:cNvSpPr>
          <p:nvPr>
            <p:ph type="body" sz="quarter" idx="12" hasCustomPrompt="1"/>
          </p:nvPr>
        </p:nvSpPr>
        <p:spPr>
          <a:xfrm>
            <a:off x="566738" y="1730375"/>
            <a:ext cx="5410200" cy="685800"/>
          </a:xfrm>
        </p:spPr>
        <p:txBody>
          <a:bodyPr lIns="182880" tIns="182880" rIns="182880" bIns="182880" anchor="ctr"/>
          <a:lstStyle>
            <a:lvl1pPr marL="0" indent="0">
              <a:buNone/>
              <a:defRPr sz="22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42" name="Text Placeholder 40"/>
          <p:cNvSpPr>
            <a:spLocks noGrp="1"/>
          </p:cNvSpPr>
          <p:nvPr>
            <p:ph type="body" sz="quarter" idx="13" hasCustomPrompt="1"/>
          </p:nvPr>
        </p:nvSpPr>
        <p:spPr>
          <a:xfrm>
            <a:off x="6232943" y="1713696"/>
            <a:ext cx="5410200" cy="685800"/>
          </a:xfrm>
        </p:spPr>
        <p:txBody>
          <a:bodyPr lIns="182880" tIns="182880" rIns="182880" bIns="182880" anchor="ctr"/>
          <a:lstStyle>
            <a:lvl1pPr marL="0" indent="0">
              <a:buNone/>
              <a:defRPr sz="22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43" name="Text Placeholder 40"/>
          <p:cNvSpPr>
            <a:spLocks noGrp="1"/>
          </p:cNvSpPr>
          <p:nvPr>
            <p:ph type="body" sz="quarter" idx="14" hasCustomPrompt="1"/>
          </p:nvPr>
        </p:nvSpPr>
        <p:spPr>
          <a:xfrm>
            <a:off x="566056" y="2685553"/>
            <a:ext cx="11076214" cy="685800"/>
          </a:xfrm>
        </p:spPr>
        <p:txBody>
          <a:bodyPr lIns="182880" tIns="182880" rIns="182880" bIns="182880" anchor="ctr"/>
          <a:lstStyle>
            <a:lvl1pPr marL="0" indent="0">
              <a:buNone/>
              <a:defRPr sz="32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44" name="Text Placeholder 40"/>
          <p:cNvSpPr>
            <a:spLocks noGrp="1"/>
          </p:cNvSpPr>
          <p:nvPr>
            <p:ph type="body" sz="quarter" idx="15" hasCustomPrompt="1"/>
          </p:nvPr>
        </p:nvSpPr>
        <p:spPr>
          <a:xfrm>
            <a:off x="566492" y="3604811"/>
            <a:ext cx="3526670" cy="1195787"/>
          </a:xfrm>
        </p:spPr>
        <p:txBody>
          <a:bodyPr lIns="182880" tIns="182880" rIns="182880" bIns="182880" anchor="ctr"/>
          <a:lstStyle>
            <a:lvl1pPr marL="0" indent="0">
              <a:buNone/>
              <a:defRPr sz="25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45" name="Text Placeholder 40"/>
          <p:cNvSpPr>
            <a:spLocks noGrp="1"/>
          </p:cNvSpPr>
          <p:nvPr>
            <p:ph type="body" sz="quarter" idx="16" hasCustomPrompt="1"/>
          </p:nvPr>
        </p:nvSpPr>
        <p:spPr>
          <a:xfrm>
            <a:off x="4341225" y="3614432"/>
            <a:ext cx="3526670" cy="1195787"/>
          </a:xfrm>
        </p:spPr>
        <p:txBody>
          <a:bodyPr lIns="182880" tIns="182880" rIns="182880" bIns="182880" anchor="ctr"/>
          <a:lstStyle>
            <a:lvl1pPr marL="0" indent="0">
              <a:buNone/>
              <a:defRPr sz="24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46" name="Text Placeholder 40"/>
          <p:cNvSpPr>
            <a:spLocks noGrp="1"/>
          </p:cNvSpPr>
          <p:nvPr>
            <p:ph type="body" sz="quarter" idx="17" hasCustomPrompt="1"/>
          </p:nvPr>
        </p:nvSpPr>
        <p:spPr>
          <a:xfrm>
            <a:off x="8115779" y="3591604"/>
            <a:ext cx="3526670" cy="1195787"/>
          </a:xfrm>
        </p:spPr>
        <p:txBody>
          <a:bodyPr lIns="182880" tIns="182880" rIns="182880" bIns="182880" anchor="ctr"/>
          <a:lstStyle>
            <a:lvl1pPr marL="0" indent="0">
              <a:buNone/>
              <a:defRPr sz="24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50" name="Text Placeholder 40"/>
          <p:cNvSpPr>
            <a:spLocks noGrp="1"/>
          </p:cNvSpPr>
          <p:nvPr>
            <p:ph type="body" sz="quarter" idx="19" hasCustomPrompt="1"/>
          </p:nvPr>
        </p:nvSpPr>
        <p:spPr>
          <a:xfrm>
            <a:off x="566492" y="5036834"/>
            <a:ext cx="5409764" cy="922035"/>
          </a:xfrm>
        </p:spPr>
        <p:txBody>
          <a:bodyPr lIns="182880" anchor="ctr"/>
          <a:lstStyle>
            <a:lvl1pPr marL="0" indent="0">
              <a:buNone/>
              <a:defRPr sz="24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52" name="Rectangle 51"/>
          <p:cNvSpPr/>
          <p:nvPr userDrawn="1"/>
        </p:nvSpPr>
        <p:spPr>
          <a:xfrm>
            <a:off x="6232942" y="5025382"/>
            <a:ext cx="5409328" cy="90557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charset="0"/>
            </a:endParaRPr>
          </a:p>
        </p:txBody>
      </p:sp>
      <p:sp>
        <p:nvSpPr>
          <p:cNvPr id="53" name="Text Placeholder 40"/>
          <p:cNvSpPr>
            <a:spLocks noGrp="1"/>
          </p:cNvSpPr>
          <p:nvPr>
            <p:ph type="body" sz="quarter" idx="20" hasCustomPrompt="1"/>
          </p:nvPr>
        </p:nvSpPr>
        <p:spPr>
          <a:xfrm>
            <a:off x="6232506" y="5008919"/>
            <a:ext cx="5409764" cy="922035"/>
          </a:xfrm>
        </p:spPr>
        <p:txBody>
          <a:bodyPr lIns="182880" tIns="182880" rIns="182880" bIns="182880" anchor="ctr"/>
          <a:lstStyle>
            <a:lvl1pPr marL="0" indent="0">
              <a:buNone/>
              <a:defRPr sz="2400" b="1" baseline="0">
                <a:solidFill>
                  <a:schemeClr val="tx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text here (resize to fit as needed)</a:t>
            </a:r>
          </a:p>
        </p:txBody>
      </p:sp>
      <p:sp>
        <p:nvSpPr>
          <p:cNvPr id="25" name="TextBox 24">
            <a:extLst>
              <a:ext uri="{FF2B5EF4-FFF2-40B4-BE49-F238E27FC236}">
                <a16:creationId xmlns:a16="http://schemas.microsoft.com/office/drawing/2014/main" id="{B4E803B4-0798-AE4D-932E-1FD5D1ED5D0C}"/>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26" name="TextBox 25">
            <a:extLst>
              <a:ext uri="{FF2B5EF4-FFF2-40B4-BE49-F238E27FC236}">
                <a16:creationId xmlns:a16="http://schemas.microsoft.com/office/drawing/2014/main" id="{8CEBB8A8-5E0E-3B47-B0EB-91BF4A3699D2}"/>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Tree>
    <p:extLst>
      <p:ext uri="{BB962C8B-B14F-4D97-AF65-F5344CB8AC3E}">
        <p14:creationId xmlns:p14="http://schemas.microsoft.com/office/powerpoint/2010/main" val="11743628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4350FE-3B49-0F48-AF83-A13763D9A2A4}"/>
              </a:ext>
            </a:extLst>
          </p:cNvPr>
          <p:cNvSpPr/>
          <p:nvPr userDrawn="1"/>
        </p:nvSpPr>
        <p:spPr>
          <a:xfrm>
            <a:off x="0" y="5351489"/>
            <a:ext cx="12192000" cy="1506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7037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_Full Blee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1" hasCustomPrompt="1"/>
          </p:nvPr>
        </p:nvSpPr>
        <p:spPr>
          <a:xfrm>
            <a:off x="-79022" y="-85725"/>
            <a:ext cx="12350044" cy="7029450"/>
          </a:xfrm>
        </p:spPr>
        <p:txBody>
          <a:bodyPr anchor="ctr"/>
          <a:lstStyle>
            <a:lvl1pPr marL="0" indent="0" algn="ctr">
              <a:buNone/>
              <a:defRPr/>
            </a:lvl1pPr>
          </a:lstStyle>
          <a:p>
            <a:r>
              <a:rPr lang="en-US"/>
              <a:t>Click icon to add picture or drag and drop a photo into this space</a:t>
            </a:r>
          </a:p>
        </p:txBody>
      </p:sp>
    </p:spTree>
    <p:extLst>
      <p:ext uri="{BB962C8B-B14F-4D97-AF65-F5344CB8AC3E}">
        <p14:creationId xmlns:p14="http://schemas.microsoft.com/office/powerpoint/2010/main" val="26321787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quare Photo on Black (Centered)">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3"/>
          <p:cNvSpPr>
            <a:spLocks noGrp="1"/>
          </p:cNvSpPr>
          <p:nvPr>
            <p:ph type="pic" sz="quarter" idx="11" hasCustomPrompt="1"/>
          </p:nvPr>
        </p:nvSpPr>
        <p:spPr>
          <a:xfrm>
            <a:off x="2894873" y="0"/>
            <a:ext cx="6402254" cy="6858000"/>
          </a:xfrm>
        </p:spPr>
        <p:txBody>
          <a:bodyPr anchor="ctr"/>
          <a:lstStyle>
            <a:lvl1pPr marL="0" indent="0" algn="ctr">
              <a:buNone/>
              <a:defRPr/>
            </a:lvl1pPr>
          </a:lstStyle>
          <a:p>
            <a:r>
              <a:rPr lang="en-US"/>
              <a:t>Click icon to add picture or</a:t>
            </a:r>
            <a:br>
              <a:rPr lang="en-US"/>
            </a:br>
            <a:r>
              <a:rPr lang="en-US"/>
              <a:t> drag and drop a photo into this space</a:t>
            </a:r>
          </a:p>
        </p:txBody>
      </p:sp>
    </p:spTree>
    <p:extLst>
      <p:ext uri="{BB962C8B-B14F-4D97-AF65-F5344CB8AC3E}">
        <p14:creationId xmlns:p14="http://schemas.microsoft.com/office/powerpoint/2010/main" val="4152059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 - Thank You">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854841-9B7A-5E41-814B-1FEE13ECB5F3}"/>
              </a:ext>
            </a:extLst>
          </p:cNvPr>
          <p:cNvSpPr/>
          <p:nvPr userDrawn="1"/>
        </p:nvSpPr>
        <p:spPr>
          <a:xfrm>
            <a:off x="-64957" y="-63708"/>
            <a:ext cx="12321915" cy="6985416"/>
          </a:xfrm>
          <a:prstGeom prst="rect">
            <a:avLst/>
          </a:prstGeom>
          <a:solidFill>
            <a:srgbClr val="0045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grpSp>
        <p:nvGrpSpPr>
          <p:cNvPr id="15" name="Group 14">
            <a:extLst>
              <a:ext uri="{FF2B5EF4-FFF2-40B4-BE49-F238E27FC236}">
                <a16:creationId xmlns:a16="http://schemas.microsoft.com/office/drawing/2014/main" id="{58D07313-C71B-114E-A937-58A955E7DE4D}"/>
              </a:ext>
            </a:extLst>
          </p:cNvPr>
          <p:cNvGrpSpPr/>
          <p:nvPr userDrawn="1"/>
        </p:nvGrpSpPr>
        <p:grpSpPr>
          <a:xfrm>
            <a:off x="8042218" y="-63708"/>
            <a:ext cx="4214740" cy="5255175"/>
            <a:chOff x="8042218" y="-63708"/>
            <a:chExt cx="4214740" cy="5255175"/>
          </a:xfrm>
        </p:grpSpPr>
        <p:grpSp>
          <p:nvGrpSpPr>
            <p:cNvPr id="16" name="Group 15">
              <a:extLst>
                <a:ext uri="{FF2B5EF4-FFF2-40B4-BE49-F238E27FC236}">
                  <a16:creationId xmlns:a16="http://schemas.microsoft.com/office/drawing/2014/main" id="{88410A77-7D49-6B41-8354-5993EBD4723D}"/>
                </a:ext>
              </a:extLst>
            </p:cNvPr>
            <p:cNvGrpSpPr/>
            <p:nvPr userDrawn="1"/>
          </p:nvGrpSpPr>
          <p:grpSpPr>
            <a:xfrm>
              <a:off x="8042218" y="416522"/>
              <a:ext cx="3428144" cy="4774945"/>
              <a:chOff x="5665800" y="1476764"/>
              <a:chExt cx="3627345" cy="5052407"/>
            </a:xfrm>
            <a:solidFill>
              <a:srgbClr val="98D2D0">
                <a:alpha val="32157"/>
              </a:srgbClr>
            </a:solidFill>
          </p:grpSpPr>
          <p:sp>
            <p:nvSpPr>
              <p:cNvPr id="18" name="Oval 17">
                <a:extLst>
                  <a:ext uri="{FF2B5EF4-FFF2-40B4-BE49-F238E27FC236}">
                    <a16:creationId xmlns:a16="http://schemas.microsoft.com/office/drawing/2014/main" id="{A3065BD4-EBD1-F041-85C6-702CF5F7D574}"/>
                  </a:ext>
                </a:extLst>
              </p:cNvPr>
              <p:cNvSpPr/>
              <p:nvPr/>
            </p:nvSpPr>
            <p:spPr>
              <a:xfrm>
                <a:off x="7629308" y="4635123"/>
                <a:ext cx="1663837" cy="1663838"/>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3678485-554A-B34A-B097-77046B8888A1}"/>
                  </a:ext>
                </a:extLst>
              </p:cNvPr>
              <p:cNvSpPr/>
              <p:nvPr/>
            </p:nvSpPr>
            <p:spPr>
              <a:xfrm>
                <a:off x="5665800" y="1476764"/>
                <a:ext cx="1402125" cy="1402124"/>
              </a:xfrm>
              <a:prstGeom prst="ellipse">
                <a:avLst/>
              </a:prstGeom>
              <a:solidFill>
                <a:srgbClr val="98D2D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CDB939B-8F1A-9D4C-BAC2-812BDEC4420A}"/>
                  </a:ext>
                </a:extLst>
              </p:cNvPr>
              <p:cNvSpPr/>
              <p:nvPr/>
            </p:nvSpPr>
            <p:spPr>
              <a:xfrm>
                <a:off x="5776663" y="2147254"/>
                <a:ext cx="3244939" cy="3244939"/>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DA465E6-5363-054D-A6DA-CD2774A48C57}"/>
                  </a:ext>
                </a:extLst>
              </p:cNvPr>
              <p:cNvSpPr/>
              <p:nvPr/>
            </p:nvSpPr>
            <p:spPr>
              <a:xfrm>
                <a:off x="7212423" y="5702036"/>
                <a:ext cx="827134" cy="827135"/>
              </a:xfrm>
              <a:prstGeom prst="ellipse">
                <a:avLst/>
              </a:prstGeom>
              <a:solidFill>
                <a:schemeClr val="accent6">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Freeform 16">
              <a:extLst>
                <a:ext uri="{FF2B5EF4-FFF2-40B4-BE49-F238E27FC236}">
                  <a16:creationId xmlns:a16="http://schemas.microsoft.com/office/drawing/2014/main" id="{AD3094E5-58C7-6948-A636-F6908ED85395}"/>
                </a:ext>
              </a:extLst>
            </p:cNvPr>
            <p:cNvSpPr/>
            <p:nvPr userDrawn="1"/>
          </p:nvSpPr>
          <p:spPr>
            <a:xfrm>
              <a:off x="9690803" y="-63708"/>
              <a:ext cx="2566155" cy="3043355"/>
            </a:xfrm>
            <a:custGeom>
              <a:avLst/>
              <a:gdLst>
                <a:gd name="connsiteX0" fmla="*/ 39098 w 2566155"/>
                <a:gd name="connsiteY0" fmla="*/ 0 h 3043355"/>
                <a:gd name="connsiteX1" fmla="*/ 2566155 w 2566155"/>
                <a:gd name="connsiteY1" fmla="*/ 0 h 3043355"/>
                <a:gd name="connsiteX2" fmla="*/ 2566155 w 2566155"/>
                <a:gd name="connsiteY2" fmla="*/ 3043355 h 3043355"/>
                <a:gd name="connsiteX3" fmla="*/ 2343871 w 2566155"/>
                <a:gd name="connsiteY3" fmla="*/ 3032131 h 3043355"/>
                <a:gd name="connsiteX4" fmla="*/ 0 w 2566155"/>
                <a:gd name="connsiteY4" fmla="*/ 434800 h 3043355"/>
                <a:gd name="connsiteX5" fmla="*/ 13479 w 2566155"/>
                <a:gd name="connsiteY5" fmla="*/ 167860 h 3043355"/>
                <a:gd name="connsiteX6" fmla="*/ 39098 w 2566155"/>
                <a:gd name="connsiteY6" fmla="*/ 0 h 30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155" h="3043355">
                  <a:moveTo>
                    <a:pt x="39098" y="0"/>
                  </a:moveTo>
                  <a:lnTo>
                    <a:pt x="2566155" y="0"/>
                  </a:lnTo>
                  <a:lnTo>
                    <a:pt x="2566155" y="3043355"/>
                  </a:lnTo>
                  <a:lnTo>
                    <a:pt x="2343871" y="3032131"/>
                  </a:lnTo>
                  <a:cubicBezTo>
                    <a:pt x="1027354" y="2898431"/>
                    <a:pt x="0" y="1786592"/>
                    <a:pt x="0" y="434800"/>
                  </a:cubicBezTo>
                  <a:cubicBezTo>
                    <a:pt x="0" y="344681"/>
                    <a:pt x="4566" y="255628"/>
                    <a:pt x="13479" y="167860"/>
                  </a:cubicBezTo>
                  <a:lnTo>
                    <a:pt x="39098" y="0"/>
                  </a:lnTo>
                  <a:close/>
                </a:path>
              </a:pathLst>
            </a:cu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2" name="Title 1">
            <a:extLst>
              <a:ext uri="{FF2B5EF4-FFF2-40B4-BE49-F238E27FC236}">
                <a16:creationId xmlns:a16="http://schemas.microsoft.com/office/drawing/2014/main" id="{85D265BD-9569-2D46-9A4F-DFB83987812D}"/>
              </a:ext>
            </a:extLst>
          </p:cNvPr>
          <p:cNvSpPr>
            <a:spLocks noGrp="1"/>
          </p:cNvSpPr>
          <p:nvPr>
            <p:ph type="title" hasCustomPrompt="1"/>
          </p:nvPr>
        </p:nvSpPr>
        <p:spPr>
          <a:xfrm>
            <a:off x="3085026" y="2117877"/>
            <a:ext cx="5655602" cy="1119127"/>
          </a:xfrm>
        </p:spPr>
        <p:txBody>
          <a:bodyPr anchor="ctr">
            <a:noAutofit/>
          </a:bodyPr>
          <a:lstStyle>
            <a:lvl1pPr>
              <a:lnSpc>
                <a:spcPct val="80000"/>
              </a:lnSpc>
              <a:defRPr sz="4400" spc="-20" baseline="0">
                <a:solidFill>
                  <a:schemeClr val="bg1"/>
                </a:solidFill>
              </a:defRPr>
            </a:lvl1pPr>
          </a:lstStyle>
          <a:p>
            <a:r>
              <a:rPr lang="en-US"/>
              <a:t>Add closing message here</a:t>
            </a:r>
          </a:p>
        </p:txBody>
      </p:sp>
      <p:sp>
        <p:nvSpPr>
          <p:cNvPr id="13" name="Text Placeholder 2">
            <a:extLst>
              <a:ext uri="{FF2B5EF4-FFF2-40B4-BE49-F238E27FC236}">
                <a16:creationId xmlns:a16="http://schemas.microsoft.com/office/drawing/2014/main" id="{FCEE5AF3-604B-2244-BF36-C658454B9755}"/>
              </a:ext>
            </a:extLst>
          </p:cNvPr>
          <p:cNvSpPr>
            <a:spLocks noGrp="1"/>
          </p:cNvSpPr>
          <p:nvPr>
            <p:ph type="body" idx="1" hasCustomPrompt="1"/>
          </p:nvPr>
        </p:nvSpPr>
        <p:spPr>
          <a:xfrm>
            <a:off x="3085026" y="3429001"/>
            <a:ext cx="5655602" cy="1861754"/>
          </a:xfrm>
        </p:spPr>
        <p:txBody>
          <a:bodyPr>
            <a:noAutofit/>
          </a:bodyPr>
          <a:lstStyle>
            <a:lvl1pPr marL="0" indent="0">
              <a:spcBef>
                <a:spcPts val="0"/>
              </a:spcBef>
              <a:spcAft>
                <a:spcPts val="0"/>
              </a:spcAft>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a:t>
            </a:r>
          </a:p>
          <a:p>
            <a:pPr lvl="0"/>
            <a:r>
              <a:rPr lang="en-US"/>
              <a:t>Title | Email </a:t>
            </a:r>
          </a:p>
        </p:txBody>
      </p:sp>
      <p:pic>
        <p:nvPicPr>
          <p:cNvPr id="20" name="Picture 19">
            <a:extLst>
              <a:ext uri="{FF2B5EF4-FFF2-40B4-BE49-F238E27FC236}">
                <a16:creationId xmlns:a16="http://schemas.microsoft.com/office/drawing/2014/main" id="{FA3903C0-AA71-8A44-AE98-C6F7329D90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43767" y="2117878"/>
            <a:ext cx="2029821" cy="1061931"/>
          </a:xfrm>
          <a:prstGeom prst="rect">
            <a:avLst/>
          </a:prstGeom>
        </p:spPr>
      </p:pic>
      <p:cxnSp>
        <p:nvCxnSpPr>
          <p:cNvPr id="21" name="Straight Connector 20">
            <a:extLst>
              <a:ext uri="{FF2B5EF4-FFF2-40B4-BE49-F238E27FC236}">
                <a16:creationId xmlns:a16="http://schemas.microsoft.com/office/drawing/2014/main" id="{B6A3DDDA-8CB7-3F4C-AF05-BB60631794EB}"/>
              </a:ext>
            </a:extLst>
          </p:cNvPr>
          <p:cNvCxnSpPr>
            <a:cxnSpLocks/>
          </p:cNvCxnSpPr>
          <p:nvPr userDrawn="1"/>
        </p:nvCxnSpPr>
        <p:spPr>
          <a:xfrm>
            <a:off x="2853516" y="2117878"/>
            <a:ext cx="0" cy="1119126"/>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116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Content w/ Subhead &amp; Takeaway">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A590110-F2AA-F041-A087-AAF18E78D19E}"/>
              </a:ext>
            </a:extLst>
          </p:cNvPr>
          <p:cNvSpPr>
            <a:spLocks noGrp="1"/>
          </p:cNvSpPr>
          <p:nvPr>
            <p:ph type="body" sz="quarter" idx="10" hasCustomPrompt="1"/>
          </p:nvPr>
        </p:nvSpPr>
        <p:spPr>
          <a:xfrm>
            <a:off x="1840611" y="6513404"/>
            <a:ext cx="5974390"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6" name="Rectangle 15">
            <a:extLst>
              <a:ext uri="{FF2B5EF4-FFF2-40B4-BE49-F238E27FC236}">
                <a16:creationId xmlns:a16="http://schemas.microsoft.com/office/drawing/2014/main" id="{A7C1BA8C-BC5F-C44F-AA43-B32437043EDB}"/>
              </a:ext>
            </a:extLst>
          </p:cNvPr>
          <p:cNvSpPr/>
          <p:nvPr/>
        </p:nvSpPr>
        <p:spPr>
          <a:xfrm>
            <a:off x="8267700" y="-63708"/>
            <a:ext cx="39892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3" name="Text Placeholder 2"/>
          <p:cNvSpPr>
            <a:spLocks noGrp="1"/>
          </p:cNvSpPr>
          <p:nvPr>
            <p:ph type="body" idx="1" hasCustomPrompt="1"/>
          </p:nvPr>
        </p:nvSpPr>
        <p:spPr>
          <a:xfrm>
            <a:off x="607378" y="1526905"/>
            <a:ext cx="7215822"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4" name="Content Placeholder 3"/>
          <p:cNvSpPr>
            <a:spLocks noGrp="1"/>
          </p:cNvSpPr>
          <p:nvPr>
            <p:ph sz="half" idx="2" hasCustomPrompt="1"/>
          </p:nvPr>
        </p:nvSpPr>
        <p:spPr>
          <a:xfrm>
            <a:off x="607378" y="2353101"/>
            <a:ext cx="7215822"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8826434" y="1526905"/>
            <a:ext cx="2743200" cy="4848828"/>
          </a:xfrm>
        </p:spPr>
        <p:txBody>
          <a:bodyPr lIns="0" tIns="0" rIns="0" bIns="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600"/>
              </a:spcAft>
              <a:buClr>
                <a:schemeClr val="accent1"/>
              </a:buClr>
              <a:defRPr sz="2000">
                <a:solidFill>
                  <a:schemeClr val="accent5">
                    <a:lumMod val="50000"/>
                  </a:schemeClr>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15822"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14" name="TextBox 13">
            <a:extLst>
              <a:ext uri="{FF2B5EF4-FFF2-40B4-BE49-F238E27FC236}">
                <a16:creationId xmlns:a16="http://schemas.microsoft.com/office/drawing/2014/main" id="{4388645E-5F1D-604D-81E6-83265A371A10}"/>
              </a:ext>
            </a:extLst>
          </p:cNvPr>
          <p:cNvSpPr txBox="1"/>
          <p:nvPr/>
        </p:nvSpPr>
        <p:spPr>
          <a:xfrm>
            <a:off x="382773" y="6492423"/>
            <a:ext cx="1088556"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5" name="TextBox 14">
            <a:extLst>
              <a:ext uri="{FF2B5EF4-FFF2-40B4-BE49-F238E27FC236}">
                <a16:creationId xmlns:a16="http://schemas.microsoft.com/office/drawing/2014/main" id="{D951090B-1303-914D-8924-7C5A0714E616}"/>
              </a:ext>
            </a:extLst>
          </p:cNvPr>
          <p:cNvSpPr txBox="1"/>
          <p:nvPr/>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2465206626"/>
      </p:ext>
    </p:extLst>
  </p:cSld>
  <p:clrMapOvr>
    <a:masterClrMapping/>
  </p:clrMapOvr>
  <p:hf sldNum="0" hdr="0" ftr="0" dt="0"/>
  <p:extLst>
    <p:ext uri="{DCECCB84-F9BA-43D5-87BE-67443E8EF086}">
      <p15:sldGuideLst xmlns:p15="http://schemas.microsoft.com/office/powerpoint/2012/main">
        <p15:guide id="1" pos="520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90B441C9-FE0F-C640-B066-6ACBAA2CAC49}"/>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6" name="Title 1"/>
          <p:cNvSpPr>
            <a:spLocks noGrp="1"/>
          </p:cNvSpPr>
          <p:nvPr>
            <p:ph type="title" hasCustomPrompt="1"/>
          </p:nvPr>
        </p:nvSpPr>
        <p:spPr>
          <a:xfrm>
            <a:off x="609599" y="482269"/>
            <a:ext cx="10972801" cy="914400"/>
          </a:xfrm>
        </p:spPr>
        <p:txBody>
          <a:bodyPr/>
          <a:lstStyle>
            <a:lvl1pPr>
              <a:defRPr spc="-20" baseline="0">
                <a:solidFill>
                  <a:schemeClr val="tx2"/>
                </a:solidFill>
              </a:defRPr>
            </a:lvl1pPr>
          </a:lstStyle>
          <a:p>
            <a:r>
              <a:rPr lang="en-US"/>
              <a:t>Click to edit slide title</a:t>
            </a:r>
          </a:p>
        </p:txBody>
      </p:sp>
      <p:sp>
        <p:nvSpPr>
          <p:cNvPr id="7" name="TextBox 6">
            <a:extLst>
              <a:ext uri="{FF2B5EF4-FFF2-40B4-BE49-F238E27FC236}">
                <a16:creationId xmlns:a16="http://schemas.microsoft.com/office/drawing/2014/main" id="{D6C61E26-3064-2745-8A47-996B738FC951}"/>
              </a:ext>
            </a:extLst>
          </p:cNvPr>
          <p:cNvSpPr txBox="1"/>
          <p:nvPr/>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8" name="TextBox 7">
            <a:extLst>
              <a:ext uri="{FF2B5EF4-FFF2-40B4-BE49-F238E27FC236}">
                <a16:creationId xmlns:a16="http://schemas.microsoft.com/office/drawing/2014/main" id="{49D41379-E7BF-A148-95ED-FD3E24B9A3C3}"/>
              </a:ext>
            </a:extLst>
          </p:cNvPr>
          <p:cNvSpPr txBox="1"/>
          <p:nvPr/>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9" name="TextBox 8">
            <a:extLst>
              <a:ext uri="{FF2B5EF4-FFF2-40B4-BE49-F238E27FC236}">
                <a16:creationId xmlns:a16="http://schemas.microsoft.com/office/drawing/2014/main" id="{DF4A5CD6-77E1-4F2B-837E-261FCE6F7B7F}"/>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0" name="TextBox 9">
            <a:extLst>
              <a:ext uri="{FF2B5EF4-FFF2-40B4-BE49-F238E27FC236}">
                <a16:creationId xmlns:a16="http://schemas.microsoft.com/office/drawing/2014/main" id="{3FC1E3F4-2CBF-43CC-B54A-58DE112CD3D3}"/>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34204700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icture_Full Bleed">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1" hasCustomPrompt="1"/>
          </p:nvPr>
        </p:nvSpPr>
        <p:spPr>
          <a:xfrm>
            <a:off x="-79022" y="-85725"/>
            <a:ext cx="12350044" cy="7029450"/>
          </a:xfrm>
        </p:spPr>
        <p:txBody>
          <a:bodyPr anchor="ctr"/>
          <a:lstStyle>
            <a:lvl1pPr marL="0" indent="0" algn="ctr">
              <a:buNone/>
              <a:defRPr/>
            </a:lvl1pPr>
          </a:lstStyle>
          <a:p>
            <a:r>
              <a:rPr lang="en-US"/>
              <a:t>Click icon to add picture or drag and drop a photo into this space</a:t>
            </a:r>
          </a:p>
        </p:txBody>
      </p:sp>
    </p:spTree>
    <p:extLst>
      <p:ext uri="{BB962C8B-B14F-4D97-AF65-F5344CB8AC3E}">
        <p14:creationId xmlns:p14="http://schemas.microsoft.com/office/powerpoint/2010/main" val="2267229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FD006-0050-39A3-F116-50EDC8816E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586F78-F5D5-8815-97F3-27D0446262CA}"/>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4" name="Footer Placeholder 3">
            <a:extLst>
              <a:ext uri="{FF2B5EF4-FFF2-40B4-BE49-F238E27FC236}">
                <a16:creationId xmlns:a16="http://schemas.microsoft.com/office/drawing/2014/main" id="{3319090C-7496-FC32-ED2D-6F0C62217B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CB8B8FD-A2D6-6A94-489D-BD194794D48C}"/>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3121352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ntent w/ Takeaway">
    <p:spTree>
      <p:nvGrpSpPr>
        <p:cNvPr id="1" name=""/>
        <p:cNvGrpSpPr/>
        <p:nvPr/>
      </p:nvGrpSpPr>
      <p:grpSpPr>
        <a:xfrm>
          <a:off x="0" y="0"/>
          <a:ext cx="0" cy="0"/>
          <a:chOff x="0" y="0"/>
          <a:chExt cx="0" cy="0"/>
        </a:xfrm>
      </p:grpSpPr>
      <p:sp>
        <p:nvSpPr>
          <p:cNvPr id="16" name="Text Placeholder 6">
            <a:extLst>
              <a:ext uri="{FF2B5EF4-FFF2-40B4-BE49-F238E27FC236}">
                <a16:creationId xmlns:a16="http://schemas.microsoft.com/office/drawing/2014/main" id="{0427A063-E854-2D48-90AE-4CC1B0F016BD}"/>
              </a:ext>
            </a:extLst>
          </p:cNvPr>
          <p:cNvSpPr>
            <a:spLocks noGrp="1"/>
          </p:cNvSpPr>
          <p:nvPr>
            <p:ph type="body" sz="quarter" idx="10" hasCustomPrompt="1"/>
          </p:nvPr>
        </p:nvSpPr>
        <p:spPr>
          <a:xfrm>
            <a:off x="1840610" y="6513404"/>
            <a:ext cx="5987063"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0" name="Rectangle 9">
            <a:extLst>
              <a:ext uri="{FF2B5EF4-FFF2-40B4-BE49-F238E27FC236}">
                <a16:creationId xmlns:a16="http://schemas.microsoft.com/office/drawing/2014/main" id="{0399A829-6CA3-C24B-A09C-23849A11D05A}"/>
              </a:ext>
            </a:extLst>
          </p:cNvPr>
          <p:cNvSpPr/>
          <p:nvPr userDrawn="1"/>
        </p:nvSpPr>
        <p:spPr>
          <a:xfrm>
            <a:off x="8267700" y="-63708"/>
            <a:ext cx="39892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4" name="Content Placeholder 3"/>
          <p:cNvSpPr>
            <a:spLocks noGrp="1"/>
          </p:cNvSpPr>
          <p:nvPr>
            <p:ph sz="half" idx="2" hasCustomPrompt="1"/>
          </p:nvPr>
        </p:nvSpPr>
        <p:spPr>
          <a:xfrm>
            <a:off x="617472" y="1552166"/>
            <a:ext cx="7231128" cy="4800600"/>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8826434" y="1516996"/>
            <a:ext cx="2743200" cy="4868895"/>
          </a:xfrm>
        </p:spPr>
        <p:txBody>
          <a:bodyPr lIns="0" tIns="0" rIns="0" bIns="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31128"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11" name="TextBox 10">
            <a:extLst>
              <a:ext uri="{FF2B5EF4-FFF2-40B4-BE49-F238E27FC236}">
                <a16:creationId xmlns:a16="http://schemas.microsoft.com/office/drawing/2014/main" id="{C33BE759-CE5D-7246-9C72-788403F26FAE}"/>
              </a:ext>
            </a:extLst>
          </p:cNvPr>
          <p:cNvSpPr txBox="1"/>
          <p:nvPr userDrawn="1"/>
        </p:nvSpPr>
        <p:spPr>
          <a:xfrm>
            <a:off x="415637" y="6492423"/>
            <a:ext cx="105891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4" name="TextBox 13">
            <a:extLst>
              <a:ext uri="{FF2B5EF4-FFF2-40B4-BE49-F238E27FC236}">
                <a16:creationId xmlns:a16="http://schemas.microsoft.com/office/drawing/2014/main" id="{7F6EFE4F-1C4D-8A4B-8259-4F10D86D96D6}"/>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0949746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ntent w/ subhead on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90A8F-AD0D-124C-A340-23284E6A7E54}"/>
              </a:ext>
            </a:extLst>
          </p:cNvPr>
          <p:cNvSpPr/>
          <p:nvPr userDrawn="1"/>
        </p:nvSpPr>
        <p:spPr>
          <a:xfrm>
            <a:off x="-98474" y="-63708"/>
            <a:ext cx="12355430"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11" name="Text Placeholder 6">
            <a:extLst>
              <a:ext uri="{FF2B5EF4-FFF2-40B4-BE49-F238E27FC236}">
                <a16:creationId xmlns:a16="http://schemas.microsoft.com/office/drawing/2014/main" id="{AB4D5AB0-4DEC-FE40-8E74-AF93AD9CB24C}"/>
              </a:ext>
            </a:extLst>
          </p:cNvPr>
          <p:cNvSpPr>
            <a:spLocks noGrp="1"/>
          </p:cNvSpPr>
          <p:nvPr>
            <p:ph type="body" sz="quarter" idx="10" hasCustomPrompt="1"/>
          </p:nvPr>
        </p:nvSpPr>
        <p:spPr>
          <a:xfrm>
            <a:off x="1840611" y="6513404"/>
            <a:ext cx="9749726"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Text Placeholder 2"/>
          <p:cNvSpPr>
            <a:spLocks noGrp="1"/>
          </p:cNvSpPr>
          <p:nvPr>
            <p:ph type="body" idx="1" hasCustomPrompt="1"/>
          </p:nvPr>
        </p:nvSpPr>
        <p:spPr>
          <a:xfrm>
            <a:off x="626785" y="1623230"/>
            <a:ext cx="10946298" cy="685800"/>
          </a:xfrm>
        </p:spPr>
        <p:txBody>
          <a:bodyPr lIns="45720" tIns="45720" rIns="45720" bIns="45720" anchor="ctr"/>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p:cNvSpPr>
            <a:spLocks noGrp="1"/>
          </p:cNvSpPr>
          <p:nvPr>
            <p:ph sz="half" idx="2" hasCustomPrompt="1"/>
          </p:nvPr>
        </p:nvSpPr>
        <p:spPr>
          <a:xfrm>
            <a:off x="617471" y="2494915"/>
            <a:ext cx="5257800" cy="3886200"/>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315283" y="2494915"/>
            <a:ext cx="5257800" cy="3886200"/>
          </a:xfrm>
          <a:solidFill>
            <a:schemeClr val="bg1"/>
          </a:solidFill>
        </p:spPr>
        <p:txBody>
          <a:bodyPr lIns="182880" tIns="182880" rIns="182880" bIns="182880">
            <a:noAutofit/>
          </a:bodyPr>
          <a:lstStyle>
            <a:lvl1pPr>
              <a:spcBef>
                <a:spcPts val="0"/>
              </a:spcBef>
              <a:spcAft>
                <a:spcPts val="1000"/>
              </a:spcAft>
              <a:buClr>
                <a:schemeClr val="accent1"/>
              </a:buClr>
              <a:defRPr sz="2400">
                <a:solidFill>
                  <a:schemeClr val="accent5">
                    <a:lumMod val="50000"/>
                  </a:schemeClr>
                </a:solidFill>
              </a:defRPr>
            </a:lvl1pPr>
            <a:lvl2pPr>
              <a:spcBef>
                <a:spcPts val="0"/>
              </a:spcBef>
              <a:spcAft>
                <a:spcPts val="1000"/>
              </a:spcAft>
              <a:buClr>
                <a:schemeClr val="accent1"/>
              </a:buClr>
              <a:defRPr sz="2000">
                <a:solidFill>
                  <a:schemeClr val="accent5">
                    <a:lumMod val="50000"/>
                  </a:schemeClr>
                </a:solidFill>
              </a:defRPr>
            </a:lvl2pPr>
            <a:lvl3pPr>
              <a:spcBef>
                <a:spcPts val="0"/>
              </a:spcBef>
              <a:spcAft>
                <a:spcPts val="1000"/>
              </a:spcAft>
              <a:buClr>
                <a:schemeClr val="accent1"/>
              </a:buClr>
              <a:defRPr sz="1800">
                <a:solidFill>
                  <a:schemeClr val="accent5">
                    <a:lumMod val="50000"/>
                  </a:schemeClr>
                </a:solidFill>
              </a:defRPr>
            </a:lvl3pPr>
            <a:lvl4pPr>
              <a:spcBef>
                <a:spcPts val="0"/>
              </a:spcBef>
              <a:spcAft>
                <a:spcPts val="1000"/>
              </a:spcAft>
              <a:buClr>
                <a:schemeClr val="accent1"/>
              </a:buClr>
              <a:defRPr sz="1600">
                <a:solidFill>
                  <a:schemeClr val="accent5">
                    <a:lumMod val="50000"/>
                  </a:schemeClr>
                </a:solidFill>
              </a:defRPr>
            </a:lvl4pPr>
            <a:lvl5pPr>
              <a:spcBef>
                <a:spcPts val="0"/>
              </a:spcBef>
              <a:spcAft>
                <a:spcPts val="1000"/>
              </a:spcAft>
              <a:buClr>
                <a:schemeClr val="accent1"/>
              </a:buClr>
              <a:defRPr sz="1600">
                <a:solidFill>
                  <a:schemeClr val="accent5">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609600" y="482269"/>
            <a:ext cx="10972800" cy="914400"/>
          </a:xfrm>
        </p:spPr>
        <p:txBody>
          <a:bodyPr/>
          <a:lstStyle>
            <a:lvl1pPr>
              <a:defRPr>
                <a:solidFill>
                  <a:schemeClr val="tx2"/>
                </a:solidFill>
              </a:defRPr>
            </a:lvl1pPr>
          </a:lstStyle>
          <a:p>
            <a:r>
              <a:rPr lang="en-US"/>
              <a:t>Click to edit slide title</a:t>
            </a:r>
          </a:p>
        </p:txBody>
      </p:sp>
      <p:sp>
        <p:nvSpPr>
          <p:cNvPr id="12" name="TextBox 11">
            <a:extLst>
              <a:ext uri="{FF2B5EF4-FFF2-40B4-BE49-F238E27FC236}">
                <a16:creationId xmlns:a16="http://schemas.microsoft.com/office/drawing/2014/main" id="{DE20E193-5987-9C46-B482-70B7F6DD3C51}"/>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3" name="TextBox 12">
            <a:extLst>
              <a:ext uri="{FF2B5EF4-FFF2-40B4-BE49-F238E27FC236}">
                <a16:creationId xmlns:a16="http://schemas.microsoft.com/office/drawing/2014/main" id="{311C603D-6373-E445-9262-98C0167641BB}"/>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1644187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48AA1364-DDDF-6840-A739-52F7D1BEDC12}"/>
              </a:ext>
            </a:extLst>
          </p:cNvPr>
          <p:cNvSpPr>
            <a:spLocks noGrp="1"/>
          </p:cNvSpPr>
          <p:nvPr>
            <p:ph type="body" sz="quarter" idx="10" hasCustomPrompt="1"/>
          </p:nvPr>
        </p:nvSpPr>
        <p:spPr>
          <a:xfrm>
            <a:off x="1840611" y="6513404"/>
            <a:ext cx="4034341"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3" name="Picture Placeholder 2"/>
          <p:cNvSpPr>
            <a:spLocks noGrp="1"/>
          </p:cNvSpPr>
          <p:nvPr>
            <p:ph type="pic" idx="1" hasCustomPrompt="1"/>
          </p:nvPr>
        </p:nvSpPr>
        <p:spPr>
          <a:xfrm>
            <a:off x="6316729" y="-103057"/>
            <a:ext cx="6005186" cy="7064115"/>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br>
              <a:rPr lang="en-US"/>
            </a:br>
            <a:r>
              <a:rPr lang="en-US"/>
              <a:t>or drag and drop into</a:t>
            </a:r>
            <a:br>
              <a:rPr lang="en-US"/>
            </a:br>
            <a:r>
              <a:rPr lang="en-US"/>
              <a:t>this space</a:t>
            </a:r>
          </a:p>
        </p:txBody>
      </p:sp>
      <p:sp>
        <p:nvSpPr>
          <p:cNvPr id="8" name="Content Placeholder 2"/>
          <p:cNvSpPr>
            <a:spLocks noGrp="1"/>
          </p:cNvSpPr>
          <p:nvPr>
            <p:ph sz="half" idx="13" hasCustomPrompt="1"/>
          </p:nvPr>
        </p:nvSpPr>
        <p:spPr>
          <a:xfrm>
            <a:off x="617472" y="1570383"/>
            <a:ext cx="5257800" cy="4800600"/>
          </a:xfrm>
        </p:spPr>
        <p:txBody>
          <a:bodyPr>
            <a:noAutofit/>
          </a:bodyPr>
          <a:lstStyle>
            <a:lvl1pPr>
              <a:spcBef>
                <a:spcPts val="0"/>
              </a:spcBef>
              <a:spcAft>
                <a:spcPts val="1000"/>
              </a:spcAft>
              <a:buClr>
                <a:schemeClr val="accent6"/>
              </a:buClr>
              <a:defRPr sz="2400">
                <a:solidFill>
                  <a:srgbClr val="5C5C5C"/>
                </a:solidFill>
              </a:defRPr>
            </a:lvl1pPr>
            <a:lvl2pPr>
              <a:spcBef>
                <a:spcPts val="0"/>
              </a:spcBef>
              <a:spcAft>
                <a:spcPts val="1000"/>
              </a:spcAft>
              <a:buClr>
                <a:schemeClr val="accent6"/>
              </a:buClr>
              <a:defRPr sz="2000">
                <a:solidFill>
                  <a:srgbClr val="5C5C5C"/>
                </a:solidFill>
              </a:defRPr>
            </a:lvl2pPr>
            <a:lvl3pPr>
              <a:spcBef>
                <a:spcPts val="0"/>
              </a:spcBef>
              <a:spcAft>
                <a:spcPts val="1000"/>
              </a:spcAft>
              <a:buClr>
                <a:schemeClr val="accent6"/>
              </a:buClr>
              <a:defRPr sz="1800">
                <a:solidFill>
                  <a:srgbClr val="5C5C5C"/>
                </a:solidFill>
              </a:defRPr>
            </a:lvl3pPr>
            <a:lvl4pPr>
              <a:spcBef>
                <a:spcPts val="0"/>
              </a:spcBef>
              <a:spcAft>
                <a:spcPts val="1000"/>
              </a:spcAft>
              <a:buClr>
                <a:schemeClr val="accent6"/>
              </a:buClr>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hasCustomPrompt="1"/>
          </p:nvPr>
        </p:nvSpPr>
        <p:spPr>
          <a:xfrm>
            <a:off x="617152" y="457200"/>
            <a:ext cx="5257800" cy="914400"/>
          </a:xfrm>
        </p:spPr>
        <p:txBody>
          <a:bodyPr anchor="ctr"/>
          <a:lstStyle>
            <a:lvl1pPr>
              <a:defRPr sz="3200">
                <a:solidFill>
                  <a:schemeClr val="tx2"/>
                </a:solidFill>
              </a:defRPr>
            </a:lvl1pPr>
          </a:lstStyle>
          <a:p>
            <a:r>
              <a:rPr lang="en-US"/>
              <a:t>Click to edit slide title</a:t>
            </a:r>
          </a:p>
        </p:txBody>
      </p:sp>
      <p:sp>
        <p:nvSpPr>
          <p:cNvPr id="9" name="TextBox 8">
            <a:extLst>
              <a:ext uri="{FF2B5EF4-FFF2-40B4-BE49-F238E27FC236}">
                <a16:creationId xmlns:a16="http://schemas.microsoft.com/office/drawing/2014/main" id="{33F93BB1-7358-BB45-96D0-2871D45094A5}"/>
              </a:ext>
            </a:extLst>
          </p:cNvPr>
          <p:cNvSpPr txBox="1"/>
          <p:nvPr userDrawn="1"/>
        </p:nvSpPr>
        <p:spPr>
          <a:xfrm>
            <a:off x="429491" y="6492423"/>
            <a:ext cx="1045060"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1" name="TextBox 10">
            <a:extLst>
              <a:ext uri="{FF2B5EF4-FFF2-40B4-BE49-F238E27FC236}">
                <a16:creationId xmlns:a16="http://schemas.microsoft.com/office/drawing/2014/main" id="{5514CF11-3069-BF43-B371-9D6511D367F7}"/>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2011726196"/>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ue+Riptide_Content w/ Subhead &amp; Takeaway">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A590110-F2AA-F041-A087-AAF18E78D19E}"/>
              </a:ext>
            </a:extLst>
          </p:cNvPr>
          <p:cNvSpPr>
            <a:spLocks noGrp="1"/>
          </p:cNvSpPr>
          <p:nvPr>
            <p:ph type="body" sz="quarter" idx="10" hasCustomPrompt="1"/>
          </p:nvPr>
        </p:nvSpPr>
        <p:spPr>
          <a:xfrm>
            <a:off x="1840611" y="6513404"/>
            <a:ext cx="5974390"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6" name="Rectangle 15">
            <a:extLst>
              <a:ext uri="{FF2B5EF4-FFF2-40B4-BE49-F238E27FC236}">
                <a16:creationId xmlns:a16="http://schemas.microsoft.com/office/drawing/2014/main" id="{A7C1BA8C-BC5F-C44F-AA43-B32437043EDB}"/>
              </a:ext>
            </a:extLst>
          </p:cNvPr>
          <p:cNvSpPr/>
          <p:nvPr userDrawn="1"/>
        </p:nvSpPr>
        <p:spPr>
          <a:xfrm>
            <a:off x="8267700" y="-63708"/>
            <a:ext cx="3989256" cy="69854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3" name="Text Placeholder 2"/>
          <p:cNvSpPr>
            <a:spLocks noGrp="1"/>
          </p:cNvSpPr>
          <p:nvPr>
            <p:ph type="body" idx="1" hasCustomPrompt="1"/>
          </p:nvPr>
        </p:nvSpPr>
        <p:spPr>
          <a:xfrm>
            <a:off x="607378" y="1526905"/>
            <a:ext cx="7215822"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4" name="Content Placeholder 3"/>
          <p:cNvSpPr>
            <a:spLocks noGrp="1"/>
          </p:cNvSpPr>
          <p:nvPr>
            <p:ph sz="half" idx="2" hasCustomPrompt="1"/>
          </p:nvPr>
        </p:nvSpPr>
        <p:spPr>
          <a:xfrm>
            <a:off x="607378" y="2353101"/>
            <a:ext cx="7215822"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hasCustomPrompt="1"/>
          </p:nvPr>
        </p:nvSpPr>
        <p:spPr>
          <a:xfrm>
            <a:off x="8826434" y="1526905"/>
            <a:ext cx="2743200" cy="4848828"/>
          </a:xfrm>
        </p:spPr>
        <p:txBody>
          <a:bodyPr lIns="0" tIns="0" rIns="0" bIns="0">
            <a:noAutofit/>
          </a:bodyPr>
          <a:lstStyle>
            <a:lvl1pPr>
              <a:spcBef>
                <a:spcPts val="0"/>
              </a:spcBef>
              <a:spcAft>
                <a:spcPts val="1000"/>
              </a:spcAft>
              <a:buClr>
                <a:srgbClr val="98D2D0"/>
              </a:buClr>
              <a:defRPr sz="2400">
                <a:solidFill>
                  <a:schemeClr val="bg1"/>
                </a:solidFill>
              </a:defRPr>
            </a:lvl1pPr>
            <a:lvl2pPr>
              <a:spcBef>
                <a:spcPts val="0"/>
              </a:spcBef>
              <a:spcAft>
                <a:spcPts val="600"/>
              </a:spcAft>
              <a:buClr>
                <a:srgbClr val="98D2D0"/>
              </a:buClr>
              <a:defRPr sz="2000">
                <a:solidFill>
                  <a:schemeClr val="bg2"/>
                </a:solidFill>
              </a:defRPr>
            </a:lvl2pPr>
            <a:lvl3pPr>
              <a:spcAft>
                <a:spcPts val="300"/>
              </a:spcAft>
              <a:buClr>
                <a:schemeClr val="accent1"/>
              </a:buClr>
              <a:defRPr sz="1800">
                <a:solidFill>
                  <a:schemeClr val="accent5">
                    <a:lumMod val="50000"/>
                  </a:schemeClr>
                </a:solidFill>
              </a:defRPr>
            </a:lvl3pPr>
            <a:lvl4pPr marL="1371600" indent="0">
              <a:spcAft>
                <a:spcPts val="300"/>
              </a:spcAft>
              <a:buClr>
                <a:schemeClr val="accent1"/>
              </a:buClr>
              <a:buNone/>
              <a:defRPr sz="1600">
                <a:solidFill>
                  <a:schemeClr val="accent5">
                    <a:lumMod val="50000"/>
                  </a:schemeClr>
                </a:solidFill>
              </a:defRPr>
            </a:lvl4pPr>
            <a:lvl5pPr>
              <a:defRPr sz="1600"/>
            </a:lvl5pPr>
          </a:lstStyle>
          <a:p>
            <a:pPr lvl="0"/>
            <a:r>
              <a:rPr lang="en-US"/>
              <a:t>Edit Master text styles</a:t>
            </a:r>
          </a:p>
          <a:p>
            <a:pPr lvl="1"/>
            <a:r>
              <a:rPr lang="en-US"/>
              <a:t>Second level</a:t>
            </a:r>
          </a:p>
        </p:txBody>
      </p:sp>
      <p:sp>
        <p:nvSpPr>
          <p:cNvPr id="12" name="Title 1"/>
          <p:cNvSpPr>
            <a:spLocks noGrp="1"/>
          </p:cNvSpPr>
          <p:nvPr>
            <p:ph type="title" hasCustomPrompt="1"/>
          </p:nvPr>
        </p:nvSpPr>
        <p:spPr>
          <a:xfrm>
            <a:off x="617472" y="472109"/>
            <a:ext cx="7215822" cy="914400"/>
          </a:xfrm>
        </p:spPr>
        <p:txBody>
          <a:bodyPr/>
          <a:lstStyle>
            <a:lvl1pPr>
              <a:defRPr>
                <a:solidFill>
                  <a:schemeClr val="tx2"/>
                </a:solidFill>
              </a:defRPr>
            </a:lvl1pPr>
          </a:lstStyle>
          <a:p>
            <a:r>
              <a:rPr lang="en-US"/>
              <a:t>Click to edit slide title</a:t>
            </a:r>
          </a:p>
        </p:txBody>
      </p:sp>
      <p:sp>
        <p:nvSpPr>
          <p:cNvPr id="13" name="Text Placeholder 4"/>
          <p:cNvSpPr>
            <a:spLocks noGrp="1"/>
          </p:cNvSpPr>
          <p:nvPr>
            <p:ph type="body" sz="quarter" idx="3" hasCustomPrompt="1"/>
          </p:nvPr>
        </p:nvSpPr>
        <p:spPr>
          <a:xfrm>
            <a:off x="8826434" y="472109"/>
            <a:ext cx="2743200" cy="914400"/>
          </a:xfrm>
        </p:spPr>
        <p:txBody>
          <a:bodyPr lIns="0" tIns="0" rIns="0" bIns="0" anchor="ctr"/>
          <a:lstStyle>
            <a:lvl1pPr marL="0" indent="0">
              <a:buNone/>
              <a:defRPr sz="2400" b="1" baseline="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takeaway title</a:t>
            </a:r>
          </a:p>
        </p:txBody>
      </p:sp>
      <p:sp>
        <p:nvSpPr>
          <p:cNvPr id="14" name="TextBox 13">
            <a:extLst>
              <a:ext uri="{FF2B5EF4-FFF2-40B4-BE49-F238E27FC236}">
                <a16:creationId xmlns:a16="http://schemas.microsoft.com/office/drawing/2014/main" id="{4388645E-5F1D-604D-81E6-83265A371A10}"/>
              </a:ext>
            </a:extLst>
          </p:cNvPr>
          <p:cNvSpPr txBox="1"/>
          <p:nvPr userDrawn="1"/>
        </p:nvSpPr>
        <p:spPr>
          <a:xfrm>
            <a:off x="382773" y="6492423"/>
            <a:ext cx="1088556"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5" name="TextBox 14">
            <a:extLst>
              <a:ext uri="{FF2B5EF4-FFF2-40B4-BE49-F238E27FC236}">
                <a16:creationId xmlns:a16="http://schemas.microsoft.com/office/drawing/2014/main" id="{D951090B-1303-914D-8924-7C5A0714E616}"/>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Tree>
    <p:extLst>
      <p:ext uri="{BB962C8B-B14F-4D97-AF65-F5344CB8AC3E}">
        <p14:creationId xmlns:p14="http://schemas.microsoft.com/office/powerpoint/2010/main" val="3337670749"/>
      </p:ext>
    </p:extLst>
  </p:cSld>
  <p:clrMapOvr>
    <a:masterClrMapping/>
  </p:clrMapOvr>
  <p:extLst>
    <p:ext uri="{DCECCB84-F9BA-43D5-87BE-67443E8EF086}">
      <p15:sldGuideLst xmlns:p15="http://schemas.microsoft.com/office/powerpoint/2012/main">
        <p15:guide id="1" pos="520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roduc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1ABC5B-242E-6A48-9761-ED7E74240AA7}"/>
              </a:ext>
            </a:extLst>
          </p:cNvPr>
          <p:cNvSpPr/>
          <p:nvPr userDrawn="1"/>
        </p:nvSpPr>
        <p:spPr>
          <a:xfrm>
            <a:off x="6096000" y="-63708"/>
            <a:ext cx="6160956" cy="69854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latin typeface="Arial Regular" charset="0"/>
              </a:rPr>
              <a:t>  </a:t>
            </a:r>
          </a:p>
        </p:txBody>
      </p:sp>
      <p:sp>
        <p:nvSpPr>
          <p:cNvPr id="2" name="Title 1"/>
          <p:cNvSpPr>
            <a:spLocks noGrp="1"/>
          </p:cNvSpPr>
          <p:nvPr>
            <p:ph type="title" hasCustomPrompt="1"/>
          </p:nvPr>
        </p:nvSpPr>
        <p:spPr>
          <a:xfrm>
            <a:off x="621209" y="447041"/>
            <a:ext cx="5029200" cy="914400"/>
          </a:xfrm>
        </p:spPr>
        <p:txBody>
          <a:bodyPr anchor="ctr"/>
          <a:lstStyle>
            <a:lvl1pPr>
              <a:defRPr sz="3200">
                <a:solidFill>
                  <a:schemeClr val="tx2"/>
                </a:solidFill>
              </a:defRPr>
            </a:lvl1pPr>
          </a:lstStyle>
          <a:p>
            <a:r>
              <a:rPr lang="en-US"/>
              <a:t>Click to edit slide title</a:t>
            </a:r>
          </a:p>
        </p:txBody>
      </p:sp>
      <p:sp>
        <p:nvSpPr>
          <p:cNvPr id="13" name="TextBox 12">
            <a:extLst>
              <a:ext uri="{FF2B5EF4-FFF2-40B4-BE49-F238E27FC236}">
                <a16:creationId xmlns:a16="http://schemas.microsoft.com/office/drawing/2014/main" id="{9DC249DC-E02A-D343-8DA5-026D4CD7FC1D}"/>
              </a:ext>
            </a:extLst>
          </p:cNvPr>
          <p:cNvSpPr txBox="1"/>
          <p:nvPr userDrawn="1"/>
        </p:nvSpPr>
        <p:spPr>
          <a:xfrm>
            <a:off x="435935" y="6492423"/>
            <a:ext cx="1035394" cy="246221"/>
          </a:xfrm>
          <a:prstGeom prst="rect">
            <a:avLst/>
          </a:prstGeom>
          <a:noFill/>
        </p:spPr>
        <p:txBody>
          <a:bodyPr wrap="square" rtlCol="0">
            <a:spAutoFit/>
          </a:bodyPr>
          <a:lstStyle/>
          <a:p>
            <a:pPr algn="r"/>
            <a:r>
              <a:rPr lang="en-US" sz="1000">
                <a:solidFill>
                  <a:schemeClr val="accent4"/>
                </a:solidFill>
                <a:latin typeface="Arial" charset="0"/>
                <a:ea typeface="Arial" charset="0"/>
                <a:cs typeface="Arial" charset="0"/>
              </a:rPr>
              <a:t>© TechTarget</a:t>
            </a:r>
          </a:p>
        </p:txBody>
      </p:sp>
      <p:sp>
        <p:nvSpPr>
          <p:cNvPr id="14" name="TextBox 13">
            <a:extLst>
              <a:ext uri="{FF2B5EF4-FFF2-40B4-BE49-F238E27FC236}">
                <a16:creationId xmlns:a16="http://schemas.microsoft.com/office/drawing/2014/main" id="{EAF0F058-F41F-7C40-ACA6-00F99B5DB114}"/>
              </a:ext>
            </a:extLst>
          </p:cNvPr>
          <p:cNvSpPr txBox="1"/>
          <p:nvPr userDrawn="1"/>
        </p:nvSpPr>
        <p:spPr>
          <a:xfrm>
            <a:off x="1460696" y="6492423"/>
            <a:ext cx="533400" cy="246221"/>
          </a:xfrm>
          <a:prstGeom prst="rect">
            <a:avLst/>
          </a:prstGeom>
          <a:noFill/>
        </p:spPr>
        <p:txBody>
          <a:bodyPr wrap="square" rtlCol="0">
            <a:spAutoFit/>
          </a:bodyPr>
          <a:lstStyle/>
          <a:p>
            <a:fld id="{4AE80598-88C3-994B-A73E-7AC311CC4313}" type="slidenum">
              <a:rPr lang="en-US" sz="1000" smtClean="0">
                <a:solidFill>
                  <a:schemeClr val="accent4"/>
                </a:solidFill>
                <a:latin typeface="Arial" charset="0"/>
                <a:ea typeface="Arial" charset="0"/>
                <a:cs typeface="Arial" charset="0"/>
              </a:rPr>
              <a:t>‹#›</a:t>
            </a:fld>
            <a:endParaRPr lang="en-US" sz="1000">
              <a:solidFill>
                <a:schemeClr val="accent4"/>
              </a:solidFill>
              <a:latin typeface="Arial" charset="0"/>
              <a:ea typeface="Arial" charset="0"/>
              <a:cs typeface="Arial" charset="0"/>
            </a:endParaRPr>
          </a:p>
        </p:txBody>
      </p:sp>
      <p:sp>
        <p:nvSpPr>
          <p:cNvPr id="17" name="Text Placeholder 6">
            <a:extLst>
              <a:ext uri="{FF2B5EF4-FFF2-40B4-BE49-F238E27FC236}">
                <a16:creationId xmlns:a16="http://schemas.microsoft.com/office/drawing/2014/main" id="{AD26ED6F-9CCB-E048-B37B-E298B03B018E}"/>
              </a:ext>
            </a:extLst>
          </p:cNvPr>
          <p:cNvSpPr>
            <a:spLocks noGrp="1"/>
          </p:cNvSpPr>
          <p:nvPr>
            <p:ph type="body" sz="quarter" idx="10" hasCustomPrompt="1"/>
          </p:nvPr>
        </p:nvSpPr>
        <p:spPr>
          <a:xfrm>
            <a:off x="1840611" y="6513404"/>
            <a:ext cx="3809798" cy="328076"/>
          </a:xfrm>
        </p:spPr>
        <p:txBody>
          <a:bodyP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900">
                <a:solidFill>
                  <a:schemeClr val="accent4"/>
                </a:solidFill>
              </a:defRPr>
            </a:lvl1pPr>
            <a:lvl2pPr marL="457200" indent="0">
              <a:buNone/>
              <a:defRPr sz="1000">
                <a:solidFill>
                  <a:schemeClr val="accent4"/>
                </a:solidFill>
              </a:defRPr>
            </a:lvl2pPr>
            <a:lvl3pPr marL="914400" indent="0">
              <a:buNone/>
              <a:defRPr sz="1000">
                <a:solidFill>
                  <a:schemeClr val="accent4"/>
                </a:solidFill>
              </a:defRPr>
            </a:lvl3pPr>
            <a:lvl4pPr marL="1371600" indent="0">
              <a:buNone/>
              <a:defRPr sz="1000">
                <a:solidFill>
                  <a:schemeClr val="accent4"/>
                </a:solidFill>
              </a:defRPr>
            </a:lvl4pPr>
            <a:lvl5pPr marL="1828800" indent="0">
              <a:buNone/>
              <a:defRPr sz="1000">
                <a:solidFill>
                  <a:schemeClr val="accent4"/>
                </a:solidFill>
              </a:defRPr>
            </a:lvl5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source field</a:t>
            </a:r>
          </a:p>
        </p:txBody>
      </p:sp>
      <p:sp>
        <p:nvSpPr>
          <p:cNvPr id="11" name="Text Placeholder 2">
            <a:extLst>
              <a:ext uri="{FF2B5EF4-FFF2-40B4-BE49-F238E27FC236}">
                <a16:creationId xmlns:a16="http://schemas.microsoft.com/office/drawing/2014/main" id="{037A0B94-90F1-134C-8EC4-EE82567897D1}"/>
              </a:ext>
            </a:extLst>
          </p:cNvPr>
          <p:cNvSpPr>
            <a:spLocks noGrp="1"/>
          </p:cNvSpPr>
          <p:nvPr>
            <p:ph type="body" idx="1" hasCustomPrompt="1"/>
          </p:nvPr>
        </p:nvSpPr>
        <p:spPr>
          <a:xfrm>
            <a:off x="607378" y="1526905"/>
            <a:ext cx="5043031" cy="685800"/>
          </a:xfrm>
        </p:spPr>
        <p:txBody>
          <a:bodyPr anchor="ctr"/>
          <a:lstStyle>
            <a:lvl1pPr marL="0" marR="0" indent="0" algn="l" defTabSz="914400" rtl="0" eaLnBrk="1" fontAlgn="auto" latinLnBrk="0" hangingPunct="1">
              <a:lnSpc>
                <a:spcPct val="90000"/>
              </a:lnSpc>
              <a:spcBef>
                <a:spcPts val="1000"/>
              </a:spcBef>
              <a:spcAft>
                <a:spcPts val="600"/>
              </a:spcAft>
              <a:buClr>
                <a:schemeClr val="accent6"/>
              </a:buClr>
              <a:buSzTx/>
              <a:buFont typeface="Arial"/>
              <a:buNone/>
              <a:tabLst/>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600"/>
              </a:spcAft>
              <a:buClr>
                <a:schemeClr val="accent6"/>
              </a:buClr>
              <a:buSzTx/>
              <a:buFont typeface="Arial"/>
              <a:buNone/>
              <a:tabLst/>
              <a:defRPr/>
            </a:pPr>
            <a:r>
              <a:rPr lang="en-US"/>
              <a:t>Click to edit subhead</a:t>
            </a:r>
          </a:p>
        </p:txBody>
      </p:sp>
      <p:sp>
        <p:nvSpPr>
          <p:cNvPr id="15" name="Content Placeholder 3">
            <a:extLst>
              <a:ext uri="{FF2B5EF4-FFF2-40B4-BE49-F238E27FC236}">
                <a16:creationId xmlns:a16="http://schemas.microsoft.com/office/drawing/2014/main" id="{2003D07F-A885-6940-B04D-999FA712E48C}"/>
              </a:ext>
            </a:extLst>
          </p:cNvPr>
          <p:cNvSpPr>
            <a:spLocks noGrp="1"/>
          </p:cNvSpPr>
          <p:nvPr>
            <p:ph sz="half" idx="2" hasCustomPrompt="1"/>
          </p:nvPr>
        </p:nvSpPr>
        <p:spPr>
          <a:xfrm>
            <a:off x="607378" y="2353101"/>
            <a:ext cx="5043031" cy="4014306"/>
          </a:xfrm>
        </p:spPr>
        <p:txBody>
          <a:bodyPr>
            <a:noAutofit/>
          </a:bodyPr>
          <a:lstStyle>
            <a:lvl1pPr>
              <a:spcBef>
                <a:spcPts val="0"/>
              </a:spcBef>
              <a:spcAft>
                <a:spcPts val="1000"/>
              </a:spcAft>
              <a:defRPr sz="2400">
                <a:solidFill>
                  <a:srgbClr val="5C5C5C"/>
                </a:solidFill>
              </a:defRPr>
            </a:lvl1pPr>
            <a:lvl2pPr>
              <a:spcBef>
                <a:spcPts val="0"/>
              </a:spcBef>
              <a:spcAft>
                <a:spcPts val="1000"/>
              </a:spcAft>
              <a:defRPr sz="2000">
                <a:solidFill>
                  <a:srgbClr val="5C5C5C"/>
                </a:solidFill>
              </a:defRPr>
            </a:lvl2pPr>
            <a:lvl3pPr>
              <a:spcBef>
                <a:spcPts val="0"/>
              </a:spcBef>
              <a:spcAft>
                <a:spcPts val="1000"/>
              </a:spcAft>
              <a:defRPr sz="1800">
                <a:solidFill>
                  <a:srgbClr val="5C5C5C"/>
                </a:solidFill>
              </a:defRPr>
            </a:lvl3pPr>
            <a:lvl4pPr>
              <a:spcAft>
                <a:spcPts val="300"/>
              </a:spcAft>
              <a:defRPr sz="1600">
                <a:solidFill>
                  <a:srgbClr val="5C5C5C"/>
                </a:solidFill>
              </a:defRPr>
            </a:lvl4pPr>
            <a:lvl5pPr>
              <a:defRPr sz="16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126169"/>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50332-1B68-33C9-0719-1DB658AC6B31}"/>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3" name="Footer Placeholder 2">
            <a:extLst>
              <a:ext uri="{FF2B5EF4-FFF2-40B4-BE49-F238E27FC236}">
                <a16:creationId xmlns:a16="http://schemas.microsoft.com/office/drawing/2014/main" id="{AA130160-909E-071C-AFCB-01836B1E2D5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7E466D-F0EA-5D45-6E51-7B90C1763702}"/>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113299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86C86-DF80-4F98-DC35-D1CA187B1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5FE1E96-3C8E-5896-ACA3-0A94409B05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3D61D9-D9D4-8486-17FA-6E3F32521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AF684E-D5A0-06C9-6E4E-51EDA696332D}"/>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6" name="Footer Placeholder 5">
            <a:extLst>
              <a:ext uri="{FF2B5EF4-FFF2-40B4-BE49-F238E27FC236}">
                <a16:creationId xmlns:a16="http://schemas.microsoft.com/office/drawing/2014/main" id="{FF24839D-30D8-973B-ED49-7689858357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FF6DD1-CA95-EACB-0171-163E538A144F}"/>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220812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4FD3-9B84-8293-FD00-A01A933FDD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E5CC20D-2E06-BE2B-6799-689C19F944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227CA3-0C01-6269-A83A-8260EFC118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EC0A72-2DE7-519B-7692-F6515466F51F}"/>
              </a:ext>
            </a:extLst>
          </p:cNvPr>
          <p:cNvSpPr>
            <a:spLocks noGrp="1"/>
          </p:cNvSpPr>
          <p:nvPr>
            <p:ph type="dt" sz="half" idx="10"/>
          </p:nvPr>
        </p:nvSpPr>
        <p:spPr/>
        <p:txBody>
          <a:bodyPr/>
          <a:lstStyle/>
          <a:p>
            <a:fld id="{04E63192-75CF-446E-AEBC-5C1792A13BAA}" type="datetimeFigureOut">
              <a:rPr lang="en-GB" smtClean="0"/>
              <a:t>06/10/2022</a:t>
            </a:fld>
            <a:endParaRPr lang="en-GB"/>
          </a:p>
        </p:txBody>
      </p:sp>
      <p:sp>
        <p:nvSpPr>
          <p:cNvPr id="6" name="Footer Placeholder 5">
            <a:extLst>
              <a:ext uri="{FF2B5EF4-FFF2-40B4-BE49-F238E27FC236}">
                <a16:creationId xmlns:a16="http://schemas.microsoft.com/office/drawing/2014/main" id="{34ACFE4A-ABDD-3E7C-E6AF-C64C8A2BB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C8D282-82B9-8393-C055-81F4CBF40EC4}"/>
              </a:ext>
            </a:extLst>
          </p:cNvPr>
          <p:cNvSpPr>
            <a:spLocks noGrp="1"/>
          </p:cNvSpPr>
          <p:nvPr>
            <p:ph type="sldNum" sz="quarter" idx="12"/>
          </p:nvPr>
        </p:nvSpPr>
        <p:spPr/>
        <p:txBody>
          <a:bodyPr/>
          <a:lstStyle/>
          <a:p>
            <a:fld id="{0FCE52EC-5988-4FCC-8F26-064FE82477F2}" type="slidenum">
              <a:rPr lang="en-GB" smtClean="0"/>
              <a:t>‹#›</a:t>
            </a:fld>
            <a:endParaRPr lang="en-GB"/>
          </a:p>
        </p:txBody>
      </p:sp>
    </p:spTree>
    <p:extLst>
      <p:ext uri="{BB962C8B-B14F-4D97-AF65-F5344CB8AC3E}">
        <p14:creationId xmlns:p14="http://schemas.microsoft.com/office/powerpoint/2010/main" val="300105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09B421-BD5B-482D-1A57-4D4CDE2F75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99DF49-7F7A-65D6-81E3-62B1CA2536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BCB6C5-C4DA-424B-60F6-7910B1F7C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63192-75CF-446E-AEBC-5C1792A13BAA}" type="datetimeFigureOut">
              <a:rPr lang="en-GB" smtClean="0"/>
              <a:t>06/10/2022</a:t>
            </a:fld>
            <a:endParaRPr lang="en-GB"/>
          </a:p>
        </p:txBody>
      </p:sp>
      <p:sp>
        <p:nvSpPr>
          <p:cNvPr id="5" name="Footer Placeholder 4">
            <a:extLst>
              <a:ext uri="{FF2B5EF4-FFF2-40B4-BE49-F238E27FC236}">
                <a16:creationId xmlns:a16="http://schemas.microsoft.com/office/drawing/2014/main" id="{3F2FA6A3-36FE-6731-4F5F-7EB143EE00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E2AA79-35B4-15B4-BC4D-9576F1C9B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CE52EC-5988-4FCC-8F26-064FE82477F2}" type="slidenum">
              <a:rPr lang="en-GB" smtClean="0"/>
              <a:t>‹#›</a:t>
            </a:fld>
            <a:endParaRPr lang="en-GB"/>
          </a:p>
        </p:txBody>
      </p:sp>
    </p:spTree>
    <p:extLst>
      <p:ext uri="{BB962C8B-B14F-4D97-AF65-F5344CB8AC3E}">
        <p14:creationId xmlns:p14="http://schemas.microsoft.com/office/powerpoint/2010/main" val="277243551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914400"/>
          </a:xfrm>
          <a:prstGeom prst="rect">
            <a:avLst/>
          </a:prstGeom>
        </p:spPr>
        <p:txBody>
          <a:bodyPr vert="horz" lIns="45720" tIns="45720" rIns="45720" bIns="45720" rtlCol="0" anchor="ctr">
            <a:noAutofit/>
          </a:bodyPr>
          <a:lstStyle/>
          <a:p>
            <a:r>
              <a:rPr lang="en-US"/>
              <a:t>Click to edit Master title style</a:t>
            </a:r>
          </a:p>
        </p:txBody>
      </p:sp>
      <p:sp>
        <p:nvSpPr>
          <p:cNvPr id="3" name="Text Placeholder 2"/>
          <p:cNvSpPr>
            <a:spLocks noGrp="1"/>
          </p:cNvSpPr>
          <p:nvPr>
            <p:ph type="body" idx="1"/>
          </p:nvPr>
        </p:nvSpPr>
        <p:spPr>
          <a:xfrm>
            <a:off x="609600" y="1828800"/>
            <a:ext cx="10972800" cy="45720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943070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Lst>
  <p:hf sldNum="0" hdr="0" ftr="0" dt="0"/>
  <p:txStyles>
    <p:titleStyle>
      <a:lvl1pPr algn="l" defTabSz="914400" rtl="0" eaLnBrk="1" latinLnBrk="0" hangingPunct="1">
        <a:lnSpc>
          <a:spcPct val="90000"/>
        </a:lnSpc>
        <a:spcBef>
          <a:spcPct val="0"/>
        </a:spcBef>
        <a:buNone/>
        <a:defRPr sz="3200" b="1" kern="1200" spc="-20" baseline="0">
          <a:solidFill>
            <a:schemeClr val="tx2"/>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spcAft>
          <a:spcPts val="600"/>
        </a:spcAft>
        <a:buClr>
          <a:schemeClr val="accent6"/>
        </a:buClr>
        <a:buFont typeface="Arial"/>
        <a:buChar char="•"/>
        <a:defRPr sz="2800" kern="1200" spc="-20" baseline="0">
          <a:solidFill>
            <a:srgbClr val="5C5C5C"/>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600"/>
        </a:spcAft>
        <a:buClr>
          <a:schemeClr val="accent6"/>
        </a:buClr>
        <a:buFont typeface="AppleSymbols" charset="0"/>
        <a:buChar char="⎻"/>
        <a:defRPr sz="2400" kern="1200" spc="-20" baseline="0">
          <a:solidFill>
            <a:srgbClr val="5C5C5C"/>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600"/>
        </a:spcAft>
        <a:buClr>
          <a:schemeClr val="accent6"/>
        </a:buClr>
        <a:buFont typeface="Wingdings" charset="2"/>
        <a:buChar char="§"/>
        <a:defRPr sz="2000" kern="1200" spc="-20" baseline="0">
          <a:solidFill>
            <a:srgbClr val="5C5C5C"/>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Clr>
          <a:schemeClr val="accent3"/>
        </a:buClr>
        <a:buFont typeface="Arial"/>
        <a:buChar char="•"/>
        <a:defRPr sz="1800" kern="1200" spc="-50" baseline="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800" kern="1200" spc="-5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84">
          <p15:clr>
            <a:srgbClr val="F26B43"/>
          </p15:clr>
        </p15:guide>
        <p15:guide id="3" pos="7296">
          <p15:clr>
            <a:srgbClr val="F26B43"/>
          </p15:clr>
        </p15:guide>
        <p15:guide id="4"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914400"/>
          </a:xfrm>
          <a:prstGeom prst="rect">
            <a:avLst/>
          </a:prstGeom>
        </p:spPr>
        <p:txBody>
          <a:bodyPr vert="horz" lIns="45720" tIns="45720" rIns="45720" bIns="45720" rtlCol="0" anchor="ctr">
            <a:noAutofit/>
          </a:bodyPr>
          <a:lstStyle/>
          <a:p>
            <a:r>
              <a:rPr lang="en-US"/>
              <a:t>Click to edit Master title style</a:t>
            </a:r>
          </a:p>
        </p:txBody>
      </p:sp>
      <p:sp>
        <p:nvSpPr>
          <p:cNvPr id="3" name="Text Placeholder 2"/>
          <p:cNvSpPr>
            <a:spLocks noGrp="1"/>
          </p:cNvSpPr>
          <p:nvPr>
            <p:ph type="body" idx="1"/>
          </p:nvPr>
        </p:nvSpPr>
        <p:spPr>
          <a:xfrm>
            <a:off x="609600" y="1828800"/>
            <a:ext cx="10972800" cy="4572000"/>
          </a:xfrm>
          <a:prstGeom prst="rect">
            <a:avLst/>
          </a:prstGeom>
        </p:spPr>
        <p:txBody>
          <a:bodyPr vert="horz" lIns="45720" tIns="45720" rIns="45720" bIns="4572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298698"/>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Lst>
  <p:hf sldNum="0" hdr="0" ftr="0" dt="0"/>
  <p:txStyles>
    <p:titleStyle>
      <a:lvl1pPr algn="l" defTabSz="914400" rtl="0" eaLnBrk="1" latinLnBrk="0" hangingPunct="1">
        <a:lnSpc>
          <a:spcPct val="90000"/>
        </a:lnSpc>
        <a:spcBef>
          <a:spcPct val="0"/>
        </a:spcBef>
        <a:buNone/>
        <a:defRPr sz="3200" b="1" kern="1200" spc="-20" baseline="0">
          <a:solidFill>
            <a:schemeClr val="tx2"/>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spcAft>
          <a:spcPts val="600"/>
        </a:spcAft>
        <a:buClr>
          <a:schemeClr val="accent6"/>
        </a:buClr>
        <a:buFont typeface="Arial"/>
        <a:buChar char="•"/>
        <a:defRPr sz="2800" kern="1200" spc="-20" baseline="0">
          <a:solidFill>
            <a:srgbClr val="5C5C5C"/>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600"/>
        </a:spcAft>
        <a:buClr>
          <a:schemeClr val="accent6"/>
        </a:buClr>
        <a:buFont typeface="AppleSymbols" charset="0"/>
        <a:buChar char="⎻"/>
        <a:defRPr sz="2400" kern="1200" spc="-20" baseline="0">
          <a:solidFill>
            <a:srgbClr val="5C5C5C"/>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600"/>
        </a:spcAft>
        <a:buClr>
          <a:schemeClr val="accent6"/>
        </a:buClr>
        <a:buFont typeface="Wingdings" charset="2"/>
        <a:buChar char="§"/>
        <a:defRPr sz="2000" kern="1200" spc="-20" baseline="0">
          <a:solidFill>
            <a:srgbClr val="5C5C5C"/>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Clr>
          <a:schemeClr val="accent3"/>
        </a:buClr>
        <a:buFont typeface="Arial"/>
        <a:buChar char="•"/>
        <a:defRPr sz="1800" kern="1200" spc="-50" baseline="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800" kern="1200" spc="-5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88">
          <p15:clr>
            <a:srgbClr val="F26B43"/>
          </p15:clr>
        </p15:guide>
        <p15:guide id="6" pos="384">
          <p15:clr>
            <a:srgbClr val="F26B43"/>
          </p15:clr>
        </p15:guide>
        <p15:guide id="7" pos="7296">
          <p15:clr>
            <a:srgbClr val="F26B43"/>
          </p15:clr>
        </p15:guide>
        <p15:guide id="8"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9.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7.xml"/><Relationship Id="rId1" Type="http://schemas.openxmlformats.org/officeDocument/2006/relationships/slideLayout" Target="../slideLayouts/slideLayout57.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8.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computerweekly.com/microscope/news/252482127/MSP-Day-coming-at-a-time-when-trust-is-being-earned" TargetMode="External"/><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2.xml"/><Relationship Id="rId6" Type="http://schemas.openxmlformats.org/officeDocument/2006/relationships/image" Target="../media/image19.png"/><Relationship Id="rId5" Type="http://schemas.openxmlformats.org/officeDocument/2006/relationships/hyperlink" Target="https://www.computerweekly.com/microscope/news/252481412/Coronavirus-Its-time-to-support-partners" TargetMode="External"/><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computerweekly.com/microscope/news/252482127/MSP-Day-coming-at-a-time-when-trust-is-being-earned" TargetMode="External"/><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2.xm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hyperlink" Target="https://www.computerweekly.com/microscope/news/252481412/Coronavirus-Its-time-to-support-partners" TargetMode="External"/><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62.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hyperlink" Target="mailto:bglick@techtarget.com"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10.png"/><Relationship Id="rId5" Type="http://schemas.openxmlformats.org/officeDocument/2006/relationships/chart" Target="../charts/char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5439C0-D9F2-2F1B-E02B-779DD49A5EA3}"/>
              </a:ext>
            </a:extLst>
          </p:cNvPr>
          <p:cNvSpPr>
            <a:spLocks noGrp="1"/>
          </p:cNvSpPr>
          <p:nvPr>
            <p:ph type="body" sz="quarter" idx="14"/>
          </p:nvPr>
        </p:nvSpPr>
        <p:spPr>
          <a:xfrm>
            <a:off x="690927" y="2605881"/>
            <a:ext cx="4389437" cy="1646238"/>
          </a:xfrm>
        </p:spPr>
        <p:txBody>
          <a:bodyPr/>
          <a:lstStyle/>
          <a:p>
            <a:r>
              <a:rPr lang="en-GB">
                <a:latin typeface="Gilroy" pitchFamily="2" charset="77"/>
              </a:rPr>
              <a:t>Introducing Bryan Glick</a:t>
            </a:r>
          </a:p>
        </p:txBody>
      </p:sp>
    </p:spTree>
    <p:extLst>
      <p:ext uri="{BB962C8B-B14F-4D97-AF65-F5344CB8AC3E}">
        <p14:creationId xmlns:p14="http://schemas.microsoft.com/office/powerpoint/2010/main" val="322725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AA0B6B-0D70-4C8A-8721-8336FE8DA554}"/>
              </a:ext>
            </a:extLst>
          </p:cNvPr>
          <p:cNvSpPr>
            <a:spLocks noGrp="1"/>
          </p:cNvSpPr>
          <p:nvPr>
            <p:ph type="body" idx="1"/>
          </p:nvPr>
        </p:nvSpPr>
        <p:spPr>
          <a:xfrm>
            <a:off x="617472" y="1739898"/>
            <a:ext cx="7215822" cy="685800"/>
          </a:xfrm>
        </p:spPr>
        <p:txBody>
          <a:bodyPr/>
          <a:lstStyle/>
          <a:p>
            <a:r>
              <a:rPr lang="en-US" sz="1500"/>
              <a:t>In response to the global pandemic and other changes, which of the following broad technologies have become more important to your </a:t>
            </a:r>
            <a:r>
              <a:rPr lang="en-US" sz="1500" err="1"/>
              <a:t>organisation’s</a:t>
            </a:r>
            <a:r>
              <a:rPr lang="en-US" sz="1500"/>
              <a:t> future than they were before? (Choose all that apply)</a:t>
            </a:r>
          </a:p>
        </p:txBody>
      </p:sp>
      <p:sp>
        <p:nvSpPr>
          <p:cNvPr id="4" name="Content Placeholder 3">
            <a:extLst>
              <a:ext uri="{FF2B5EF4-FFF2-40B4-BE49-F238E27FC236}">
                <a16:creationId xmlns:a16="http://schemas.microsoft.com/office/drawing/2014/main" id="{3F5F860E-3C0A-4607-B2A0-A04A3FFAF528}"/>
              </a:ext>
            </a:extLst>
          </p:cNvPr>
          <p:cNvSpPr>
            <a:spLocks noGrp="1"/>
          </p:cNvSpPr>
          <p:nvPr>
            <p:ph sz="quarter" idx="4"/>
          </p:nvPr>
        </p:nvSpPr>
        <p:spPr>
          <a:xfrm>
            <a:off x="8826434" y="1296085"/>
            <a:ext cx="2743200" cy="4848828"/>
          </a:xfrm>
        </p:spPr>
        <p:txBody>
          <a:bodyPr vert="horz" lIns="0" tIns="0" rIns="0" bIns="0" rtlCol="0" anchor="t">
            <a:noAutofit/>
          </a:bodyPr>
          <a:lstStyle/>
          <a:p>
            <a:r>
              <a:rPr lang="en-US" sz="1800" b="1">
                <a:solidFill>
                  <a:schemeClr val="accent1"/>
                </a:solidFill>
                <a:cs typeface="Arial"/>
              </a:rPr>
              <a:t>Cloud</a:t>
            </a:r>
            <a:r>
              <a:rPr lang="en-US" sz="1800">
                <a:solidFill>
                  <a:srgbClr val="000000"/>
                </a:solidFill>
                <a:cs typeface="Arial"/>
              </a:rPr>
              <a:t> and investments in </a:t>
            </a:r>
            <a:r>
              <a:rPr lang="en-US" sz="1800" b="1" err="1">
                <a:solidFill>
                  <a:schemeClr val="accent1"/>
                </a:solidFill>
                <a:cs typeface="Arial"/>
              </a:rPr>
              <a:t>modernising</a:t>
            </a:r>
            <a:r>
              <a:rPr lang="en-US" sz="1800" b="1">
                <a:solidFill>
                  <a:schemeClr val="accent1"/>
                </a:solidFill>
                <a:cs typeface="Arial"/>
              </a:rPr>
              <a:t> end-user computing </a:t>
            </a:r>
            <a:r>
              <a:rPr lang="en-US" sz="1800">
                <a:solidFill>
                  <a:srgbClr val="000000"/>
                </a:solidFill>
                <a:cs typeface="Arial"/>
              </a:rPr>
              <a:t>and </a:t>
            </a:r>
            <a:r>
              <a:rPr lang="en-US" sz="1800" b="1">
                <a:solidFill>
                  <a:schemeClr val="accent1"/>
                </a:solidFill>
                <a:cs typeface="Arial"/>
              </a:rPr>
              <a:t>experience</a:t>
            </a:r>
            <a:r>
              <a:rPr lang="en-US" sz="1800">
                <a:solidFill>
                  <a:srgbClr val="000000"/>
                </a:solidFill>
                <a:cs typeface="Arial"/>
              </a:rPr>
              <a:t> </a:t>
            </a:r>
            <a:r>
              <a:rPr lang="en-US" sz="1800" b="1">
                <a:solidFill>
                  <a:schemeClr val="accent1"/>
                </a:solidFill>
                <a:cs typeface="Arial"/>
              </a:rPr>
              <a:t>management </a:t>
            </a:r>
            <a:r>
              <a:rPr lang="en-US" sz="1800">
                <a:solidFill>
                  <a:srgbClr val="000000"/>
                </a:solidFill>
                <a:cs typeface="Arial"/>
              </a:rPr>
              <a:t>point to greater IT/business alignment</a:t>
            </a:r>
          </a:p>
          <a:p>
            <a:r>
              <a:rPr lang="en-US" sz="1800">
                <a:solidFill>
                  <a:srgbClr val="000000"/>
                </a:solidFill>
                <a:cs typeface="Arial"/>
              </a:rPr>
              <a:t>Safely extracting value from data through </a:t>
            </a:r>
            <a:r>
              <a:rPr lang="en-US" sz="1800" b="1">
                <a:solidFill>
                  <a:schemeClr val="accent1"/>
                </a:solidFill>
                <a:cs typeface="Arial"/>
              </a:rPr>
              <a:t>analytics</a:t>
            </a:r>
            <a:r>
              <a:rPr lang="en-US" sz="1800">
                <a:solidFill>
                  <a:srgbClr val="000000"/>
                </a:solidFill>
                <a:cs typeface="Arial"/>
              </a:rPr>
              <a:t> and </a:t>
            </a:r>
            <a:r>
              <a:rPr lang="en-US" sz="1800" b="1">
                <a:solidFill>
                  <a:schemeClr val="accent1"/>
                </a:solidFill>
                <a:cs typeface="Arial"/>
              </a:rPr>
              <a:t>data management</a:t>
            </a:r>
            <a:r>
              <a:rPr lang="en-US" sz="1800">
                <a:solidFill>
                  <a:srgbClr val="000000"/>
                </a:solidFill>
                <a:cs typeface="Arial"/>
              </a:rPr>
              <a:t> is of increased importance</a:t>
            </a:r>
          </a:p>
          <a:p>
            <a:r>
              <a:rPr lang="en-US" sz="1800">
                <a:solidFill>
                  <a:srgbClr val="000000"/>
                </a:solidFill>
                <a:cs typeface="Arial"/>
              </a:rPr>
              <a:t>Same top 12 as North America</a:t>
            </a:r>
          </a:p>
          <a:p>
            <a:endParaRPr lang="en-US" sz="1800"/>
          </a:p>
        </p:txBody>
      </p:sp>
      <p:sp>
        <p:nvSpPr>
          <p:cNvPr id="5" name="Title 4">
            <a:extLst>
              <a:ext uri="{FF2B5EF4-FFF2-40B4-BE49-F238E27FC236}">
                <a16:creationId xmlns:a16="http://schemas.microsoft.com/office/drawing/2014/main" id="{40CFE16E-E7F3-45BB-A3DC-DBDB971B6FD5}"/>
              </a:ext>
            </a:extLst>
          </p:cNvPr>
          <p:cNvSpPr>
            <a:spLocks noGrp="1"/>
          </p:cNvSpPr>
          <p:nvPr>
            <p:ph type="title"/>
          </p:nvPr>
        </p:nvSpPr>
        <p:spPr>
          <a:xfrm>
            <a:off x="617472" y="472109"/>
            <a:ext cx="7215822" cy="1054796"/>
          </a:xfrm>
        </p:spPr>
        <p:txBody>
          <a:bodyPr/>
          <a:lstStyle/>
          <a:p>
            <a:r>
              <a:rPr lang="en-US" sz="2000">
                <a:solidFill>
                  <a:schemeClr val="accent1"/>
                </a:solidFill>
              </a:rPr>
              <a:t>Broad technology shifts</a:t>
            </a:r>
            <a:br>
              <a:rPr lang="en-US"/>
            </a:br>
            <a:r>
              <a:rPr lang="en-US" sz="3000"/>
              <a:t>Security, Cloud, EUC &amp; Automation more important to business future</a:t>
            </a:r>
          </a:p>
        </p:txBody>
      </p:sp>
      <p:sp>
        <p:nvSpPr>
          <p:cNvPr id="6" name="Text Placeholder 5">
            <a:extLst>
              <a:ext uri="{FF2B5EF4-FFF2-40B4-BE49-F238E27FC236}">
                <a16:creationId xmlns:a16="http://schemas.microsoft.com/office/drawing/2014/main" id="{55961B03-1FD0-4F39-B04C-4FDD65F44731}"/>
              </a:ext>
            </a:extLst>
          </p:cNvPr>
          <p:cNvSpPr>
            <a:spLocks noGrp="1"/>
          </p:cNvSpPr>
          <p:nvPr>
            <p:ph type="body" sz="quarter" idx="3"/>
          </p:nvPr>
        </p:nvSpPr>
        <p:spPr/>
        <p:txBody>
          <a:bodyPr/>
          <a:lstStyle/>
          <a:p>
            <a:r>
              <a:rPr lang="en-US"/>
              <a:t>Observations:</a:t>
            </a:r>
          </a:p>
        </p:txBody>
      </p:sp>
      <p:sp>
        <p:nvSpPr>
          <p:cNvPr id="9" name="Text Placeholder 6">
            <a:extLst>
              <a:ext uri="{FF2B5EF4-FFF2-40B4-BE49-F238E27FC236}">
                <a16:creationId xmlns:a16="http://schemas.microsoft.com/office/drawing/2014/main" id="{A4C3B357-50A9-423D-865C-2421D661A3DA}"/>
              </a:ext>
            </a:extLst>
          </p:cNvPr>
          <p:cNvSpPr>
            <a:spLocks noGrp="1"/>
          </p:cNvSpPr>
          <p:nvPr>
            <p:ph type="body" sz="quarter" idx="10"/>
          </p:nvPr>
        </p:nvSpPr>
        <p:spPr>
          <a:xfrm>
            <a:off x="1839913" y="6513513"/>
            <a:ext cx="5975350" cy="328612"/>
          </a:xfrm>
        </p:spPr>
        <p:txBody>
          <a:bodyPr/>
          <a:lstStyle/>
          <a:p>
            <a:r>
              <a:rPr lang="en-US"/>
              <a:t>Source: 2022 IT Priorities Europe| n=614</a:t>
            </a:r>
          </a:p>
        </p:txBody>
      </p:sp>
      <p:graphicFrame>
        <p:nvGraphicFramePr>
          <p:cNvPr id="10" name="Content Placeholder 9">
            <a:extLst>
              <a:ext uri="{FF2B5EF4-FFF2-40B4-BE49-F238E27FC236}">
                <a16:creationId xmlns:a16="http://schemas.microsoft.com/office/drawing/2014/main" id="{7711F3A3-FBE8-45F6-B52F-43AD72563366}"/>
              </a:ext>
            </a:extLst>
          </p:cNvPr>
          <p:cNvGraphicFramePr>
            <a:graphicFrameLocks noGrp="1"/>
          </p:cNvGraphicFramePr>
          <p:nvPr>
            <p:ph sz="half" idx="2"/>
          </p:nvPr>
        </p:nvGraphicFramePr>
        <p:xfrm>
          <a:off x="618039" y="2651961"/>
          <a:ext cx="7215187" cy="35893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8093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descr="A picture containing indoor, table, wooden, cluttered&#10;&#10;Description automatically generated">
            <a:extLst>
              <a:ext uri="{FF2B5EF4-FFF2-40B4-BE49-F238E27FC236}">
                <a16:creationId xmlns:a16="http://schemas.microsoft.com/office/drawing/2014/main" id="{13678CD0-7824-4393-AF23-F4A4BE7FA6DA}"/>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l="504" r="504"/>
          <a:stretch>
            <a:fillRect/>
          </a:stretch>
        </p:blipFill>
        <p:spPr/>
      </p:pic>
      <p:grpSp>
        <p:nvGrpSpPr>
          <p:cNvPr id="13" name="Group 12">
            <a:extLst>
              <a:ext uri="{FF2B5EF4-FFF2-40B4-BE49-F238E27FC236}">
                <a16:creationId xmlns:a16="http://schemas.microsoft.com/office/drawing/2014/main" id="{F9CDFE3D-953A-1045-B639-A36B19273197}"/>
              </a:ext>
            </a:extLst>
          </p:cNvPr>
          <p:cNvGrpSpPr/>
          <p:nvPr/>
        </p:nvGrpSpPr>
        <p:grpSpPr>
          <a:xfrm>
            <a:off x="-69482" y="-77636"/>
            <a:ext cx="7192952" cy="7013275"/>
            <a:chOff x="-69482" y="-77636"/>
            <a:chExt cx="7192952" cy="7013275"/>
          </a:xfrm>
        </p:grpSpPr>
        <p:sp>
          <p:nvSpPr>
            <p:cNvPr id="14" name="Freeform 13">
              <a:extLst>
                <a:ext uri="{FF2B5EF4-FFF2-40B4-BE49-F238E27FC236}">
                  <a16:creationId xmlns:a16="http://schemas.microsoft.com/office/drawing/2014/main" id="{CB64894C-94C1-0540-A9AE-BAF4704628BE}"/>
                </a:ext>
              </a:extLst>
            </p:cNvPr>
            <p:cNvSpPr/>
            <p:nvPr/>
          </p:nvSpPr>
          <p:spPr>
            <a:xfrm>
              <a:off x="-69482" y="-77636"/>
              <a:ext cx="6127382" cy="7013275"/>
            </a:xfrm>
            <a:custGeom>
              <a:avLst/>
              <a:gdLst>
                <a:gd name="connsiteX0" fmla="*/ 0 w 6127382"/>
                <a:gd name="connsiteY0" fmla="*/ 0 h 7013275"/>
                <a:gd name="connsiteX1" fmla="*/ 5318999 w 6127382"/>
                <a:gd name="connsiteY1" fmla="*/ 0 h 7013275"/>
                <a:gd name="connsiteX2" fmla="*/ 5338396 w 6127382"/>
                <a:gd name="connsiteY2" fmla="*/ 37873 h 7013275"/>
                <a:gd name="connsiteX3" fmla="*/ 6127382 w 6127382"/>
                <a:gd name="connsiteY3" fmla="*/ 3506637 h 7013275"/>
                <a:gd name="connsiteX4" fmla="*/ 5338396 w 6127382"/>
                <a:gd name="connsiteY4" fmla="*/ 6975401 h 7013275"/>
                <a:gd name="connsiteX5" fmla="*/ 5318998 w 6127382"/>
                <a:gd name="connsiteY5" fmla="*/ 7013275 h 7013275"/>
                <a:gd name="connsiteX6" fmla="*/ 0 w 6127382"/>
                <a:gd name="connsiteY6" fmla="*/ 7013275 h 7013275"/>
                <a:gd name="connsiteX7" fmla="*/ 0 w 6127382"/>
                <a:gd name="connsiteY7" fmla="*/ 0 h 70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7382" h="7013275">
                  <a:moveTo>
                    <a:pt x="0" y="0"/>
                  </a:moveTo>
                  <a:lnTo>
                    <a:pt x="5318999" y="0"/>
                  </a:lnTo>
                  <a:lnTo>
                    <a:pt x="5338396" y="37873"/>
                  </a:lnTo>
                  <a:cubicBezTo>
                    <a:pt x="5844027" y="1087226"/>
                    <a:pt x="6127382" y="2263841"/>
                    <a:pt x="6127382" y="3506637"/>
                  </a:cubicBezTo>
                  <a:cubicBezTo>
                    <a:pt x="6127382" y="4749433"/>
                    <a:pt x="5844027" y="5926048"/>
                    <a:pt x="5338396" y="6975401"/>
                  </a:cubicBezTo>
                  <a:lnTo>
                    <a:pt x="5318998" y="7013275"/>
                  </a:lnTo>
                  <a:lnTo>
                    <a:pt x="0" y="7013275"/>
                  </a:lnTo>
                  <a:lnTo>
                    <a:pt x="0" y="0"/>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a:t>
              </a:r>
            </a:p>
          </p:txBody>
        </p:sp>
        <p:grpSp>
          <p:nvGrpSpPr>
            <p:cNvPr id="15" name="Group 14">
              <a:extLst>
                <a:ext uri="{FF2B5EF4-FFF2-40B4-BE49-F238E27FC236}">
                  <a16:creationId xmlns:a16="http://schemas.microsoft.com/office/drawing/2014/main" id="{818F4AE1-135D-E540-9A70-BD6114315AD5}"/>
                </a:ext>
              </a:extLst>
            </p:cNvPr>
            <p:cNvGrpSpPr/>
            <p:nvPr/>
          </p:nvGrpSpPr>
          <p:grpSpPr>
            <a:xfrm>
              <a:off x="484753" y="2531215"/>
              <a:ext cx="6638717" cy="4165309"/>
              <a:chOff x="484753" y="2531215"/>
              <a:chExt cx="6638717" cy="4165309"/>
            </a:xfrm>
          </p:grpSpPr>
          <p:sp>
            <p:nvSpPr>
              <p:cNvPr id="16" name="TextBox 15">
                <a:extLst>
                  <a:ext uri="{FF2B5EF4-FFF2-40B4-BE49-F238E27FC236}">
                    <a16:creationId xmlns:a16="http://schemas.microsoft.com/office/drawing/2014/main" id="{0B25A47A-4BA9-5941-8A43-261378C3D54B}"/>
                  </a:ext>
                </a:extLst>
              </p:cNvPr>
              <p:cNvSpPr txBox="1"/>
              <p:nvPr/>
            </p:nvSpPr>
            <p:spPr>
              <a:xfrm>
                <a:off x="484753" y="2531215"/>
                <a:ext cx="6638717" cy="181588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CD3D1"/>
                    </a:solidFill>
                    <a:effectLst/>
                    <a:uLnTx/>
                    <a:uFillTx/>
                    <a:latin typeface="Arial" panose="020B0604020202020204"/>
                    <a:ea typeface="+mn-ea"/>
                    <a:cs typeface="+mn-cs"/>
                  </a:rPr>
                  <a:t>IT Priorities</a:t>
                </a:r>
                <a:br>
                  <a:rPr kumimoji="0" lang="en-US" sz="3200" b="1" i="0" u="none" strike="noStrike" kern="1200" cap="none" spc="0" normalizeH="0" baseline="0" noProof="0">
                    <a:ln>
                      <a:noFill/>
                    </a:ln>
                    <a:solidFill>
                      <a:srgbClr val="FEFFFF"/>
                    </a:solidFill>
                    <a:effectLst/>
                    <a:uLnTx/>
                    <a:uFillTx/>
                    <a:latin typeface="Arial" panose="020B0604020202020204"/>
                    <a:ea typeface="+mn-ea"/>
                    <a:cs typeface="+mn-cs"/>
                  </a:rPr>
                </a:br>
                <a:r>
                  <a:rPr kumimoji="0" lang="en-US" sz="4400" b="1" i="0" u="none" strike="noStrike" kern="1200" cap="none" spc="0" normalizeH="0" baseline="0" noProof="0">
                    <a:ln>
                      <a:noFill/>
                    </a:ln>
                    <a:solidFill>
                      <a:srgbClr val="FEFFFF"/>
                    </a:solidFill>
                    <a:effectLst/>
                    <a:uLnTx/>
                    <a:uFillTx/>
                    <a:latin typeface="Arial" panose="020B0604020202020204"/>
                    <a:ea typeface="+mn-ea"/>
                    <a:cs typeface="+mn-cs"/>
                  </a:rPr>
                  <a:t>Post-pandemic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EFFFF"/>
                    </a:solidFill>
                    <a:effectLst/>
                    <a:uLnTx/>
                    <a:uFillTx/>
                    <a:latin typeface="Arial" panose="020B0604020202020204"/>
                    <a:ea typeface="+mn-ea"/>
                    <a:cs typeface="+mn-cs"/>
                  </a:rPr>
                  <a:t>&amp; major trends</a:t>
                </a:r>
              </a:p>
            </p:txBody>
          </p:sp>
          <p:pic>
            <p:nvPicPr>
              <p:cNvPr id="17" name="Picture 16">
                <a:extLst>
                  <a:ext uri="{FF2B5EF4-FFF2-40B4-BE49-F238E27FC236}">
                    <a16:creationId xmlns:a16="http://schemas.microsoft.com/office/drawing/2014/main" id="{FE51CD74-9D35-6D44-925D-B0A5FB22E82D}"/>
                  </a:ext>
                </a:extLst>
              </p:cNvPr>
              <p:cNvPicPr>
                <a:picLocks noChangeAspect="1"/>
              </p:cNvPicPr>
              <p:nvPr/>
            </p:nvPicPr>
            <p:blipFill>
              <a:blip r:embed="rId4">
                <a:alphaModFix amt="90000"/>
              </a:blip>
              <a:srcRect/>
              <a:stretch/>
            </p:blipFill>
            <p:spPr>
              <a:xfrm>
                <a:off x="607880" y="6474110"/>
                <a:ext cx="879362" cy="222414"/>
              </a:xfrm>
              <a:prstGeom prst="rect">
                <a:avLst/>
              </a:prstGeom>
            </p:spPr>
          </p:pic>
        </p:grpSp>
      </p:grpSp>
    </p:spTree>
    <p:extLst>
      <p:ext uri="{BB962C8B-B14F-4D97-AF65-F5344CB8AC3E}">
        <p14:creationId xmlns:p14="http://schemas.microsoft.com/office/powerpoint/2010/main" val="2522287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87A49-3CB3-412C-94E6-6A5D63A3D0A0}"/>
              </a:ext>
            </a:extLst>
          </p:cNvPr>
          <p:cNvSpPr>
            <a:spLocks noGrp="1"/>
          </p:cNvSpPr>
          <p:nvPr>
            <p:ph type="body" sz="quarter" idx="10"/>
          </p:nvPr>
        </p:nvSpPr>
        <p:spPr/>
        <p:txBody>
          <a:bodyPr/>
          <a:lstStyle/>
          <a:p>
            <a:r>
              <a:rPr lang="en-US"/>
              <a:t>Source: 2022 IT Priorities Europe | n=614</a:t>
            </a:r>
          </a:p>
        </p:txBody>
      </p:sp>
      <p:sp>
        <p:nvSpPr>
          <p:cNvPr id="4" name="Content Placeholder 3">
            <a:extLst>
              <a:ext uri="{FF2B5EF4-FFF2-40B4-BE49-F238E27FC236}">
                <a16:creationId xmlns:a16="http://schemas.microsoft.com/office/drawing/2014/main" id="{E86968EA-C3CF-4E6D-9C6D-C907556148E4}"/>
              </a:ext>
            </a:extLst>
          </p:cNvPr>
          <p:cNvSpPr>
            <a:spLocks noGrp="1"/>
          </p:cNvSpPr>
          <p:nvPr>
            <p:ph sz="quarter" idx="4"/>
          </p:nvPr>
        </p:nvSpPr>
        <p:spPr>
          <a:xfrm>
            <a:off x="8826434" y="1516996"/>
            <a:ext cx="3018236" cy="4868895"/>
          </a:xfrm>
        </p:spPr>
        <p:txBody>
          <a:bodyPr/>
          <a:lstStyle/>
          <a:p>
            <a:r>
              <a:rPr lang="en-US" sz="1400"/>
              <a:t>Here’s what </a:t>
            </a:r>
            <a:r>
              <a:rPr lang="en-US" sz="1400" err="1"/>
              <a:t>FoW</a:t>
            </a:r>
            <a:r>
              <a:rPr lang="en-US" sz="1400"/>
              <a:t> buyers are</a:t>
            </a:r>
            <a:br>
              <a:rPr lang="en-US" sz="1400"/>
            </a:br>
            <a:r>
              <a:rPr lang="en-US" sz="1400"/>
              <a:t>likely to be considering:</a:t>
            </a:r>
          </a:p>
          <a:p>
            <a:pPr marL="566738" lvl="1" indent="-219075"/>
            <a:r>
              <a:rPr lang="en-US" sz="1400"/>
              <a:t>Unified communications platform (incorporating voice, video, messaging, screen sharing)</a:t>
            </a:r>
          </a:p>
          <a:p>
            <a:pPr marL="566738" lvl="1" indent="-219075"/>
            <a:r>
              <a:rPr lang="en-US" sz="1400"/>
              <a:t>AI-enabled monitoring tools (incl. </a:t>
            </a:r>
            <a:r>
              <a:rPr lang="en-US" sz="1400" err="1"/>
              <a:t>AIOps</a:t>
            </a:r>
            <a:r>
              <a:rPr lang="en-US" sz="1400"/>
              <a:t>, APM, cloud, DevOps, log, metrics)</a:t>
            </a:r>
          </a:p>
          <a:p>
            <a:pPr marL="566738" lvl="1" indent="-219075"/>
            <a:r>
              <a:rPr lang="en-US" sz="1400"/>
              <a:t>Productivity suites (i.e., Microsoft 365, Google Workspace)</a:t>
            </a:r>
          </a:p>
          <a:p>
            <a:pPr marL="566738" lvl="1" indent="-219075"/>
            <a:r>
              <a:rPr lang="en-US" sz="1400"/>
              <a:t>Platform as a Service (PaaS)</a:t>
            </a:r>
          </a:p>
          <a:p>
            <a:pPr marL="566738" lvl="1" indent="-219075"/>
            <a:r>
              <a:rPr lang="en-US" sz="1400"/>
              <a:t>Internet of Things (IoT) network infrastructure</a:t>
            </a:r>
          </a:p>
          <a:p>
            <a:endParaRPr lang="en-US" sz="1400"/>
          </a:p>
        </p:txBody>
      </p:sp>
      <p:sp>
        <p:nvSpPr>
          <p:cNvPr id="5" name="Title 4">
            <a:extLst>
              <a:ext uri="{FF2B5EF4-FFF2-40B4-BE49-F238E27FC236}">
                <a16:creationId xmlns:a16="http://schemas.microsoft.com/office/drawing/2014/main" id="{15AB0D95-D2F5-4884-83DF-412F4909E561}"/>
              </a:ext>
            </a:extLst>
          </p:cNvPr>
          <p:cNvSpPr>
            <a:spLocks noGrp="1"/>
          </p:cNvSpPr>
          <p:nvPr>
            <p:ph type="title"/>
          </p:nvPr>
        </p:nvSpPr>
        <p:spPr/>
        <p:txBody>
          <a:bodyPr/>
          <a:lstStyle/>
          <a:p>
            <a:r>
              <a:rPr lang="en-US"/>
              <a:t>“Future of Work” initiatives</a:t>
            </a:r>
            <a:br>
              <a:rPr lang="en-US"/>
            </a:br>
            <a:r>
              <a:rPr lang="en-US"/>
              <a:t>are high priority in large enterprises</a:t>
            </a:r>
          </a:p>
        </p:txBody>
      </p:sp>
      <p:sp>
        <p:nvSpPr>
          <p:cNvPr id="6" name="Text Placeholder 5">
            <a:extLst>
              <a:ext uri="{FF2B5EF4-FFF2-40B4-BE49-F238E27FC236}">
                <a16:creationId xmlns:a16="http://schemas.microsoft.com/office/drawing/2014/main" id="{9F4C2DD8-3582-46DD-9E99-2850C22FD06D}"/>
              </a:ext>
            </a:extLst>
          </p:cNvPr>
          <p:cNvSpPr>
            <a:spLocks noGrp="1"/>
          </p:cNvSpPr>
          <p:nvPr>
            <p:ph type="body" sz="quarter" idx="3"/>
          </p:nvPr>
        </p:nvSpPr>
        <p:spPr/>
        <p:txBody>
          <a:bodyPr/>
          <a:lstStyle/>
          <a:p>
            <a:r>
              <a:rPr lang="en-US"/>
              <a:t>Observations:</a:t>
            </a:r>
          </a:p>
        </p:txBody>
      </p:sp>
      <p:sp>
        <p:nvSpPr>
          <p:cNvPr id="7" name="Content Placeholder 3">
            <a:extLst>
              <a:ext uri="{FF2B5EF4-FFF2-40B4-BE49-F238E27FC236}">
                <a16:creationId xmlns:a16="http://schemas.microsoft.com/office/drawing/2014/main" id="{1906341C-A2BB-4A68-8685-D98584851E2C}"/>
              </a:ext>
            </a:extLst>
          </p:cNvPr>
          <p:cNvSpPr txBox="1">
            <a:spLocks/>
          </p:cNvSpPr>
          <p:nvPr/>
        </p:nvSpPr>
        <p:spPr>
          <a:xfrm>
            <a:off x="493019" y="1516996"/>
            <a:ext cx="3429000" cy="4782789"/>
          </a:xfrm>
          <a:prstGeom prst="rect">
            <a:avLst/>
          </a:prstGeom>
          <a:solidFill>
            <a:schemeClr val="bg1"/>
          </a:solidFill>
        </p:spPr>
        <p:txBody>
          <a:bodyPr vert="horz" lIns="182880" tIns="182880" rIns="182880" bIns="182880" rtlCol="0">
            <a:noAutofit/>
          </a:bodyPr>
          <a:lstStyle>
            <a:lvl1pPr marL="228600" indent="-228600" algn="l" defTabSz="914400" rtl="0" eaLnBrk="1" latinLnBrk="0" hangingPunct="1">
              <a:lnSpc>
                <a:spcPct val="90000"/>
              </a:lnSpc>
              <a:spcBef>
                <a:spcPts val="0"/>
              </a:spcBef>
              <a:spcAft>
                <a:spcPts val="1000"/>
              </a:spcAft>
              <a:buClr>
                <a:schemeClr val="accent1"/>
              </a:buClr>
              <a:buFont typeface="Arial"/>
              <a:buChar char="•"/>
              <a:defRPr sz="2000" kern="1200" spc="-20" baseline="0">
                <a:solidFill>
                  <a:schemeClr val="accent5">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0"/>
              </a:spcBef>
              <a:spcAft>
                <a:spcPts val="1000"/>
              </a:spcAft>
              <a:buClr>
                <a:schemeClr val="accent1"/>
              </a:buClr>
              <a:buFont typeface="AppleSymbols" charset="0"/>
              <a:buChar char="⎻"/>
              <a:defRPr sz="1800" kern="1200" spc="-20" baseline="0">
                <a:solidFill>
                  <a:schemeClr val="accent5">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0"/>
              </a:spcBef>
              <a:spcAft>
                <a:spcPts val="1000"/>
              </a:spcAft>
              <a:buClr>
                <a:schemeClr val="accent1"/>
              </a:buClr>
              <a:buFont typeface="Wingdings" charset="2"/>
              <a:buChar char="§"/>
              <a:defRPr sz="1600" kern="1200" spc="-20" baseline="0">
                <a:solidFill>
                  <a:schemeClr val="accent5">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0"/>
              </a:spcBef>
              <a:spcAft>
                <a:spcPts val="1000"/>
              </a:spcAft>
              <a:buClr>
                <a:schemeClr val="accent1"/>
              </a:buClr>
              <a:buFont typeface="Arial"/>
              <a:buChar char="•"/>
              <a:defRPr sz="1400" kern="1200" spc="-50" baseline="0">
                <a:solidFill>
                  <a:schemeClr val="accent5">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1000"/>
              </a:spcAft>
              <a:buClr>
                <a:schemeClr val="accent1"/>
              </a:buClr>
              <a:buFont typeface="Arial"/>
              <a:buChar char="•"/>
              <a:defRPr sz="1400" kern="1200" spc="-50" baseline="0">
                <a:solidFill>
                  <a:schemeClr val="accent5">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000"/>
              </a:spcAft>
              <a:buClr>
                <a:srgbClr val="006883"/>
              </a:buClr>
              <a:buSzTx/>
              <a:buFont typeface="Arial"/>
              <a:buNone/>
              <a:tabLst/>
              <a:defRPr/>
            </a:pPr>
            <a:r>
              <a:rPr kumimoji="0" lang="en-US" sz="1400" b="0" i="0" u="none" strike="noStrike" kern="1200" cap="none" spc="-20" normalizeH="0" baseline="0" noProof="0">
                <a:ln>
                  <a:noFill/>
                </a:ln>
                <a:solidFill>
                  <a:srgbClr val="008080"/>
                </a:solidFill>
                <a:effectLst/>
                <a:uLnTx/>
                <a:uFillTx/>
                <a:latin typeface="Arial" charset="0"/>
                <a:cs typeface="Arial" charset="0"/>
              </a:rPr>
              <a:t>What is your </a:t>
            </a:r>
            <a:r>
              <a:rPr kumimoji="0" lang="en-US" sz="1400" b="1" i="0" u="none" strike="noStrike" kern="1200" cap="none" spc="-20" normalizeH="0" baseline="0" noProof="0" err="1">
                <a:ln>
                  <a:noFill/>
                </a:ln>
                <a:solidFill>
                  <a:srgbClr val="008080"/>
                </a:solidFill>
                <a:effectLst/>
                <a:uLnTx/>
                <a:uFillTx/>
                <a:latin typeface="Arial" charset="0"/>
                <a:cs typeface="Arial" charset="0"/>
              </a:rPr>
              <a:t>organisation’s</a:t>
            </a:r>
            <a:br>
              <a:rPr kumimoji="0" lang="en-US" sz="1400" b="1" i="0" u="none" strike="noStrike" kern="1200" cap="none" spc="-20" normalizeH="0" baseline="0" noProof="0">
                <a:ln>
                  <a:noFill/>
                </a:ln>
                <a:solidFill>
                  <a:srgbClr val="008080"/>
                </a:solidFill>
                <a:effectLst/>
                <a:uLnTx/>
                <a:uFillTx/>
                <a:latin typeface="Arial" charset="0"/>
                <a:cs typeface="Arial" charset="0"/>
              </a:rPr>
            </a:br>
            <a:r>
              <a:rPr kumimoji="0" lang="en-US" sz="1400" b="1" i="0" u="none" strike="noStrike" kern="1200" cap="none" spc="-20" normalizeH="0" baseline="0" noProof="0">
                <a:ln>
                  <a:noFill/>
                </a:ln>
                <a:solidFill>
                  <a:srgbClr val="008080"/>
                </a:solidFill>
                <a:effectLst/>
                <a:uLnTx/>
                <a:uFillTx/>
                <a:latin typeface="Arial" charset="0"/>
                <a:cs typeface="Arial" charset="0"/>
              </a:rPr>
              <a:t>current posture</a:t>
            </a:r>
            <a:r>
              <a:rPr kumimoji="0" lang="en-US" sz="1400" b="0" i="0" u="none" strike="noStrike" kern="1200" cap="none" spc="-20" normalizeH="0" baseline="0" noProof="0">
                <a:ln>
                  <a:noFill/>
                </a:ln>
                <a:solidFill>
                  <a:srgbClr val="008080"/>
                </a:solidFill>
                <a:effectLst/>
                <a:uLnTx/>
                <a:uFillTx/>
                <a:latin typeface="Arial" charset="0"/>
                <a:cs typeface="Arial" charset="0"/>
              </a:rPr>
              <a:t> as it relates to supporting a digital-ready workplace and hybrid work environment [often described as “</a:t>
            </a:r>
            <a:r>
              <a:rPr kumimoji="0" lang="en-US" sz="1400" b="1" i="0" u="none" strike="noStrike" kern="1200" cap="none" spc="-20" normalizeH="0" baseline="0" noProof="0">
                <a:ln>
                  <a:noFill/>
                </a:ln>
                <a:solidFill>
                  <a:srgbClr val="008080"/>
                </a:solidFill>
                <a:effectLst/>
                <a:uLnTx/>
                <a:uFillTx/>
                <a:latin typeface="Arial" charset="0"/>
                <a:cs typeface="Arial" charset="0"/>
              </a:rPr>
              <a:t>Future of Work</a:t>
            </a:r>
            <a:r>
              <a:rPr kumimoji="0" lang="en-US" sz="1400" b="0" i="0" u="none" strike="noStrike" kern="1200" cap="none" spc="-20" normalizeH="0" baseline="0" noProof="0">
                <a:ln>
                  <a:noFill/>
                </a:ln>
                <a:solidFill>
                  <a:srgbClr val="008080"/>
                </a:solidFill>
                <a:effectLst/>
                <a:uLnTx/>
                <a:uFillTx/>
                <a:latin typeface="Arial" charset="0"/>
                <a:cs typeface="Arial" charset="0"/>
              </a:rPr>
              <a:t>”?</a:t>
            </a:r>
          </a:p>
        </p:txBody>
      </p:sp>
      <p:graphicFrame>
        <p:nvGraphicFramePr>
          <p:cNvPr id="8" name="Content Placeholder 9">
            <a:extLst>
              <a:ext uri="{FF2B5EF4-FFF2-40B4-BE49-F238E27FC236}">
                <a16:creationId xmlns:a16="http://schemas.microsoft.com/office/drawing/2014/main" id="{695DF49B-AF27-4A89-A9C9-C26E4C153189}"/>
              </a:ext>
            </a:extLst>
          </p:cNvPr>
          <p:cNvGraphicFramePr>
            <a:graphicFrameLocks/>
          </p:cNvGraphicFramePr>
          <p:nvPr/>
        </p:nvGraphicFramePr>
        <p:xfrm>
          <a:off x="477995" y="2468180"/>
          <a:ext cx="3459047" cy="37184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9">
            <a:extLst>
              <a:ext uri="{FF2B5EF4-FFF2-40B4-BE49-F238E27FC236}">
                <a16:creationId xmlns:a16="http://schemas.microsoft.com/office/drawing/2014/main" id="{F0DBA646-F213-4F9E-8C38-54D5830CF403}"/>
              </a:ext>
            </a:extLst>
          </p:cNvPr>
          <p:cNvGraphicFramePr>
            <a:graphicFrameLocks/>
          </p:cNvGraphicFramePr>
          <p:nvPr/>
        </p:nvGraphicFramePr>
        <p:xfrm>
          <a:off x="3841669" y="1516316"/>
          <a:ext cx="4428314" cy="4783469"/>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5B8AA65C-403A-45DC-AE2D-6BB4EA45BFF8}"/>
              </a:ext>
            </a:extLst>
          </p:cNvPr>
          <p:cNvSpPr txBox="1"/>
          <p:nvPr/>
        </p:nvSpPr>
        <p:spPr>
          <a:xfrm>
            <a:off x="4027407" y="1669787"/>
            <a:ext cx="3833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883"/>
                </a:solidFill>
                <a:effectLst/>
                <a:uLnTx/>
                <a:uFillTx/>
                <a:latin typeface="Arial" panose="020B0604020202020204"/>
                <a:ea typeface="+mn-ea"/>
                <a:cs typeface="+mn-cs"/>
              </a:rPr>
              <a:t>Investing Aggressively</a:t>
            </a:r>
            <a:br>
              <a:rPr kumimoji="0" lang="en-US" sz="1800" b="1" i="0" u="none" strike="noStrike" kern="1200" cap="none" spc="0" normalizeH="0" baseline="0" noProof="0">
                <a:ln>
                  <a:noFill/>
                </a:ln>
                <a:solidFill>
                  <a:srgbClr val="006883"/>
                </a:solidFill>
                <a:effectLst/>
                <a:uLnTx/>
                <a:uFillTx/>
                <a:latin typeface="Arial" panose="020B0604020202020204"/>
                <a:ea typeface="+mn-ea"/>
                <a:cs typeface="+mn-cs"/>
              </a:rPr>
            </a:br>
            <a:r>
              <a:rPr kumimoji="0" lang="en-US" sz="1800" b="1" i="0" u="none" strike="noStrike" kern="1200" cap="none" spc="0" normalizeH="0" baseline="0" noProof="0">
                <a:ln>
                  <a:noFill/>
                </a:ln>
                <a:solidFill>
                  <a:srgbClr val="006883"/>
                </a:solidFill>
                <a:effectLst/>
                <a:uLnTx/>
                <a:uFillTx/>
                <a:latin typeface="Arial" panose="020B0604020202020204"/>
                <a:ea typeface="+mn-ea"/>
                <a:cs typeface="+mn-cs"/>
              </a:rPr>
              <a:t>in Future of Work:</a:t>
            </a:r>
          </a:p>
        </p:txBody>
      </p:sp>
    </p:spTree>
    <p:extLst>
      <p:ext uri="{BB962C8B-B14F-4D97-AF65-F5344CB8AC3E}">
        <p14:creationId xmlns:p14="http://schemas.microsoft.com/office/powerpoint/2010/main" val="1085321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9">
            <a:extLst>
              <a:ext uri="{FF2B5EF4-FFF2-40B4-BE49-F238E27FC236}">
                <a16:creationId xmlns:a16="http://schemas.microsoft.com/office/drawing/2014/main" id="{B6729733-131A-4005-96DB-8CB8704300D8}"/>
              </a:ext>
            </a:extLst>
          </p:cNvPr>
          <p:cNvGraphicFramePr>
            <a:graphicFrameLocks noGrp="1"/>
          </p:cNvGraphicFramePr>
          <p:nvPr>
            <p:ph sz="half" idx="2"/>
          </p:nvPr>
        </p:nvGraphicFramePr>
        <p:xfrm>
          <a:off x="-1175346" y="2371103"/>
          <a:ext cx="3600046" cy="401478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50B62068-55EF-4AA4-A26B-CFE12409E327}"/>
              </a:ext>
            </a:extLst>
          </p:cNvPr>
          <p:cNvSpPr>
            <a:spLocks noGrp="1"/>
          </p:cNvSpPr>
          <p:nvPr>
            <p:ph type="body" idx="1"/>
          </p:nvPr>
        </p:nvSpPr>
        <p:spPr/>
        <p:txBody>
          <a:bodyPr/>
          <a:lstStyle/>
          <a:p>
            <a:r>
              <a:rPr lang="en-US" sz="1600"/>
              <a:t>Which of the following best describes your </a:t>
            </a:r>
            <a:r>
              <a:rPr lang="en-US" sz="1600" err="1"/>
              <a:t>organisation’s</a:t>
            </a:r>
            <a:r>
              <a:rPr lang="en-US" sz="1600"/>
              <a:t> overall </a:t>
            </a:r>
            <a:br>
              <a:rPr lang="en-US" sz="1600"/>
            </a:br>
            <a:r>
              <a:rPr lang="en-US" sz="1600"/>
              <a:t>IT/Cloud strategy?</a:t>
            </a:r>
          </a:p>
        </p:txBody>
      </p:sp>
      <p:sp>
        <p:nvSpPr>
          <p:cNvPr id="4" name="Content Placeholder 3">
            <a:extLst>
              <a:ext uri="{FF2B5EF4-FFF2-40B4-BE49-F238E27FC236}">
                <a16:creationId xmlns:a16="http://schemas.microsoft.com/office/drawing/2014/main" id="{5403FBDB-3FFF-4A17-8AEA-262BD1BCD4B8}"/>
              </a:ext>
            </a:extLst>
          </p:cNvPr>
          <p:cNvSpPr>
            <a:spLocks noGrp="1"/>
          </p:cNvSpPr>
          <p:nvPr>
            <p:ph sz="quarter" idx="4"/>
          </p:nvPr>
        </p:nvSpPr>
        <p:spPr>
          <a:xfrm>
            <a:off x="8826433" y="1526905"/>
            <a:ext cx="2933175" cy="4848828"/>
          </a:xfrm>
        </p:spPr>
        <p:txBody>
          <a:bodyPr/>
          <a:lstStyle/>
          <a:p>
            <a:r>
              <a:rPr lang="en-US" sz="2000">
                <a:solidFill>
                  <a:schemeClr val="tx1">
                    <a:lumMod val="75000"/>
                    <a:lumOff val="25000"/>
                  </a:schemeClr>
                </a:solidFill>
              </a:rPr>
              <a:t>“Cloud first” used to be an exception, now 39% of European </a:t>
            </a:r>
            <a:r>
              <a:rPr lang="en-US" sz="2000" err="1">
                <a:solidFill>
                  <a:schemeClr val="tx1">
                    <a:lumMod val="75000"/>
                    <a:lumOff val="25000"/>
                  </a:schemeClr>
                </a:solidFill>
              </a:rPr>
              <a:t>organisations</a:t>
            </a:r>
            <a:r>
              <a:rPr lang="en-US" sz="2000">
                <a:solidFill>
                  <a:schemeClr val="tx1">
                    <a:lumMod val="75000"/>
                    <a:lumOff val="25000"/>
                  </a:schemeClr>
                </a:solidFill>
              </a:rPr>
              <a:t> have a cloud bias</a:t>
            </a:r>
          </a:p>
          <a:p>
            <a:r>
              <a:rPr lang="en-US" sz="2000">
                <a:solidFill>
                  <a:schemeClr val="tx1">
                    <a:lumMod val="75000"/>
                    <a:lumOff val="25000"/>
                  </a:schemeClr>
                </a:solidFill>
              </a:rPr>
              <a:t>Agnostics act like cloud-first buyers in most areas</a:t>
            </a:r>
          </a:p>
        </p:txBody>
      </p:sp>
      <p:sp>
        <p:nvSpPr>
          <p:cNvPr id="5" name="Title 4">
            <a:extLst>
              <a:ext uri="{FF2B5EF4-FFF2-40B4-BE49-F238E27FC236}">
                <a16:creationId xmlns:a16="http://schemas.microsoft.com/office/drawing/2014/main" id="{ECD1B7B8-7D46-4728-AAC7-27513BCD0C31}"/>
              </a:ext>
            </a:extLst>
          </p:cNvPr>
          <p:cNvSpPr>
            <a:spLocks noGrp="1"/>
          </p:cNvSpPr>
          <p:nvPr>
            <p:ph type="title"/>
          </p:nvPr>
        </p:nvSpPr>
        <p:spPr>
          <a:xfrm>
            <a:off x="617471" y="472109"/>
            <a:ext cx="7462004" cy="914400"/>
          </a:xfrm>
        </p:spPr>
        <p:txBody>
          <a:bodyPr/>
          <a:lstStyle/>
          <a:p>
            <a:r>
              <a:rPr lang="en-US" sz="2000">
                <a:solidFill>
                  <a:schemeClr val="accent1"/>
                </a:solidFill>
              </a:rPr>
              <a:t>IT / Cloud strategy</a:t>
            </a:r>
            <a:br>
              <a:rPr lang="en-US"/>
            </a:br>
            <a:r>
              <a:rPr lang="en-US" sz="3000"/>
              <a:t>Four in 10 </a:t>
            </a:r>
            <a:r>
              <a:rPr lang="en-US" sz="3000" err="1"/>
              <a:t>organisations</a:t>
            </a:r>
            <a:r>
              <a:rPr lang="en-US" sz="3000"/>
              <a:t> are “cloud first”</a:t>
            </a:r>
          </a:p>
        </p:txBody>
      </p:sp>
      <p:sp>
        <p:nvSpPr>
          <p:cNvPr id="6" name="Text Placeholder 5">
            <a:extLst>
              <a:ext uri="{FF2B5EF4-FFF2-40B4-BE49-F238E27FC236}">
                <a16:creationId xmlns:a16="http://schemas.microsoft.com/office/drawing/2014/main" id="{DF9165BC-E9FB-438E-BB20-53F5D75F4FD9}"/>
              </a:ext>
            </a:extLst>
          </p:cNvPr>
          <p:cNvSpPr>
            <a:spLocks noGrp="1"/>
          </p:cNvSpPr>
          <p:nvPr>
            <p:ph type="body" sz="quarter" idx="3"/>
          </p:nvPr>
        </p:nvSpPr>
        <p:spPr/>
        <p:txBody>
          <a:bodyPr/>
          <a:lstStyle/>
          <a:p>
            <a:r>
              <a:rPr lang="en-US"/>
              <a:t>Observations:</a:t>
            </a:r>
          </a:p>
        </p:txBody>
      </p:sp>
      <p:sp>
        <p:nvSpPr>
          <p:cNvPr id="12" name="Text Placeholder 6">
            <a:extLst>
              <a:ext uri="{FF2B5EF4-FFF2-40B4-BE49-F238E27FC236}">
                <a16:creationId xmlns:a16="http://schemas.microsoft.com/office/drawing/2014/main" id="{291239CF-0F3E-4CB3-B21A-E35A2BB8C122}"/>
              </a:ext>
            </a:extLst>
          </p:cNvPr>
          <p:cNvSpPr>
            <a:spLocks noGrp="1"/>
          </p:cNvSpPr>
          <p:nvPr>
            <p:ph type="body" sz="quarter" idx="10"/>
          </p:nvPr>
        </p:nvSpPr>
        <p:spPr>
          <a:xfrm>
            <a:off x="1839913" y="6513513"/>
            <a:ext cx="5975350" cy="328612"/>
          </a:xfrm>
        </p:spPr>
        <p:txBody>
          <a:bodyPr/>
          <a:lstStyle/>
          <a:p>
            <a:r>
              <a:rPr lang="en-US"/>
              <a:t>Source: 2022 IT Priorities Europe | n=614</a:t>
            </a:r>
          </a:p>
        </p:txBody>
      </p:sp>
      <p:pic>
        <p:nvPicPr>
          <p:cNvPr id="18" name="Graphic 17" descr="Cloud with solid fill">
            <a:extLst>
              <a:ext uri="{FF2B5EF4-FFF2-40B4-BE49-F238E27FC236}">
                <a16:creationId xmlns:a16="http://schemas.microsoft.com/office/drawing/2014/main" id="{7C244DD7-E9EC-4944-919E-640806E73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745" y="3930053"/>
            <a:ext cx="767622" cy="767622"/>
          </a:xfrm>
          <a:prstGeom prst="rect">
            <a:avLst/>
          </a:prstGeom>
        </p:spPr>
      </p:pic>
      <p:graphicFrame>
        <p:nvGraphicFramePr>
          <p:cNvPr id="8" name="Table 12">
            <a:extLst>
              <a:ext uri="{FF2B5EF4-FFF2-40B4-BE49-F238E27FC236}">
                <a16:creationId xmlns:a16="http://schemas.microsoft.com/office/drawing/2014/main" id="{8360A071-2BEB-4D9A-BB95-27AAD6A2237F}"/>
              </a:ext>
            </a:extLst>
          </p:cNvPr>
          <p:cNvGraphicFramePr>
            <a:graphicFrameLocks noGrp="1"/>
          </p:cNvGraphicFramePr>
          <p:nvPr/>
        </p:nvGraphicFramePr>
        <p:xfrm>
          <a:off x="2583712" y="2604977"/>
          <a:ext cx="5369440" cy="3583173"/>
        </p:xfrm>
        <a:graphic>
          <a:graphicData uri="http://schemas.openxmlformats.org/drawingml/2006/table">
            <a:tbl>
              <a:tblPr firstRow="1" bandRow="1">
                <a:tableStyleId>{5C22544A-7EE6-4342-B048-85BDC9FD1C3A}</a:tableStyleId>
              </a:tblPr>
              <a:tblGrid>
                <a:gridCol w="5369440">
                  <a:extLst>
                    <a:ext uri="{9D8B030D-6E8A-4147-A177-3AD203B41FA5}">
                      <a16:colId xmlns:a16="http://schemas.microsoft.com/office/drawing/2014/main" val="1651976508"/>
                    </a:ext>
                  </a:extLst>
                </a:gridCol>
              </a:tblGrid>
              <a:tr h="1194391">
                <a:tc>
                  <a:txBody>
                    <a:bodyPr/>
                    <a:lstStyle/>
                    <a:p>
                      <a:endParaRPr lang="en-US"/>
                    </a:p>
                  </a:txBody>
                  <a:tcPr>
                    <a:lnL w="12700" cmpd="sng">
                      <a:noFill/>
                    </a:lnL>
                    <a:lnR w="12700" cmpd="sng">
                      <a:noFill/>
                    </a:lnR>
                    <a:lnT w="12700" cmpd="sng">
                      <a:noFill/>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8059413"/>
                  </a:ext>
                </a:extLst>
              </a:tr>
              <a:tr h="1194391">
                <a:tc>
                  <a:txBody>
                    <a:bodyPr/>
                    <a:lstStyle/>
                    <a:p>
                      <a:endParaRPr lang="en-US"/>
                    </a:p>
                  </a:txBody>
                  <a:tcPr>
                    <a:lnL w="12700" cmpd="sng">
                      <a:noFill/>
                    </a:lnL>
                    <a:lnR w="12700" cmpd="sng">
                      <a:noFill/>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5689885"/>
                  </a:ext>
                </a:extLst>
              </a:tr>
              <a:tr h="1194391">
                <a:tc>
                  <a:txBody>
                    <a:bodyPr/>
                    <a:lstStyle/>
                    <a:p>
                      <a:endParaRPr lang="en-US"/>
                    </a:p>
                  </a:txBody>
                  <a:tcPr>
                    <a:lnL w="12700" cmpd="sng">
                      <a:noFill/>
                    </a:lnL>
                    <a:lnR w="12700" cmpd="sng">
                      <a:noFill/>
                    </a:lnR>
                    <a:lnT w="9525" cap="flat" cmpd="sng" algn="ctr">
                      <a:solidFill>
                        <a:schemeClr val="accent4">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7062253"/>
                  </a:ext>
                </a:extLst>
              </a:tr>
            </a:tbl>
          </a:graphicData>
        </a:graphic>
      </p:graphicFrame>
      <p:sp>
        <p:nvSpPr>
          <p:cNvPr id="19" name="TextBox 18">
            <a:extLst>
              <a:ext uri="{FF2B5EF4-FFF2-40B4-BE49-F238E27FC236}">
                <a16:creationId xmlns:a16="http://schemas.microsoft.com/office/drawing/2014/main" id="{A15628D8-D6D3-472B-BB49-221317577FC8}"/>
              </a:ext>
            </a:extLst>
          </p:cNvPr>
          <p:cNvSpPr txBox="1"/>
          <p:nvPr/>
        </p:nvSpPr>
        <p:spPr>
          <a:xfrm>
            <a:off x="2571415" y="2733761"/>
            <a:ext cx="1362951" cy="8402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00" cap="none" spc="-20" normalizeH="0" baseline="0" noProof="0">
                <a:ln>
                  <a:noFill/>
                </a:ln>
                <a:solidFill>
                  <a:srgbClr val="008080"/>
                </a:solidFill>
                <a:effectLst/>
                <a:uLnTx/>
                <a:uFillTx/>
                <a:latin typeface="Arial" panose="020B0604020202020204"/>
                <a:ea typeface="+mn-ea"/>
                <a:cs typeface="+mn-cs"/>
              </a:rPr>
              <a:t>39%</a:t>
            </a:r>
            <a:br>
              <a:rPr kumimoji="0" lang="en-US" sz="1800" b="1" i="0" u="none" strike="noStrike" kern="100" cap="none" spc="-20" normalizeH="0" baseline="0" noProof="0">
                <a:ln>
                  <a:noFill/>
                </a:ln>
                <a:solidFill>
                  <a:srgbClr val="000000"/>
                </a:solidFill>
                <a:effectLst/>
                <a:uLnTx/>
                <a:uFillTx/>
                <a:latin typeface="Arial" panose="020B0604020202020204"/>
                <a:ea typeface="+mn-ea"/>
                <a:cs typeface="+mn-cs"/>
              </a:rPr>
            </a:br>
            <a:r>
              <a:rPr kumimoji="0" lang="en-US" sz="1400" b="1" i="0" u="none" strike="noStrike" kern="100" cap="none" spc="-20" normalizeH="0" baseline="0" noProof="0">
                <a:ln>
                  <a:noFill/>
                </a:ln>
                <a:solidFill>
                  <a:srgbClr val="5C5C5C"/>
                </a:solidFill>
                <a:effectLst/>
                <a:uLnTx/>
                <a:uFillTx/>
                <a:latin typeface="Arial" panose="020B0604020202020204"/>
                <a:ea typeface="+mn-ea"/>
                <a:cs typeface="+mn-cs"/>
              </a:rPr>
              <a:t>Cloud first</a:t>
            </a:r>
          </a:p>
        </p:txBody>
      </p:sp>
      <p:grpSp>
        <p:nvGrpSpPr>
          <p:cNvPr id="3" name="Group 2">
            <a:extLst>
              <a:ext uri="{FF2B5EF4-FFF2-40B4-BE49-F238E27FC236}">
                <a16:creationId xmlns:a16="http://schemas.microsoft.com/office/drawing/2014/main" id="{2737666B-A3E4-4E0E-9C45-E76BC1C45C0C}"/>
              </a:ext>
            </a:extLst>
          </p:cNvPr>
          <p:cNvGrpSpPr/>
          <p:nvPr/>
        </p:nvGrpSpPr>
        <p:grpSpPr>
          <a:xfrm>
            <a:off x="2542272" y="5082486"/>
            <a:ext cx="5394034" cy="1034129"/>
            <a:chOff x="2571415" y="3880323"/>
            <a:chExt cx="5394034" cy="1034129"/>
          </a:xfrm>
        </p:grpSpPr>
        <p:sp>
          <p:nvSpPr>
            <p:cNvPr id="22" name="TextBox 21">
              <a:extLst>
                <a:ext uri="{FF2B5EF4-FFF2-40B4-BE49-F238E27FC236}">
                  <a16:creationId xmlns:a16="http://schemas.microsoft.com/office/drawing/2014/main" id="{BE281234-3C72-4CFD-B315-778B9BA0A5C4}"/>
                </a:ext>
              </a:extLst>
            </p:cNvPr>
            <p:cNvSpPr txBox="1"/>
            <p:nvPr/>
          </p:nvSpPr>
          <p:spPr>
            <a:xfrm>
              <a:off x="2571415" y="3880323"/>
              <a:ext cx="1342149" cy="103412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00" cap="none" spc="-20" normalizeH="0" baseline="0" noProof="0">
                  <a:ln>
                    <a:noFill/>
                  </a:ln>
                  <a:solidFill>
                    <a:srgbClr val="006883"/>
                  </a:solidFill>
                  <a:effectLst/>
                  <a:uLnTx/>
                  <a:uFillTx/>
                  <a:latin typeface="Arial" panose="020B0604020202020204"/>
                  <a:ea typeface="+mn-ea"/>
                  <a:cs typeface="+mn-cs"/>
                </a:rPr>
                <a:t>28%</a:t>
              </a:r>
              <a:br>
                <a:rPr kumimoji="0" lang="en-US" sz="1800" b="1" i="0" u="none" strike="noStrike" kern="100" cap="none" spc="-20" normalizeH="0" baseline="0" noProof="0">
                  <a:ln>
                    <a:noFill/>
                  </a:ln>
                  <a:solidFill>
                    <a:srgbClr val="000000"/>
                  </a:solidFill>
                  <a:effectLst/>
                  <a:uLnTx/>
                  <a:uFillTx/>
                  <a:latin typeface="Arial" panose="020B0604020202020204"/>
                  <a:ea typeface="+mn-ea"/>
                  <a:cs typeface="+mn-cs"/>
                </a:rPr>
              </a:br>
              <a:r>
                <a:rPr kumimoji="0" lang="en-US" sz="1400" b="1" i="0" u="none" strike="noStrike" kern="100" cap="none" spc="-20" normalizeH="0" baseline="0" noProof="0">
                  <a:ln>
                    <a:noFill/>
                  </a:ln>
                  <a:solidFill>
                    <a:srgbClr val="5C5C5C"/>
                  </a:solidFill>
                  <a:effectLst/>
                  <a:uLnTx/>
                  <a:uFillTx/>
                  <a:latin typeface="Arial" panose="020B0604020202020204"/>
                  <a:ea typeface="+mn-ea"/>
                  <a:cs typeface="+mn-cs"/>
                </a:rPr>
                <a:t>On-premises first</a:t>
              </a:r>
              <a:endParaRPr kumimoji="0" lang="en-US" sz="1800" b="1" i="0" u="none" strike="noStrike" kern="100" cap="none" spc="-20" normalizeH="0" baseline="0" noProof="0">
                <a:ln>
                  <a:noFill/>
                </a:ln>
                <a:solidFill>
                  <a:srgbClr val="5C5C5C"/>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9A33469F-0ABE-4441-BE13-8288F09332DA}"/>
                </a:ext>
              </a:extLst>
            </p:cNvPr>
            <p:cNvSpPr txBox="1"/>
            <p:nvPr/>
          </p:nvSpPr>
          <p:spPr>
            <a:xfrm>
              <a:off x="4059268" y="3915913"/>
              <a:ext cx="3906181" cy="956672"/>
            </a:xfrm>
            <a:prstGeom prst="rect">
              <a:avLst/>
            </a:prstGeom>
            <a:noFill/>
          </p:spPr>
          <p:txBody>
            <a:bodyPr wrap="square">
              <a:spAutoFit/>
            </a:bodyPr>
            <a:lstStyle/>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Core Apps (incl. ERP, HR, financial)</a:t>
              </a: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Training, Certification and/or skills development</a:t>
              </a: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On-premises infrastructure (Network/Compute, Storage)</a:t>
              </a: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Unified Communications &amp; Collaboration</a:t>
              </a: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Employee Experience</a:t>
              </a:r>
            </a:p>
          </p:txBody>
        </p:sp>
      </p:grpSp>
      <p:grpSp>
        <p:nvGrpSpPr>
          <p:cNvPr id="7" name="Group 6">
            <a:extLst>
              <a:ext uri="{FF2B5EF4-FFF2-40B4-BE49-F238E27FC236}">
                <a16:creationId xmlns:a16="http://schemas.microsoft.com/office/drawing/2014/main" id="{EAC61660-86AA-42DE-B2D1-4552B51CBDE7}"/>
              </a:ext>
            </a:extLst>
          </p:cNvPr>
          <p:cNvGrpSpPr/>
          <p:nvPr/>
        </p:nvGrpSpPr>
        <p:grpSpPr>
          <a:xfrm>
            <a:off x="2583712" y="3941475"/>
            <a:ext cx="5712047" cy="956672"/>
            <a:chOff x="2571415" y="5120473"/>
            <a:chExt cx="5712047" cy="956672"/>
          </a:xfrm>
        </p:grpSpPr>
        <p:sp>
          <p:nvSpPr>
            <p:cNvPr id="24" name="TextBox 23">
              <a:extLst>
                <a:ext uri="{FF2B5EF4-FFF2-40B4-BE49-F238E27FC236}">
                  <a16:creationId xmlns:a16="http://schemas.microsoft.com/office/drawing/2014/main" id="{97A2632A-E9EF-4365-80C6-DC85DA532C29}"/>
                </a:ext>
              </a:extLst>
            </p:cNvPr>
            <p:cNvSpPr txBox="1"/>
            <p:nvPr/>
          </p:nvSpPr>
          <p:spPr>
            <a:xfrm>
              <a:off x="2571415" y="5127138"/>
              <a:ext cx="1342149" cy="8956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00" cap="none" spc="-20" normalizeH="0" baseline="0" noProof="0">
                  <a:ln>
                    <a:noFill/>
                  </a:ln>
                  <a:solidFill>
                    <a:srgbClr val="A0A0A0"/>
                  </a:solidFill>
                  <a:effectLst/>
                  <a:uLnTx/>
                  <a:uFillTx/>
                  <a:latin typeface="Arial" panose="020B0604020202020204"/>
                  <a:ea typeface="+mn-ea"/>
                  <a:cs typeface="+mn-cs"/>
                </a:rPr>
                <a:t>34%</a:t>
              </a:r>
              <a:br>
                <a:rPr kumimoji="0" lang="en-US" sz="1800" b="1" i="0" u="none" strike="noStrike" kern="100" cap="none" spc="-20" normalizeH="0" baseline="0" noProof="0">
                  <a:ln>
                    <a:noFill/>
                  </a:ln>
                  <a:solidFill>
                    <a:srgbClr val="000000"/>
                  </a:solidFill>
                  <a:effectLst/>
                  <a:uLnTx/>
                  <a:uFillTx/>
                  <a:latin typeface="Arial" panose="020B0604020202020204"/>
                  <a:ea typeface="+mn-ea"/>
                  <a:cs typeface="+mn-cs"/>
                </a:rPr>
              </a:br>
              <a:r>
                <a:rPr kumimoji="0" lang="en-US" sz="1400" b="1" i="0" u="none" strike="noStrike" kern="100" cap="none" spc="-20" normalizeH="0" baseline="0" noProof="0">
                  <a:ln>
                    <a:noFill/>
                  </a:ln>
                  <a:solidFill>
                    <a:srgbClr val="5C5C5C"/>
                  </a:solidFill>
                  <a:effectLst/>
                  <a:uLnTx/>
                  <a:uFillTx/>
                  <a:latin typeface="Arial" panose="020B0604020202020204"/>
                  <a:ea typeface="+mn-ea"/>
                  <a:cs typeface="+mn-cs"/>
                </a:rPr>
                <a:t>Agnostic</a:t>
              </a:r>
            </a:p>
          </p:txBody>
        </p:sp>
        <p:sp>
          <p:nvSpPr>
            <p:cNvPr id="25" name="TextBox 24">
              <a:extLst>
                <a:ext uri="{FF2B5EF4-FFF2-40B4-BE49-F238E27FC236}">
                  <a16:creationId xmlns:a16="http://schemas.microsoft.com/office/drawing/2014/main" id="{A8E8354D-AC0B-415B-B1C3-B4F7CE29AD2B}"/>
                </a:ext>
              </a:extLst>
            </p:cNvPr>
            <p:cNvSpPr txBox="1"/>
            <p:nvPr/>
          </p:nvSpPr>
          <p:spPr>
            <a:xfrm>
              <a:off x="4059267" y="5120473"/>
              <a:ext cx="4224195" cy="95667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On-premises infrastructure </a:t>
              </a:r>
            </a:p>
            <a:p>
              <a:pPr marL="228600" marR="0" lvl="0" indent="-228600"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Managed Services </a:t>
              </a:r>
              <a:r>
                <a:rPr kumimoji="0" lang="en-US" sz="1000" b="0" i="0" u="none" strike="noStrike" kern="1200" cap="none" spc="0" normalizeH="0" baseline="0" noProof="0">
                  <a:ln>
                    <a:noFill/>
                  </a:ln>
                  <a:solidFill>
                    <a:srgbClr val="5C5C5C"/>
                  </a:solidFill>
                  <a:effectLst/>
                  <a:uLnTx/>
                  <a:uFillTx/>
                  <a:latin typeface="Arial" panose="020B0604020202020204"/>
                  <a:ea typeface="+mn-ea"/>
                  <a:cs typeface="+mn-cs"/>
                </a:rPr>
                <a:t>(i.e., MSP, CSP, VAR, Consultants, etc.)</a:t>
              </a:r>
              <a:endParaRPr kumimoji="0" lang="en-US" sz="1100" b="0" i="0" u="none" strike="noStrike" kern="1200" cap="none" spc="0" normalizeH="0" baseline="0" noProof="0">
                <a:ln>
                  <a:noFill/>
                </a:ln>
                <a:solidFill>
                  <a:srgbClr val="5C5C5C"/>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Unified Communications &amp; Collaboration</a:t>
              </a:r>
            </a:p>
            <a:p>
              <a:pPr marL="228600" marR="0" lvl="0" indent="-228600"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IT Asset Management (software, hardware)</a:t>
              </a:r>
            </a:p>
            <a:p>
              <a:pPr marL="228600" marR="0" lvl="0" indent="-228600"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Customer Experience</a:t>
              </a:r>
            </a:p>
          </p:txBody>
        </p:sp>
      </p:grpSp>
      <p:sp>
        <p:nvSpPr>
          <p:cNvPr id="26" name="TextBox 25">
            <a:extLst>
              <a:ext uri="{FF2B5EF4-FFF2-40B4-BE49-F238E27FC236}">
                <a16:creationId xmlns:a16="http://schemas.microsoft.com/office/drawing/2014/main" id="{D649AC6C-60FD-4CA7-8246-E7FF5464D015}"/>
              </a:ext>
            </a:extLst>
          </p:cNvPr>
          <p:cNvSpPr txBox="1"/>
          <p:nvPr/>
        </p:nvSpPr>
        <p:spPr>
          <a:xfrm>
            <a:off x="4059268" y="2634396"/>
            <a:ext cx="3877038" cy="956672"/>
          </a:xfrm>
          <a:prstGeom prst="rect">
            <a:avLst/>
          </a:prstGeom>
          <a:noFill/>
        </p:spPr>
        <p:txBody>
          <a:bodyPr wrap="square">
            <a:spAutoFit/>
          </a:bodyPr>
          <a:lstStyle/>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DevOps</a:t>
            </a: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Edge Computing / IoT / </a:t>
            </a:r>
            <a:r>
              <a:rPr kumimoji="0" lang="en-US" sz="1100" b="0" i="0" u="none" strike="noStrike" kern="1200" cap="none" spc="0" normalizeH="0" baseline="0" noProof="0" err="1">
                <a:ln>
                  <a:noFill/>
                </a:ln>
                <a:solidFill>
                  <a:srgbClr val="5C5C5C"/>
                </a:solidFill>
                <a:effectLst/>
                <a:uLnTx/>
                <a:uFillTx/>
                <a:latin typeface="Arial" panose="020B0604020202020204"/>
                <a:ea typeface="+mn-ea"/>
                <a:cs typeface="+mn-cs"/>
              </a:rPr>
              <a:t>IIoT</a:t>
            </a:r>
            <a:endParaRPr kumimoji="0" lang="en-US" sz="1100" b="0" i="0" u="none" strike="noStrike" kern="1200" cap="none" spc="0" normalizeH="0" baseline="0" noProof="0">
              <a:ln>
                <a:noFill/>
              </a:ln>
              <a:solidFill>
                <a:srgbClr val="5C5C5C"/>
              </a:solidFill>
              <a:effectLst/>
              <a:uLnTx/>
              <a:uFillTx/>
              <a:latin typeface="Arial" panose="020B0604020202020204"/>
              <a:ea typeface="+mn-ea"/>
              <a:cs typeface="+mn-cs"/>
            </a:endParaRP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Cloud (incl. computing, storage, apps, etc.)</a:t>
            </a: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Customer Experience</a:t>
            </a:r>
          </a:p>
          <a:p>
            <a:pPr marL="233363" marR="0" lvl="1" indent="-233363" algn="l" defTabSz="914400" rtl="0" eaLnBrk="1" fontAlgn="auto" latinLnBrk="0" hangingPunct="1">
              <a:lnSpc>
                <a:spcPct val="90000"/>
              </a:lnSpc>
              <a:spcBef>
                <a:spcPts val="0"/>
              </a:spcBef>
              <a:spcAft>
                <a:spcPts val="200"/>
              </a:spcAft>
              <a:buClrTx/>
              <a:buSzTx/>
              <a:buFont typeface="+mj-lt"/>
              <a:buAutoNum type="arabicPeriod"/>
              <a:tabLst/>
              <a:defRPr/>
            </a:pPr>
            <a:r>
              <a:rPr kumimoji="0" lang="en-US" sz="1100" b="0" i="0" u="none" strike="noStrike" kern="1200" cap="none" spc="0" normalizeH="0" baseline="0" noProof="0">
                <a:ln>
                  <a:noFill/>
                </a:ln>
                <a:solidFill>
                  <a:srgbClr val="5C5C5C"/>
                </a:solidFill>
                <a:effectLst/>
                <a:uLnTx/>
                <a:uFillTx/>
                <a:latin typeface="Arial" panose="020B0604020202020204"/>
                <a:ea typeface="+mn-ea"/>
                <a:cs typeface="+mn-cs"/>
              </a:rPr>
              <a:t>Business Continuity / DR</a:t>
            </a:r>
          </a:p>
        </p:txBody>
      </p:sp>
    </p:spTree>
    <p:extLst>
      <p:ext uri="{BB962C8B-B14F-4D97-AF65-F5344CB8AC3E}">
        <p14:creationId xmlns:p14="http://schemas.microsoft.com/office/powerpoint/2010/main" val="2094102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A15EB8-444B-4428-B455-6A49A4F31C86}"/>
              </a:ext>
            </a:extLst>
          </p:cNvPr>
          <p:cNvSpPr>
            <a:spLocks noGrp="1"/>
          </p:cNvSpPr>
          <p:nvPr>
            <p:ph type="body" sz="quarter" idx="10"/>
          </p:nvPr>
        </p:nvSpPr>
        <p:spPr/>
        <p:txBody>
          <a:bodyPr/>
          <a:lstStyle/>
          <a:p>
            <a:r>
              <a:rPr lang="en-US"/>
              <a:t>Source: 2022 IT Priorities Europe | n=614</a:t>
            </a:r>
          </a:p>
        </p:txBody>
      </p:sp>
      <p:sp>
        <p:nvSpPr>
          <p:cNvPr id="3" name="Title 2">
            <a:extLst>
              <a:ext uri="{FF2B5EF4-FFF2-40B4-BE49-F238E27FC236}">
                <a16:creationId xmlns:a16="http://schemas.microsoft.com/office/drawing/2014/main" id="{2B7FEBB4-9A14-4D2D-83E3-8BF576CA0D4C}"/>
              </a:ext>
            </a:extLst>
          </p:cNvPr>
          <p:cNvSpPr>
            <a:spLocks noGrp="1"/>
          </p:cNvSpPr>
          <p:nvPr>
            <p:ph type="title"/>
          </p:nvPr>
        </p:nvSpPr>
        <p:spPr/>
        <p:txBody>
          <a:bodyPr/>
          <a:lstStyle/>
          <a:p>
            <a:r>
              <a:rPr lang="en-US"/>
              <a:t>85% of those surveyed in Europe are </a:t>
            </a:r>
            <a:br>
              <a:rPr lang="en-US"/>
            </a:br>
            <a:r>
              <a:rPr lang="en-US"/>
              <a:t>actively adopting automation</a:t>
            </a:r>
          </a:p>
        </p:txBody>
      </p:sp>
      <p:graphicFrame>
        <p:nvGraphicFramePr>
          <p:cNvPr id="4" name="Content Placeholder 9">
            <a:extLst>
              <a:ext uri="{FF2B5EF4-FFF2-40B4-BE49-F238E27FC236}">
                <a16:creationId xmlns:a16="http://schemas.microsoft.com/office/drawing/2014/main" id="{217891C1-1CEB-4E51-B5EF-7689B3BDC341}"/>
              </a:ext>
            </a:extLst>
          </p:cNvPr>
          <p:cNvGraphicFramePr>
            <a:graphicFrameLocks/>
          </p:cNvGraphicFramePr>
          <p:nvPr/>
        </p:nvGraphicFramePr>
        <p:xfrm>
          <a:off x="-1196612" y="2371103"/>
          <a:ext cx="3600046" cy="401478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Placeholder 1">
            <a:extLst>
              <a:ext uri="{FF2B5EF4-FFF2-40B4-BE49-F238E27FC236}">
                <a16:creationId xmlns:a16="http://schemas.microsoft.com/office/drawing/2014/main" id="{CEE4B9DE-C1B0-47BF-9F0B-1CD17D537096}"/>
              </a:ext>
            </a:extLst>
          </p:cNvPr>
          <p:cNvSpPr txBox="1">
            <a:spLocks/>
          </p:cNvSpPr>
          <p:nvPr/>
        </p:nvSpPr>
        <p:spPr>
          <a:xfrm>
            <a:off x="627698" y="1587500"/>
            <a:ext cx="10972799" cy="685800"/>
          </a:xfrm>
          <a:prstGeom prst="rect">
            <a:avLst/>
          </a:prstGeom>
        </p:spPr>
        <p:txBody>
          <a:bodyPr anchor="ctr"/>
          <a:lstStyle>
            <a:lvl1pPr marL="228600" indent="-228600" algn="l" defTabSz="914400" rtl="0" eaLnBrk="1" latinLnBrk="0" hangingPunct="1">
              <a:lnSpc>
                <a:spcPct val="90000"/>
              </a:lnSpc>
              <a:spcBef>
                <a:spcPts val="1000"/>
              </a:spcBef>
              <a:spcAft>
                <a:spcPts val="600"/>
              </a:spcAft>
              <a:buClr>
                <a:schemeClr val="accent6"/>
              </a:buClr>
              <a:buFont typeface="Arial"/>
              <a:buChar char="•"/>
              <a:defRPr sz="2800" kern="1200" spc="-20" baseline="0">
                <a:solidFill>
                  <a:srgbClr val="5C5C5C"/>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600"/>
              </a:spcAft>
              <a:buClr>
                <a:schemeClr val="accent6"/>
              </a:buClr>
              <a:buFont typeface="AppleSymbols" charset="0"/>
              <a:buChar char="⎻"/>
              <a:defRPr sz="2400" kern="1200" spc="-20" baseline="0">
                <a:solidFill>
                  <a:srgbClr val="5C5C5C"/>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600"/>
              </a:spcAft>
              <a:buClr>
                <a:schemeClr val="accent6"/>
              </a:buClr>
              <a:buFont typeface="Wingdings" charset="2"/>
              <a:buChar char="§"/>
              <a:defRPr sz="2000" kern="1200" spc="-20" baseline="0">
                <a:solidFill>
                  <a:srgbClr val="5C5C5C"/>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Clr>
                <a:schemeClr val="accent3"/>
              </a:buClr>
              <a:buFont typeface="Arial"/>
              <a:buChar char="•"/>
              <a:defRPr sz="1800" kern="1200" spc="-50" baseline="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800" kern="1200" spc="-5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rgbClr val="008080"/>
              </a:buClr>
              <a:buSzTx/>
              <a:buFont typeface="Arial"/>
              <a:buNone/>
              <a:tabLst/>
              <a:defRPr/>
            </a:pPr>
            <a:r>
              <a:rPr kumimoji="0" lang="en-US" sz="1600" b="1" i="0" u="none" strike="noStrike" kern="1200" cap="none" spc="-20" normalizeH="0" baseline="0" noProof="0">
                <a:ln>
                  <a:noFill/>
                </a:ln>
                <a:solidFill>
                  <a:srgbClr val="008080"/>
                </a:solidFill>
                <a:effectLst/>
                <a:uLnTx/>
                <a:uFillTx/>
                <a:latin typeface="Arial" charset="0"/>
                <a:cs typeface="Arial" charset="0"/>
              </a:rPr>
              <a:t>Which of the following best describes the use of automation across your </a:t>
            </a:r>
            <a:r>
              <a:rPr kumimoji="0" lang="en-US" sz="1600" b="1" i="0" u="none" strike="noStrike" kern="1200" cap="none" spc="-20" normalizeH="0" baseline="0" noProof="0" err="1">
                <a:ln>
                  <a:noFill/>
                </a:ln>
                <a:solidFill>
                  <a:srgbClr val="008080"/>
                </a:solidFill>
                <a:effectLst/>
                <a:uLnTx/>
                <a:uFillTx/>
                <a:latin typeface="Arial" charset="0"/>
                <a:cs typeface="Arial" charset="0"/>
              </a:rPr>
              <a:t>organisation</a:t>
            </a:r>
            <a:r>
              <a:rPr kumimoji="0" lang="en-US" sz="1600" b="1" i="0" u="none" strike="noStrike" kern="1200" cap="none" spc="-20" normalizeH="0" baseline="0" noProof="0">
                <a:ln>
                  <a:noFill/>
                </a:ln>
                <a:solidFill>
                  <a:srgbClr val="008080"/>
                </a:solidFill>
                <a:effectLst/>
                <a:uLnTx/>
                <a:uFillTx/>
                <a:latin typeface="Arial" charset="0"/>
                <a:cs typeface="Arial" charset="0"/>
              </a:rPr>
              <a:t>? (Select one)</a:t>
            </a:r>
          </a:p>
        </p:txBody>
      </p:sp>
      <p:pic>
        <p:nvPicPr>
          <p:cNvPr id="7" name="Picture 6">
            <a:extLst>
              <a:ext uri="{FF2B5EF4-FFF2-40B4-BE49-F238E27FC236}">
                <a16:creationId xmlns:a16="http://schemas.microsoft.com/office/drawing/2014/main" id="{77BE1390-7BC7-4D38-B481-6E4A1379BB7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56089" y="4061639"/>
            <a:ext cx="623760" cy="637815"/>
          </a:xfrm>
          <a:prstGeom prst="rect">
            <a:avLst/>
          </a:prstGeom>
        </p:spPr>
      </p:pic>
      <p:graphicFrame>
        <p:nvGraphicFramePr>
          <p:cNvPr id="12" name="Table 11">
            <a:extLst>
              <a:ext uri="{FF2B5EF4-FFF2-40B4-BE49-F238E27FC236}">
                <a16:creationId xmlns:a16="http://schemas.microsoft.com/office/drawing/2014/main" id="{DF50994F-077C-433F-8CDE-7125B2DE78FC}"/>
              </a:ext>
            </a:extLst>
          </p:cNvPr>
          <p:cNvGraphicFramePr>
            <a:graphicFrameLocks noGrp="1"/>
          </p:cNvGraphicFramePr>
          <p:nvPr/>
        </p:nvGraphicFramePr>
        <p:xfrm>
          <a:off x="2583716" y="2464131"/>
          <a:ext cx="2779325" cy="3736755"/>
        </p:xfrm>
        <a:graphic>
          <a:graphicData uri="http://schemas.openxmlformats.org/drawingml/2006/table">
            <a:tbl>
              <a:tblPr>
                <a:tableStyleId>{5C22544A-7EE6-4342-B048-85BDC9FD1C3A}</a:tableStyleId>
              </a:tblPr>
              <a:tblGrid>
                <a:gridCol w="875908">
                  <a:extLst>
                    <a:ext uri="{9D8B030D-6E8A-4147-A177-3AD203B41FA5}">
                      <a16:colId xmlns:a16="http://schemas.microsoft.com/office/drawing/2014/main" val="121117915"/>
                    </a:ext>
                  </a:extLst>
                </a:gridCol>
                <a:gridCol w="1903417">
                  <a:extLst>
                    <a:ext uri="{9D8B030D-6E8A-4147-A177-3AD203B41FA5}">
                      <a16:colId xmlns:a16="http://schemas.microsoft.com/office/drawing/2014/main" val="4003086013"/>
                    </a:ext>
                  </a:extLst>
                </a:gridCol>
              </a:tblGrid>
              <a:tr h="747351">
                <a:tc>
                  <a:txBody>
                    <a:bodyPr/>
                    <a:lstStyle/>
                    <a:p>
                      <a:pPr marL="0" marR="0" lvl="0" indent="0" algn="ctr" defTabSz="914400" rtl="0" eaLnBrk="1" fontAlgn="t" latinLnBrk="0" hangingPunct="1">
                        <a:lnSpc>
                          <a:spcPct val="90000"/>
                        </a:lnSpc>
                        <a:spcBef>
                          <a:spcPts val="0"/>
                        </a:spcBef>
                        <a:spcAft>
                          <a:spcPts val="0"/>
                        </a:spcAft>
                        <a:buClrTx/>
                        <a:buSzTx/>
                        <a:buFontTx/>
                        <a:buNone/>
                        <a:tabLst/>
                        <a:defRPr/>
                      </a:pPr>
                      <a:r>
                        <a:rPr lang="en-US" sz="3200" b="1" u="none" strike="noStrike" spc="-20" baseline="0">
                          <a:solidFill>
                            <a:schemeClr val="accent6"/>
                          </a:solidFill>
                          <a:effectLst/>
                        </a:rPr>
                        <a:t>39%</a:t>
                      </a:r>
                      <a:endParaRPr lang="en-US" sz="3200" b="1" i="0" u="none" strike="noStrike" spc="-20" baseline="0">
                        <a:solidFill>
                          <a:schemeClr val="accent6"/>
                        </a:solidFill>
                        <a:effectLst/>
                        <a:latin typeface="Arial" panose="020B0604020202020204" pitchFamily="34" charset="0"/>
                      </a:endParaRPr>
                    </a:p>
                  </a:txBody>
                  <a:tcPr marL="9525" marR="9525" marT="9525" marB="0" anchor="ctr">
                    <a:lnB w="9525" cap="flat" cmpd="sng" algn="ctr">
                      <a:solidFill>
                        <a:schemeClr val="accent4">
                          <a:lumMod val="40000"/>
                          <a:lumOff val="6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90000"/>
                        </a:lnSpc>
                        <a:spcBef>
                          <a:spcPts val="0"/>
                        </a:spcBef>
                        <a:spcAft>
                          <a:spcPts val="0"/>
                        </a:spcAft>
                        <a:buClrTx/>
                        <a:buSzTx/>
                        <a:buFontTx/>
                        <a:buNone/>
                        <a:tabLst/>
                        <a:defRPr/>
                      </a:pPr>
                      <a:r>
                        <a:rPr lang="en-US" sz="1100" u="none" strike="noStrike" spc="-20" baseline="0">
                          <a:solidFill>
                            <a:schemeClr val="accent5"/>
                          </a:solidFill>
                          <a:effectLst/>
                        </a:rPr>
                        <a:t>We're leveraging automation</a:t>
                      </a:r>
                      <a:br>
                        <a:rPr lang="en-US" sz="1100" u="none" strike="noStrike" spc="-20" baseline="0">
                          <a:solidFill>
                            <a:schemeClr val="accent5"/>
                          </a:solidFill>
                          <a:effectLst/>
                        </a:rPr>
                      </a:br>
                      <a:r>
                        <a:rPr lang="en-US" sz="1100" u="none" strike="noStrike" spc="-20" baseline="0">
                          <a:solidFill>
                            <a:schemeClr val="accent5"/>
                          </a:solidFill>
                          <a:effectLst/>
                        </a:rPr>
                        <a:t>to </a:t>
                      </a:r>
                      <a:r>
                        <a:rPr lang="en-US" sz="1100" b="1" u="none" strike="noStrike" spc="-20" baseline="0" err="1">
                          <a:solidFill>
                            <a:schemeClr val="accent5"/>
                          </a:solidFill>
                          <a:effectLst/>
                        </a:rPr>
                        <a:t>optimise</a:t>
                      </a:r>
                      <a:r>
                        <a:rPr lang="en-US" sz="1100" b="1" u="none" strike="noStrike" spc="-20" baseline="0">
                          <a:solidFill>
                            <a:schemeClr val="accent5"/>
                          </a:solidFill>
                          <a:effectLst/>
                        </a:rPr>
                        <a:t> BOTH IT and business workflows</a:t>
                      </a:r>
                      <a:endParaRPr lang="en-US" sz="1100" b="1" i="0" u="none" strike="noStrike" spc="-20" baseline="0">
                        <a:solidFill>
                          <a:schemeClr val="accent5"/>
                        </a:solidFill>
                        <a:effectLst/>
                        <a:latin typeface="Arial" panose="020B0604020202020204" pitchFamily="34" charset="0"/>
                      </a:endParaRPr>
                    </a:p>
                  </a:txBody>
                  <a:tcPr marR="9525" marT="9525" marB="0" anchor="ctr">
                    <a:lnB w="952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4111539851"/>
                  </a:ext>
                </a:extLst>
              </a:tr>
              <a:tr h="747351">
                <a:tc>
                  <a:txBody>
                    <a:bodyPr/>
                    <a:lstStyle/>
                    <a:p>
                      <a:pPr marL="0" marR="0" lvl="0" indent="0" algn="ctr" defTabSz="914400" rtl="0" eaLnBrk="1" fontAlgn="t" latinLnBrk="0" hangingPunct="1">
                        <a:lnSpc>
                          <a:spcPct val="90000"/>
                        </a:lnSpc>
                        <a:spcBef>
                          <a:spcPts val="0"/>
                        </a:spcBef>
                        <a:spcAft>
                          <a:spcPts val="0"/>
                        </a:spcAft>
                        <a:buClrTx/>
                        <a:buSzTx/>
                        <a:buFontTx/>
                        <a:buNone/>
                        <a:tabLst/>
                        <a:defRPr/>
                      </a:pPr>
                      <a:r>
                        <a:rPr lang="en-US" sz="2800" b="1" u="none" strike="noStrike" spc="-20" baseline="0">
                          <a:solidFill>
                            <a:schemeClr val="accent2"/>
                          </a:solidFill>
                          <a:effectLst/>
                        </a:rPr>
                        <a:t>17%</a:t>
                      </a:r>
                      <a:endParaRPr lang="en-US" sz="2800" b="1" i="0" u="none" strike="noStrike" spc="-20" baseline="0">
                        <a:solidFill>
                          <a:schemeClr val="accent2"/>
                        </a:solidFill>
                        <a:effectLst/>
                        <a:latin typeface="Arial" panose="020B0604020202020204" pitchFamily="34" charset="0"/>
                      </a:endParaRPr>
                    </a:p>
                  </a:txBody>
                  <a:tcPr marL="9525" marR="9525" marT="9525" marB="0" anchor="ct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90000"/>
                        </a:lnSpc>
                        <a:spcBef>
                          <a:spcPts val="0"/>
                        </a:spcBef>
                        <a:spcAft>
                          <a:spcPts val="0"/>
                        </a:spcAft>
                        <a:buClrTx/>
                        <a:buSzTx/>
                        <a:buFontTx/>
                        <a:buNone/>
                        <a:tabLst/>
                        <a:defRPr/>
                      </a:pPr>
                      <a:r>
                        <a:rPr lang="en-US" sz="1100" u="none" strike="noStrike" spc="-20" baseline="0">
                          <a:solidFill>
                            <a:schemeClr val="accent5"/>
                          </a:solidFill>
                          <a:effectLst/>
                        </a:rPr>
                        <a:t>We're leveraging automation</a:t>
                      </a:r>
                      <a:br>
                        <a:rPr lang="en-US" sz="1100" u="none" strike="noStrike" spc="-20" baseline="0">
                          <a:solidFill>
                            <a:schemeClr val="accent5"/>
                          </a:solidFill>
                          <a:effectLst/>
                        </a:rPr>
                      </a:br>
                      <a:r>
                        <a:rPr lang="en-US" sz="1100" u="none" strike="noStrike" spc="-20" baseline="0">
                          <a:solidFill>
                            <a:schemeClr val="accent5"/>
                          </a:solidFill>
                          <a:effectLst/>
                        </a:rPr>
                        <a:t>to </a:t>
                      </a:r>
                      <a:r>
                        <a:rPr lang="en-US" sz="1100" b="1" u="none" strike="noStrike" spc="-20" baseline="0" err="1">
                          <a:solidFill>
                            <a:schemeClr val="accent5"/>
                          </a:solidFill>
                          <a:effectLst/>
                        </a:rPr>
                        <a:t>optimise</a:t>
                      </a:r>
                      <a:r>
                        <a:rPr lang="en-US" sz="1100" b="1" u="none" strike="noStrike" spc="-20" baseline="0">
                          <a:solidFill>
                            <a:schemeClr val="accent5"/>
                          </a:solidFill>
                          <a:effectLst/>
                        </a:rPr>
                        <a:t> IT workflows</a:t>
                      </a:r>
                      <a:endParaRPr lang="en-US" sz="1100" b="1" i="0" u="none" strike="noStrike" spc="-20" baseline="0">
                        <a:solidFill>
                          <a:schemeClr val="accent5"/>
                        </a:solidFill>
                        <a:effectLst/>
                        <a:latin typeface="Arial" panose="020B0604020202020204" pitchFamily="34" charset="0"/>
                      </a:endParaRPr>
                    </a:p>
                  </a:txBody>
                  <a:tcPr marR="9525" marT="9525" marB="0" anchor="ct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903923106"/>
                  </a:ext>
                </a:extLst>
              </a:tr>
              <a:tr h="747351">
                <a:tc>
                  <a:txBody>
                    <a:bodyPr/>
                    <a:lstStyle/>
                    <a:p>
                      <a:pPr marL="0" marR="0" lvl="0" indent="0" algn="ctr" defTabSz="914400" rtl="0" eaLnBrk="1" fontAlgn="t" latinLnBrk="0" hangingPunct="1">
                        <a:lnSpc>
                          <a:spcPct val="90000"/>
                        </a:lnSpc>
                        <a:spcBef>
                          <a:spcPts val="0"/>
                        </a:spcBef>
                        <a:spcAft>
                          <a:spcPts val="0"/>
                        </a:spcAft>
                        <a:buClrTx/>
                        <a:buSzTx/>
                        <a:buFontTx/>
                        <a:buNone/>
                        <a:tabLst/>
                        <a:defRPr/>
                      </a:pPr>
                      <a:r>
                        <a:rPr lang="en-US" sz="2800" b="1" u="none" strike="noStrike" spc="-20" baseline="0">
                          <a:solidFill>
                            <a:schemeClr val="accent1"/>
                          </a:solidFill>
                          <a:effectLst/>
                        </a:rPr>
                        <a:t>13%</a:t>
                      </a:r>
                      <a:endParaRPr lang="en-US" sz="2800" b="1" i="0" u="none" strike="noStrike" spc="-20" baseline="0">
                        <a:solidFill>
                          <a:schemeClr val="accent1"/>
                        </a:solidFill>
                        <a:effectLst/>
                        <a:latin typeface="Arial" panose="020B0604020202020204" pitchFamily="34" charset="0"/>
                      </a:endParaRPr>
                    </a:p>
                  </a:txBody>
                  <a:tcPr marL="9525" marR="9525" marT="9525" marB="0" anchor="ct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90000"/>
                        </a:lnSpc>
                        <a:spcBef>
                          <a:spcPts val="0"/>
                        </a:spcBef>
                        <a:spcAft>
                          <a:spcPts val="0"/>
                        </a:spcAft>
                        <a:buClrTx/>
                        <a:buSzTx/>
                        <a:buFontTx/>
                        <a:buNone/>
                        <a:tabLst/>
                        <a:defRPr/>
                      </a:pPr>
                      <a:r>
                        <a:rPr lang="en-US" sz="1100" u="none" strike="noStrike" spc="-20" baseline="0">
                          <a:solidFill>
                            <a:schemeClr val="accent5"/>
                          </a:solidFill>
                          <a:effectLst/>
                        </a:rPr>
                        <a:t>We're leveraging automation</a:t>
                      </a:r>
                      <a:br>
                        <a:rPr lang="en-US" sz="1100" u="none" strike="noStrike" spc="-20" baseline="0">
                          <a:solidFill>
                            <a:schemeClr val="accent5"/>
                          </a:solidFill>
                          <a:effectLst/>
                        </a:rPr>
                      </a:br>
                      <a:r>
                        <a:rPr lang="en-US" sz="1100" u="none" strike="noStrike" spc="-20" baseline="0">
                          <a:solidFill>
                            <a:schemeClr val="accent5"/>
                          </a:solidFill>
                          <a:effectLst/>
                        </a:rPr>
                        <a:t>to </a:t>
                      </a:r>
                      <a:r>
                        <a:rPr lang="en-US" sz="1100" b="1" u="none" strike="noStrike" spc="-20" baseline="0" err="1">
                          <a:solidFill>
                            <a:schemeClr val="accent5"/>
                          </a:solidFill>
                          <a:effectLst/>
                        </a:rPr>
                        <a:t>optimise</a:t>
                      </a:r>
                      <a:r>
                        <a:rPr lang="en-US" sz="1100" b="1" u="none" strike="noStrike" spc="-20" baseline="0">
                          <a:solidFill>
                            <a:schemeClr val="accent5"/>
                          </a:solidFill>
                          <a:effectLst/>
                        </a:rPr>
                        <a:t> business process workflows</a:t>
                      </a:r>
                      <a:endParaRPr lang="en-US" sz="1100" b="1" i="0" u="none" strike="noStrike" spc="-20" baseline="0">
                        <a:solidFill>
                          <a:schemeClr val="accent5"/>
                        </a:solidFill>
                        <a:effectLst/>
                        <a:latin typeface="Arial" panose="020B0604020202020204" pitchFamily="34" charset="0"/>
                      </a:endParaRPr>
                    </a:p>
                  </a:txBody>
                  <a:tcPr marR="9525" marT="9525" marB="0" anchor="ct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779702325"/>
                  </a:ext>
                </a:extLst>
              </a:tr>
              <a:tr h="747351">
                <a:tc>
                  <a:txBody>
                    <a:bodyPr/>
                    <a:lstStyle/>
                    <a:p>
                      <a:pPr marL="0" marR="0" lvl="0" indent="0" algn="ctr" defTabSz="914400" rtl="0" eaLnBrk="1" fontAlgn="t" latinLnBrk="0" hangingPunct="1">
                        <a:lnSpc>
                          <a:spcPct val="90000"/>
                        </a:lnSpc>
                        <a:spcBef>
                          <a:spcPts val="0"/>
                        </a:spcBef>
                        <a:spcAft>
                          <a:spcPts val="0"/>
                        </a:spcAft>
                        <a:buClrTx/>
                        <a:buSzTx/>
                        <a:buFontTx/>
                        <a:buNone/>
                        <a:tabLst/>
                        <a:defRPr/>
                      </a:pPr>
                      <a:r>
                        <a:rPr lang="en-US" sz="2800" b="1" u="none" strike="noStrike" spc="-20" baseline="0">
                          <a:solidFill>
                            <a:schemeClr val="accent5"/>
                          </a:solidFill>
                          <a:effectLst/>
                        </a:rPr>
                        <a:t>16%</a:t>
                      </a:r>
                      <a:endParaRPr lang="en-US" sz="2800" b="1" i="0" u="none" strike="noStrike" spc="-20" baseline="0">
                        <a:solidFill>
                          <a:schemeClr val="accent5"/>
                        </a:solidFill>
                        <a:effectLst/>
                        <a:latin typeface="Arial" panose="020B0604020202020204" pitchFamily="34" charset="0"/>
                      </a:endParaRPr>
                    </a:p>
                  </a:txBody>
                  <a:tcPr marL="9525" marR="9525" marT="9525" marB="0" anchor="ct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noFill/>
                  </a:tcPr>
                </a:tc>
                <a:tc>
                  <a:txBody>
                    <a:bodyPr/>
                    <a:lstStyle/>
                    <a:p>
                      <a:pPr marL="0" marR="0" lvl="0" indent="0" algn="l" defTabSz="914400" rtl="0" eaLnBrk="1" fontAlgn="ctr" latinLnBrk="0" hangingPunct="1">
                        <a:lnSpc>
                          <a:spcPct val="90000"/>
                        </a:lnSpc>
                        <a:spcBef>
                          <a:spcPts val="0"/>
                        </a:spcBef>
                        <a:spcAft>
                          <a:spcPts val="0"/>
                        </a:spcAft>
                        <a:buClrTx/>
                        <a:buSzTx/>
                        <a:buFontTx/>
                        <a:buNone/>
                        <a:tabLst/>
                        <a:defRPr/>
                      </a:pPr>
                      <a:r>
                        <a:rPr lang="en-US" sz="1100" u="none" strike="noStrike" spc="-20" baseline="0">
                          <a:solidFill>
                            <a:schemeClr val="accent5"/>
                          </a:solidFill>
                          <a:effectLst/>
                        </a:rPr>
                        <a:t>We have plans to leverage automation </a:t>
                      </a:r>
                      <a:r>
                        <a:rPr lang="en-US" sz="1100" b="1" u="none" strike="noStrike" spc="-20" baseline="0">
                          <a:solidFill>
                            <a:schemeClr val="accent5"/>
                          </a:solidFill>
                          <a:effectLst/>
                        </a:rPr>
                        <a:t>in the next 12 months</a:t>
                      </a:r>
                      <a:endParaRPr lang="en-US" sz="1100" b="1" i="0" u="none" strike="noStrike" spc="-20" baseline="0">
                        <a:solidFill>
                          <a:schemeClr val="accent5"/>
                        </a:solidFill>
                        <a:effectLst/>
                        <a:latin typeface="Arial" panose="020B0604020202020204" pitchFamily="34" charset="0"/>
                      </a:endParaRPr>
                    </a:p>
                  </a:txBody>
                  <a:tcPr marR="9525" marT="9525" marB="0" anchor="ct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833519123"/>
                  </a:ext>
                </a:extLst>
              </a:tr>
              <a:tr h="747351">
                <a:tc>
                  <a:txBody>
                    <a:bodyPr/>
                    <a:lstStyle/>
                    <a:p>
                      <a:pPr marL="0" marR="0" lvl="0" indent="0" algn="ctr" defTabSz="914400" rtl="0" eaLnBrk="1" fontAlgn="t" latinLnBrk="0" hangingPunct="1">
                        <a:lnSpc>
                          <a:spcPct val="90000"/>
                        </a:lnSpc>
                        <a:spcBef>
                          <a:spcPts val="0"/>
                        </a:spcBef>
                        <a:spcAft>
                          <a:spcPts val="0"/>
                        </a:spcAft>
                        <a:buClrTx/>
                        <a:buSzTx/>
                        <a:buFontTx/>
                        <a:buNone/>
                        <a:tabLst/>
                        <a:defRPr/>
                      </a:pPr>
                      <a:r>
                        <a:rPr lang="en-US" sz="2400" b="1" u="none" strike="noStrike" spc="-20" baseline="0">
                          <a:solidFill>
                            <a:schemeClr val="accent4"/>
                          </a:solidFill>
                          <a:effectLst/>
                        </a:rPr>
                        <a:t>15%</a:t>
                      </a:r>
                      <a:endParaRPr lang="en-US" sz="2400" b="1" i="0" u="none" strike="noStrike" spc="-20" baseline="0">
                        <a:solidFill>
                          <a:schemeClr val="accent4"/>
                        </a:solidFill>
                        <a:effectLst/>
                        <a:latin typeface="Arial" panose="020B0604020202020204" pitchFamily="34" charset="0"/>
                      </a:endParaRPr>
                    </a:p>
                  </a:txBody>
                  <a:tcPr marL="9525" marR="9525" marT="9525" marB="0" anchor="ctr">
                    <a:lnT w="9525" cap="flat" cmpd="sng" algn="ctr">
                      <a:solidFill>
                        <a:schemeClr val="accent4">
                          <a:lumMod val="40000"/>
                          <a:lumOff val="60000"/>
                        </a:schemeClr>
                      </a:solidFill>
                      <a:prstDash val="solid"/>
                      <a:round/>
                      <a:headEnd type="none" w="med" len="med"/>
                      <a:tailEnd type="none" w="med" len="med"/>
                    </a:lnT>
                    <a:solidFill>
                      <a:schemeClr val="accent4">
                        <a:lumMod val="20000"/>
                        <a:lumOff val="80000"/>
                        <a:alpha val="50000"/>
                      </a:schemeClr>
                    </a:solidFill>
                  </a:tcPr>
                </a:tc>
                <a:tc>
                  <a:txBody>
                    <a:bodyPr/>
                    <a:lstStyle/>
                    <a:p>
                      <a:pPr marL="0" marR="0" lvl="0" indent="0" algn="l" defTabSz="914400" rtl="0" eaLnBrk="1" fontAlgn="ctr" latinLnBrk="0" hangingPunct="1">
                        <a:lnSpc>
                          <a:spcPct val="90000"/>
                        </a:lnSpc>
                        <a:spcBef>
                          <a:spcPts val="0"/>
                        </a:spcBef>
                        <a:spcAft>
                          <a:spcPts val="0"/>
                        </a:spcAft>
                        <a:buClrTx/>
                        <a:buSzTx/>
                        <a:buFontTx/>
                        <a:buNone/>
                        <a:tabLst/>
                        <a:defRPr/>
                      </a:pPr>
                      <a:r>
                        <a:rPr lang="en-US" sz="1100" u="none" strike="noStrike" spc="-20" baseline="0">
                          <a:solidFill>
                            <a:schemeClr val="accent5"/>
                          </a:solidFill>
                          <a:effectLst/>
                        </a:rPr>
                        <a:t>We </a:t>
                      </a:r>
                      <a:r>
                        <a:rPr lang="en-US" sz="1100" b="1" u="none" strike="noStrike" spc="-20" baseline="0">
                          <a:solidFill>
                            <a:schemeClr val="accent5"/>
                          </a:solidFill>
                          <a:effectLst/>
                        </a:rPr>
                        <a:t>have no immediate plans </a:t>
                      </a:r>
                      <a:r>
                        <a:rPr lang="en-US" sz="1100" u="none" strike="noStrike" spc="-20" baseline="0">
                          <a:solidFill>
                            <a:schemeClr val="accent5"/>
                          </a:solidFill>
                          <a:effectLst/>
                        </a:rPr>
                        <a:t>to leverage automation</a:t>
                      </a:r>
                      <a:endParaRPr lang="en-US" sz="1100" b="0" i="0" u="none" strike="noStrike" spc="-20" baseline="0">
                        <a:solidFill>
                          <a:schemeClr val="accent5"/>
                        </a:solidFill>
                        <a:effectLst/>
                        <a:latin typeface="Arial" panose="020B0604020202020204" pitchFamily="34" charset="0"/>
                      </a:endParaRPr>
                    </a:p>
                  </a:txBody>
                  <a:tcPr marR="9525" marT="9525" marB="0" anchor="ctr">
                    <a:lnT w="9525" cap="flat" cmpd="sng" algn="ctr">
                      <a:solidFill>
                        <a:schemeClr val="accent4">
                          <a:lumMod val="40000"/>
                          <a:lumOff val="60000"/>
                        </a:schemeClr>
                      </a:solidFill>
                      <a:prstDash val="solid"/>
                      <a:round/>
                      <a:headEnd type="none" w="med" len="med"/>
                      <a:tailEnd type="none" w="med" len="med"/>
                    </a:lnT>
                    <a:solidFill>
                      <a:schemeClr val="accent4">
                        <a:lumMod val="20000"/>
                        <a:lumOff val="80000"/>
                        <a:alpha val="50000"/>
                      </a:schemeClr>
                    </a:solidFill>
                  </a:tcPr>
                </a:tc>
                <a:extLst>
                  <a:ext uri="{0D108BD9-81ED-4DB2-BD59-A6C34878D82A}">
                    <a16:rowId xmlns:a16="http://schemas.microsoft.com/office/drawing/2014/main" val="1475637997"/>
                  </a:ext>
                </a:extLst>
              </a:tr>
            </a:tbl>
          </a:graphicData>
        </a:graphic>
      </p:graphicFrame>
      <p:sp>
        <p:nvSpPr>
          <p:cNvPr id="13" name="Left Brace 12">
            <a:extLst>
              <a:ext uri="{FF2B5EF4-FFF2-40B4-BE49-F238E27FC236}">
                <a16:creationId xmlns:a16="http://schemas.microsoft.com/office/drawing/2014/main" id="{38AD8A50-9A4C-46AA-95D0-92C6555FDCCF}"/>
              </a:ext>
            </a:extLst>
          </p:cNvPr>
          <p:cNvSpPr/>
          <p:nvPr/>
        </p:nvSpPr>
        <p:spPr>
          <a:xfrm flipH="1">
            <a:off x="5443860" y="2616483"/>
            <a:ext cx="435861" cy="2838019"/>
          </a:xfrm>
          <a:prstGeom prst="leftBrace">
            <a:avLst>
              <a:gd name="adj1" fmla="val 39333"/>
              <a:gd name="adj2" fmla="val 16446"/>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Content Placeholder 3">
            <a:extLst>
              <a:ext uri="{FF2B5EF4-FFF2-40B4-BE49-F238E27FC236}">
                <a16:creationId xmlns:a16="http://schemas.microsoft.com/office/drawing/2014/main" id="{61F117B0-2B3B-4C05-B7E6-34211EA4C561}"/>
              </a:ext>
            </a:extLst>
          </p:cNvPr>
          <p:cNvSpPr txBox="1">
            <a:spLocks/>
          </p:cNvSpPr>
          <p:nvPr/>
        </p:nvSpPr>
        <p:spPr>
          <a:xfrm>
            <a:off x="5982584" y="2529280"/>
            <a:ext cx="2651049" cy="3671606"/>
          </a:xfrm>
          <a:prstGeom prst="rect">
            <a:avLst/>
          </a:prstGeom>
          <a:solidFill>
            <a:schemeClr val="accent4">
              <a:lumMod val="20000"/>
              <a:lumOff val="80000"/>
            </a:schemeClr>
          </a:solidFill>
        </p:spPr>
        <p:txBody>
          <a:bodyPr vert="horz" lIns="182880" tIns="182880" rIns="182880" bIns="182880" rtlCol="0">
            <a:noAutofit/>
          </a:bodyPr>
          <a:lstStyle>
            <a:lvl1pPr marL="228600" indent="-228600" algn="l" defTabSz="914400" rtl="0" eaLnBrk="1" latinLnBrk="0" hangingPunct="1">
              <a:lnSpc>
                <a:spcPct val="90000"/>
              </a:lnSpc>
              <a:spcBef>
                <a:spcPts val="0"/>
              </a:spcBef>
              <a:spcAft>
                <a:spcPts val="1000"/>
              </a:spcAft>
              <a:buClr>
                <a:schemeClr val="accent1"/>
              </a:buClr>
              <a:buFont typeface="Arial"/>
              <a:buChar char="•"/>
              <a:defRPr sz="2000" kern="1200" spc="-20" baseline="0">
                <a:solidFill>
                  <a:schemeClr val="accent5">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0"/>
              </a:spcBef>
              <a:spcAft>
                <a:spcPts val="1000"/>
              </a:spcAft>
              <a:buClr>
                <a:schemeClr val="accent1"/>
              </a:buClr>
              <a:buFont typeface="AppleSymbols" charset="0"/>
              <a:buChar char="⎻"/>
              <a:defRPr sz="1800" kern="1200" spc="-20" baseline="0">
                <a:solidFill>
                  <a:schemeClr val="accent5">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0"/>
              </a:spcBef>
              <a:spcAft>
                <a:spcPts val="1000"/>
              </a:spcAft>
              <a:buClr>
                <a:schemeClr val="accent1"/>
              </a:buClr>
              <a:buFont typeface="Wingdings" charset="2"/>
              <a:buChar char="§"/>
              <a:defRPr sz="1600" kern="1200" spc="-20" baseline="0">
                <a:solidFill>
                  <a:schemeClr val="accent5">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0"/>
              </a:spcBef>
              <a:spcAft>
                <a:spcPts val="1000"/>
              </a:spcAft>
              <a:buClr>
                <a:schemeClr val="accent1"/>
              </a:buClr>
              <a:buFont typeface="Arial"/>
              <a:buChar char="•"/>
              <a:defRPr sz="1400" kern="1200" spc="-50" baseline="0">
                <a:solidFill>
                  <a:schemeClr val="accent5">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1000"/>
              </a:spcAft>
              <a:buClr>
                <a:schemeClr val="accent1"/>
              </a:buClr>
              <a:buFont typeface="Arial"/>
              <a:buChar char="•"/>
              <a:defRPr sz="1400" kern="1200" spc="-50" baseline="0">
                <a:solidFill>
                  <a:schemeClr val="accent5">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800"/>
              </a:spcAft>
              <a:buClr>
                <a:srgbClr val="006883"/>
              </a:buClr>
              <a:buSzTx/>
              <a:buFont typeface="Arial"/>
              <a:buNone/>
              <a:tabLst/>
              <a:defRPr/>
            </a:pPr>
            <a:r>
              <a:rPr kumimoji="0" lang="en-US" sz="3200" b="1" i="0" u="none" strike="noStrike" kern="1200" cap="none" spc="-20" normalizeH="0" baseline="0" noProof="0">
                <a:ln>
                  <a:noFill/>
                </a:ln>
                <a:solidFill>
                  <a:srgbClr val="006883"/>
                </a:solidFill>
                <a:effectLst/>
                <a:uLnTx/>
                <a:uFillTx/>
                <a:latin typeface="Arial" charset="0"/>
                <a:cs typeface="Arial" charset="0"/>
              </a:rPr>
              <a:t>85%</a:t>
            </a:r>
            <a:br>
              <a:rPr kumimoji="0" lang="en-US" sz="2000" b="0" i="0" u="none" strike="noStrike" kern="1200" cap="none" spc="-20" normalizeH="0" baseline="0" noProof="0">
                <a:ln>
                  <a:noFill/>
                </a:ln>
                <a:solidFill>
                  <a:srgbClr val="006883"/>
                </a:solidFill>
                <a:effectLst/>
                <a:uLnTx/>
                <a:uFillTx/>
                <a:latin typeface="Arial" charset="0"/>
                <a:cs typeface="Arial" charset="0"/>
              </a:rPr>
            </a:br>
            <a:r>
              <a:rPr kumimoji="0" lang="en-US" sz="1800" b="1" i="0" u="none" strike="noStrike" kern="1200" cap="none" spc="-20" normalizeH="0" baseline="0" noProof="0">
                <a:ln>
                  <a:noFill/>
                </a:ln>
                <a:solidFill>
                  <a:srgbClr val="006883"/>
                </a:solidFill>
                <a:effectLst/>
                <a:uLnTx/>
                <a:uFillTx/>
                <a:latin typeface="Arial" charset="0"/>
                <a:cs typeface="Arial" charset="0"/>
              </a:rPr>
              <a:t>of orgs are investing</a:t>
            </a:r>
            <a:br>
              <a:rPr kumimoji="0" lang="en-US" sz="1800" b="1" i="0" u="none" strike="noStrike" kern="1200" cap="none" spc="-20" normalizeH="0" baseline="0" noProof="0">
                <a:ln>
                  <a:noFill/>
                </a:ln>
                <a:solidFill>
                  <a:srgbClr val="006883"/>
                </a:solidFill>
                <a:effectLst/>
                <a:uLnTx/>
                <a:uFillTx/>
                <a:latin typeface="Arial" charset="0"/>
                <a:cs typeface="Arial" charset="0"/>
              </a:rPr>
            </a:br>
            <a:r>
              <a:rPr kumimoji="0" lang="en-US" sz="1800" b="1" i="0" u="none" strike="noStrike" kern="1200" cap="none" spc="-20" normalizeH="0" baseline="0" noProof="0">
                <a:ln>
                  <a:noFill/>
                </a:ln>
                <a:solidFill>
                  <a:srgbClr val="006883"/>
                </a:solidFill>
                <a:effectLst/>
                <a:uLnTx/>
                <a:uFillTx/>
                <a:latin typeface="Arial" charset="0"/>
                <a:cs typeface="Arial" charset="0"/>
              </a:rPr>
              <a:t>in automation</a:t>
            </a:r>
          </a:p>
          <a:p>
            <a:pPr marL="233363" marR="0" lvl="1" indent="-233363" algn="l" defTabSz="914400" rtl="0" eaLnBrk="1" fontAlgn="auto" latinLnBrk="0" hangingPunct="1">
              <a:lnSpc>
                <a:spcPct val="90000"/>
              </a:lnSpc>
              <a:spcBef>
                <a:spcPts val="0"/>
              </a:spcBef>
              <a:spcAft>
                <a:spcPts val="1000"/>
              </a:spcAft>
              <a:buClr>
                <a:srgbClr val="006883"/>
              </a:buClr>
              <a:buSzTx/>
              <a:buFont typeface="AppleSymbols" charset="0"/>
              <a:buChar char="⎻"/>
              <a:tabLst/>
              <a:defRPr/>
            </a:pPr>
            <a:r>
              <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rPr>
              <a:t>Automation is used by most respondents to </a:t>
            </a:r>
            <a:r>
              <a:rPr kumimoji="0" lang="en-US" sz="1600" b="0" i="0" u="none" strike="noStrike" kern="1200" cap="none" spc="-20" normalizeH="0" baseline="0" noProof="0" err="1">
                <a:ln>
                  <a:noFill/>
                </a:ln>
                <a:solidFill>
                  <a:srgbClr val="000000">
                    <a:lumMod val="75000"/>
                    <a:lumOff val="25000"/>
                  </a:srgbClr>
                </a:solidFill>
                <a:effectLst/>
                <a:uLnTx/>
                <a:uFillTx/>
                <a:latin typeface="Arial" charset="0"/>
                <a:cs typeface="Arial" charset="0"/>
              </a:rPr>
              <a:t>optimise</a:t>
            </a:r>
            <a:r>
              <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rPr>
              <a:t> </a:t>
            </a:r>
            <a:r>
              <a:rPr kumimoji="0" lang="en-US" sz="1600" b="1" i="0" u="none" strike="noStrike" kern="1200" cap="none" spc="-20" normalizeH="0" baseline="0" noProof="0">
                <a:ln>
                  <a:noFill/>
                </a:ln>
                <a:solidFill>
                  <a:srgbClr val="000000">
                    <a:lumMod val="75000"/>
                    <a:lumOff val="25000"/>
                  </a:srgbClr>
                </a:solidFill>
                <a:effectLst/>
                <a:uLnTx/>
                <a:uFillTx/>
                <a:latin typeface="Arial" charset="0"/>
                <a:cs typeface="Arial" charset="0"/>
              </a:rPr>
              <a:t>both</a:t>
            </a:r>
            <a:r>
              <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rPr>
              <a:t> </a:t>
            </a:r>
            <a:r>
              <a:rPr kumimoji="0" lang="en-US" sz="1600" b="1" i="0" u="none" strike="noStrike" kern="1200" cap="none" spc="-20" normalizeH="0" baseline="0" noProof="0">
                <a:ln>
                  <a:noFill/>
                </a:ln>
                <a:solidFill>
                  <a:srgbClr val="000000">
                    <a:lumMod val="75000"/>
                    <a:lumOff val="25000"/>
                  </a:srgbClr>
                </a:solidFill>
                <a:effectLst/>
                <a:uLnTx/>
                <a:uFillTx/>
                <a:latin typeface="Arial" charset="0"/>
                <a:cs typeface="Arial" charset="0"/>
              </a:rPr>
              <a:t>business</a:t>
            </a:r>
            <a:r>
              <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rPr>
              <a:t> </a:t>
            </a:r>
            <a:r>
              <a:rPr kumimoji="0" lang="en-US" sz="1600" b="1" i="0" u="none" strike="noStrike" kern="1200" cap="none" spc="-20" normalizeH="0" baseline="0" noProof="0">
                <a:ln>
                  <a:noFill/>
                </a:ln>
                <a:solidFill>
                  <a:srgbClr val="000000">
                    <a:lumMod val="75000"/>
                    <a:lumOff val="25000"/>
                  </a:srgbClr>
                </a:solidFill>
                <a:effectLst/>
                <a:uLnTx/>
                <a:uFillTx/>
                <a:latin typeface="Arial" charset="0"/>
                <a:cs typeface="Arial" charset="0"/>
              </a:rPr>
              <a:t>and</a:t>
            </a:r>
            <a:r>
              <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rPr>
              <a:t> </a:t>
            </a:r>
            <a:r>
              <a:rPr kumimoji="0" lang="en-US" sz="1600" b="1" i="0" u="none" strike="noStrike" kern="1200" cap="none" spc="-20" normalizeH="0" baseline="0" noProof="0">
                <a:ln>
                  <a:noFill/>
                </a:ln>
                <a:solidFill>
                  <a:srgbClr val="000000">
                    <a:lumMod val="75000"/>
                    <a:lumOff val="25000"/>
                  </a:srgbClr>
                </a:solidFill>
                <a:effectLst/>
                <a:uLnTx/>
                <a:uFillTx/>
                <a:latin typeface="Arial" charset="0"/>
                <a:cs typeface="Arial" charset="0"/>
              </a:rPr>
              <a:t>tech</a:t>
            </a:r>
            <a:r>
              <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rPr>
              <a:t> </a:t>
            </a:r>
            <a:r>
              <a:rPr kumimoji="0" lang="en-US" sz="1600" b="1" i="0" u="none" strike="noStrike" kern="1200" cap="none" spc="-20" normalizeH="0" baseline="0" noProof="0">
                <a:ln>
                  <a:noFill/>
                </a:ln>
                <a:solidFill>
                  <a:srgbClr val="000000">
                    <a:lumMod val="75000"/>
                    <a:lumOff val="25000"/>
                  </a:srgbClr>
                </a:solidFill>
                <a:effectLst/>
                <a:uLnTx/>
                <a:uFillTx/>
                <a:latin typeface="Arial" charset="0"/>
                <a:cs typeface="Arial" charset="0"/>
              </a:rPr>
              <a:t>workflows</a:t>
            </a:r>
            <a:endPar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endParaRPr>
          </a:p>
          <a:p>
            <a:pPr marL="233363" marR="0" lvl="1" indent="-233363" algn="l" defTabSz="914400" rtl="0" eaLnBrk="1" fontAlgn="auto" latinLnBrk="0" hangingPunct="1">
              <a:lnSpc>
                <a:spcPct val="90000"/>
              </a:lnSpc>
              <a:spcBef>
                <a:spcPts val="0"/>
              </a:spcBef>
              <a:spcAft>
                <a:spcPts val="1000"/>
              </a:spcAft>
              <a:buClr>
                <a:srgbClr val="006883"/>
              </a:buClr>
              <a:buSzTx/>
              <a:buFont typeface="AppleSymbols" charset="0"/>
              <a:buChar char="⎻"/>
              <a:tabLst/>
              <a:defRPr/>
            </a:pPr>
            <a:r>
              <a:rPr kumimoji="0" lang="en-US" sz="1600" b="1" i="0" u="none" strike="noStrike" kern="1200" cap="none" spc="-20" normalizeH="0" baseline="0" noProof="0">
                <a:ln>
                  <a:noFill/>
                </a:ln>
                <a:solidFill>
                  <a:srgbClr val="000000">
                    <a:lumMod val="75000"/>
                    <a:lumOff val="25000"/>
                  </a:srgbClr>
                </a:solidFill>
                <a:effectLst/>
                <a:uLnTx/>
                <a:uFillTx/>
                <a:latin typeface="Arial" charset="0"/>
                <a:cs typeface="Arial" charset="0"/>
              </a:rPr>
              <a:t>1 in 6</a:t>
            </a:r>
            <a:r>
              <a:rPr kumimoji="0" lang="en-US" sz="1600" b="0" i="0" u="none" strike="noStrike" kern="1200" cap="none" spc="-20" normalizeH="0" baseline="0" noProof="0">
                <a:ln>
                  <a:noFill/>
                </a:ln>
                <a:solidFill>
                  <a:srgbClr val="000000">
                    <a:lumMod val="75000"/>
                    <a:lumOff val="25000"/>
                  </a:srgbClr>
                </a:solidFill>
                <a:effectLst/>
                <a:uLnTx/>
                <a:uFillTx/>
                <a:latin typeface="Arial" charset="0"/>
                <a:cs typeface="Arial" charset="0"/>
              </a:rPr>
              <a:t> will launch first-time automation projects during the coming year</a:t>
            </a:r>
          </a:p>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endParaRPr kumimoji="0" lang="en-US" sz="2000" b="0" i="0" u="none" strike="noStrike" kern="1200" cap="none" spc="-20" normalizeH="0" baseline="0" noProof="0">
              <a:ln>
                <a:noFill/>
              </a:ln>
              <a:solidFill>
                <a:srgbClr val="5C5C5C">
                  <a:lumMod val="50000"/>
                </a:srgbClr>
              </a:solidFill>
              <a:effectLst/>
              <a:uLnTx/>
              <a:uFillTx/>
              <a:latin typeface="Arial" charset="0"/>
              <a:cs typeface="Arial" charset="0"/>
            </a:endParaRPr>
          </a:p>
        </p:txBody>
      </p:sp>
      <p:sp>
        <p:nvSpPr>
          <p:cNvPr id="16" name="Text Placeholder 6">
            <a:extLst>
              <a:ext uri="{FF2B5EF4-FFF2-40B4-BE49-F238E27FC236}">
                <a16:creationId xmlns:a16="http://schemas.microsoft.com/office/drawing/2014/main" id="{EDDEA14E-3746-4747-AB6E-EE573D5AB128}"/>
              </a:ext>
            </a:extLst>
          </p:cNvPr>
          <p:cNvSpPr txBox="1">
            <a:spLocks/>
          </p:cNvSpPr>
          <p:nvPr/>
        </p:nvSpPr>
        <p:spPr>
          <a:xfrm>
            <a:off x="8736496" y="2470945"/>
            <a:ext cx="2782186" cy="3886200"/>
          </a:xfrm>
          <a:prstGeom prst="rect">
            <a:avLst/>
          </a:prstGeom>
          <a:solidFill>
            <a:schemeClr val="bg1"/>
          </a:solidFill>
        </p:spPr>
        <p:txBody>
          <a:bodyPr vert="horz" lIns="182880" tIns="182880" rIns="182880" bIns="182880" rtlCol="0">
            <a:noAutofit/>
          </a:bodyPr>
          <a:lstStyle>
            <a:lvl1pPr marL="228600" indent="-228600" algn="l" defTabSz="914400" rtl="0" eaLnBrk="1" latinLnBrk="0" hangingPunct="1">
              <a:lnSpc>
                <a:spcPct val="90000"/>
              </a:lnSpc>
              <a:spcBef>
                <a:spcPts val="0"/>
              </a:spcBef>
              <a:spcAft>
                <a:spcPts val="1000"/>
              </a:spcAft>
              <a:buClr>
                <a:schemeClr val="accent1"/>
              </a:buClr>
              <a:buFont typeface="Arial"/>
              <a:buChar char="•"/>
              <a:defRPr sz="2000" kern="1200" spc="-20" baseline="0">
                <a:solidFill>
                  <a:schemeClr val="accent5">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0"/>
              </a:spcBef>
              <a:spcAft>
                <a:spcPts val="1000"/>
              </a:spcAft>
              <a:buClr>
                <a:schemeClr val="accent1"/>
              </a:buClr>
              <a:buFont typeface="AppleSymbols" charset="0"/>
              <a:buChar char="⎻"/>
              <a:defRPr sz="1800" kern="1200" spc="-20" baseline="0">
                <a:solidFill>
                  <a:schemeClr val="accent5">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0"/>
              </a:spcBef>
              <a:spcAft>
                <a:spcPts val="1000"/>
              </a:spcAft>
              <a:buClr>
                <a:schemeClr val="accent1"/>
              </a:buClr>
              <a:buFont typeface="Wingdings" charset="2"/>
              <a:buChar char="§"/>
              <a:defRPr sz="1600" kern="1200" spc="-20" baseline="0">
                <a:solidFill>
                  <a:schemeClr val="accent5">
                    <a:lumMod val="50000"/>
                  </a:schemeClr>
                </a:solidFill>
                <a:latin typeface="Arial" charset="0"/>
                <a:ea typeface="Arial" charset="0"/>
                <a:cs typeface="Arial" charset="0"/>
              </a:defRPr>
            </a:lvl3pPr>
            <a:lvl4pPr marL="1600200" indent="-228600" algn="l" defTabSz="914400" rtl="0" eaLnBrk="1" latinLnBrk="0" hangingPunct="1">
              <a:lnSpc>
                <a:spcPct val="90000"/>
              </a:lnSpc>
              <a:spcBef>
                <a:spcPts val="0"/>
              </a:spcBef>
              <a:spcAft>
                <a:spcPts val="1000"/>
              </a:spcAft>
              <a:buClr>
                <a:schemeClr val="accent1"/>
              </a:buClr>
              <a:buFont typeface="Arial"/>
              <a:buChar char="•"/>
              <a:defRPr sz="1400" kern="1200" spc="-50" baseline="0">
                <a:solidFill>
                  <a:schemeClr val="accent5">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1000"/>
              </a:spcAft>
              <a:buClr>
                <a:schemeClr val="accent1"/>
              </a:buClr>
              <a:buFont typeface="Arial"/>
              <a:buChar char="•"/>
              <a:defRPr sz="1400" kern="1200" spc="-50" baseline="0">
                <a:solidFill>
                  <a:schemeClr val="accent5">
                    <a:lumMod val="50000"/>
                  </a:schemeClr>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r>
              <a:rPr kumimoji="0" lang="en-US" sz="1600" b="1" i="0" u="none" strike="noStrike" kern="1200" cap="none" spc="-20" normalizeH="0" baseline="0" noProof="0">
                <a:ln>
                  <a:noFill/>
                </a:ln>
                <a:solidFill>
                  <a:srgbClr val="5C5C5C">
                    <a:lumMod val="50000"/>
                  </a:srgbClr>
                </a:solidFill>
                <a:effectLst/>
                <a:uLnTx/>
                <a:uFillTx/>
                <a:latin typeface="Arial" charset="0"/>
                <a:cs typeface="Arial" charset="0"/>
              </a:rPr>
              <a:t>72% </a:t>
            </a:r>
            <a: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t>of ‘cloud-first’ </a:t>
            </a:r>
            <a:r>
              <a:rPr kumimoji="0" lang="en-US" sz="1600" b="0" i="0" u="none" strike="noStrike" kern="1200" cap="none" spc="-20" normalizeH="0" baseline="0" noProof="0" err="1">
                <a:ln>
                  <a:noFill/>
                </a:ln>
                <a:solidFill>
                  <a:srgbClr val="5C5C5C">
                    <a:lumMod val="50000"/>
                  </a:srgbClr>
                </a:solidFill>
                <a:effectLst/>
                <a:uLnTx/>
                <a:uFillTx/>
                <a:latin typeface="Arial" charset="0"/>
                <a:cs typeface="Arial" charset="0"/>
              </a:rPr>
              <a:t>organisations</a:t>
            </a:r>
            <a: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t> </a:t>
            </a:r>
            <a:r>
              <a:rPr kumimoji="0" lang="en-US" sz="1600" b="1" i="0" u="none" strike="noStrike" kern="1200" cap="none" spc="-20" normalizeH="0" baseline="0" noProof="0">
                <a:ln>
                  <a:noFill/>
                </a:ln>
                <a:solidFill>
                  <a:srgbClr val="5C5C5C">
                    <a:lumMod val="50000"/>
                  </a:srgbClr>
                </a:solidFill>
                <a:effectLst/>
                <a:uLnTx/>
                <a:uFillTx/>
                <a:latin typeface="Arial" charset="0"/>
                <a:cs typeface="Arial" charset="0"/>
              </a:rPr>
              <a:t>leverage automation</a:t>
            </a:r>
            <a: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t> currently</a:t>
            </a:r>
          </a:p>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r>
              <a:rPr kumimoji="0" lang="en-US" sz="1600" b="1" i="0" u="none" strike="noStrike" kern="1200" cap="none" spc="-20" normalizeH="0" baseline="0" noProof="0">
                <a:ln>
                  <a:noFill/>
                </a:ln>
                <a:solidFill>
                  <a:srgbClr val="5C5C5C">
                    <a:lumMod val="50000"/>
                  </a:srgbClr>
                </a:solidFill>
                <a:effectLst/>
                <a:uLnTx/>
                <a:uFillTx/>
                <a:latin typeface="Arial" charset="0"/>
                <a:cs typeface="Arial" charset="0"/>
              </a:rPr>
              <a:t>IT automation is consistent </a:t>
            </a:r>
            <a: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t>regardless</a:t>
            </a:r>
            <a:b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br>
            <a: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t>of cloud or on-premises bias. </a:t>
            </a:r>
            <a:r>
              <a:rPr kumimoji="0" lang="en-US" sz="1600" b="1" i="0" u="none" strike="noStrike" kern="1200" cap="none" spc="-20" normalizeH="0" baseline="0" noProof="0">
                <a:ln>
                  <a:noFill/>
                </a:ln>
                <a:solidFill>
                  <a:srgbClr val="5C5C5C">
                    <a:lumMod val="50000"/>
                  </a:srgbClr>
                </a:solidFill>
                <a:effectLst/>
                <a:uLnTx/>
                <a:uFillTx/>
                <a:latin typeface="Arial" charset="0"/>
                <a:cs typeface="Arial" charset="0"/>
              </a:rPr>
              <a:t>Business automation </a:t>
            </a:r>
            <a: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t>is more likely at </a:t>
            </a:r>
            <a:r>
              <a:rPr kumimoji="0" lang="en-US" sz="1600" b="1" i="0" u="none" strike="noStrike" kern="1200" cap="none" spc="-20" normalizeH="0" baseline="0" noProof="0">
                <a:ln>
                  <a:noFill/>
                </a:ln>
                <a:solidFill>
                  <a:srgbClr val="5C5C5C">
                    <a:lumMod val="50000"/>
                  </a:srgbClr>
                </a:solidFill>
                <a:effectLst/>
                <a:uLnTx/>
                <a:uFillTx/>
                <a:latin typeface="Arial" charset="0"/>
                <a:cs typeface="Arial" charset="0"/>
              </a:rPr>
              <a:t>“cloud-first” </a:t>
            </a:r>
            <a:r>
              <a:rPr kumimoji="0" lang="en-US" sz="1600" b="0" i="0" u="none" strike="noStrike" kern="1200" cap="none" spc="-20" normalizeH="0" baseline="0" noProof="0" err="1">
                <a:ln>
                  <a:noFill/>
                </a:ln>
                <a:solidFill>
                  <a:srgbClr val="5C5C5C">
                    <a:lumMod val="50000"/>
                  </a:srgbClr>
                </a:solidFill>
                <a:effectLst/>
                <a:uLnTx/>
                <a:uFillTx/>
                <a:latin typeface="Arial" charset="0"/>
                <a:cs typeface="Arial" charset="0"/>
              </a:rPr>
              <a:t>organisations</a:t>
            </a:r>
            <a:endPar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endParaRPr>
          </a:p>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r>
              <a:rPr kumimoji="0" lang="en-US" sz="1600" b="1" i="0" u="none" strike="noStrike" kern="1200" cap="none" spc="-20" normalizeH="0" baseline="0" noProof="0">
                <a:ln>
                  <a:noFill/>
                </a:ln>
                <a:solidFill>
                  <a:srgbClr val="5C5C5C">
                    <a:lumMod val="50000"/>
                  </a:srgbClr>
                </a:solidFill>
                <a:effectLst/>
                <a:uLnTx/>
                <a:uFillTx/>
                <a:latin typeface="Arial" charset="0"/>
                <a:cs typeface="Arial" charset="0"/>
              </a:rPr>
              <a:t>Advanced automation </a:t>
            </a:r>
            <a:r>
              <a:rPr kumimoji="0" lang="en-US" sz="1600" b="0" i="0" u="none" strike="noStrike" kern="1200" cap="none" spc="-20" normalizeH="0" baseline="0" noProof="0">
                <a:ln>
                  <a:noFill/>
                </a:ln>
                <a:solidFill>
                  <a:srgbClr val="5C5C5C">
                    <a:lumMod val="50000"/>
                  </a:srgbClr>
                </a:solidFill>
                <a:effectLst/>
                <a:uLnTx/>
                <a:uFillTx/>
                <a:latin typeface="Arial" charset="0"/>
                <a:cs typeface="Arial" charset="0"/>
              </a:rPr>
              <a:t>users the most likely to be interested in AWS Outposts, Azure Stack, hardware options</a:t>
            </a:r>
          </a:p>
        </p:txBody>
      </p:sp>
    </p:spTree>
    <p:extLst>
      <p:ext uri="{BB962C8B-B14F-4D97-AF65-F5344CB8AC3E}">
        <p14:creationId xmlns:p14="http://schemas.microsoft.com/office/powerpoint/2010/main" val="354411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CF0879-CF8B-4160-A270-490B7E2CF4D9}"/>
              </a:ext>
            </a:extLst>
          </p:cNvPr>
          <p:cNvSpPr>
            <a:spLocks noGrp="1"/>
          </p:cNvSpPr>
          <p:nvPr>
            <p:ph type="body" sz="quarter" idx="10"/>
          </p:nvPr>
        </p:nvSpPr>
        <p:spPr/>
        <p:txBody>
          <a:bodyPr/>
          <a:lstStyle/>
          <a:p>
            <a:r>
              <a:rPr lang="en-US"/>
              <a:t>Source: 2022 IT Priorities (Europe)</a:t>
            </a:r>
            <a:endParaRPr lang="en-US">
              <a:highlight>
                <a:srgbClr val="FFFF00"/>
              </a:highlight>
            </a:endParaRPr>
          </a:p>
        </p:txBody>
      </p:sp>
      <p:sp>
        <p:nvSpPr>
          <p:cNvPr id="4" name="Content Placeholder 3">
            <a:extLst>
              <a:ext uri="{FF2B5EF4-FFF2-40B4-BE49-F238E27FC236}">
                <a16:creationId xmlns:a16="http://schemas.microsoft.com/office/drawing/2014/main" id="{6CB94812-1E68-4A02-9D08-E337E580F163}"/>
              </a:ext>
            </a:extLst>
          </p:cNvPr>
          <p:cNvSpPr>
            <a:spLocks noGrp="1"/>
          </p:cNvSpPr>
          <p:nvPr>
            <p:ph sz="half" idx="2"/>
          </p:nvPr>
        </p:nvSpPr>
        <p:spPr>
          <a:xfrm>
            <a:off x="609600" y="1636296"/>
            <a:ext cx="3316855" cy="4535919"/>
          </a:xfrm>
        </p:spPr>
        <p:txBody>
          <a:bodyPr/>
          <a:lstStyle/>
          <a:p>
            <a:pPr marL="288925" indent="-288925">
              <a:lnSpc>
                <a:spcPct val="80000"/>
              </a:lnSpc>
              <a:spcAft>
                <a:spcPts val="1200"/>
              </a:spcAft>
              <a:buFont typeface="+mj-lt"/>
              <a:buAutoNum type="arabicPeriod"/>
            </a:pPr>
            <a:r>
              <a:rPr lang="en-US" sz="1400"/>
              <a:t>Securi</a:t>
            </a:r>
            <a:r>
              <a:rPr lang="en-US" sz="1400">
                <a:solidFill>
                  <a:schemeClr val="tx1"/>
                </a:solidFill>
              </a:rPr>
              <a:t>ty awareness training </a:t>
            </a:r>
          </a:p>
          <a:p>
            <a:pPr marL="288925" indent="-288925">
              <a:lnSpc>
                <a:spcPct val="80000"/>
              </a:lnSpc>
              <a:spcAft>
                <a:spcPts val="1200"/>
              </a:spcAft>
              <a:buFont typeface="+mj-lt"/>
              <a:buAutoNum type="arabicPeriod"/>
            </a:pPr>
            <a:r>
              <a:rPr lang="en-US" sz="1400">
                <a:solidFill>
                  <a:schemeClr val="tx1"/>
                </a:solidFill>
              </a:rPr>
              <a:t>Multifactor authentication</a:t>
            </a:r>
          </a:p>
          <a:p>
            <a:pPr marL="288925" indent="-288925">
              <a:lnSpc>
                <a:spcPct val="80000"/>
              </a:lnSpc>
              <a:spcAft>
                <a:spcPts val="1200"/>
              </a:spcAft>
              <a:buFont typeface="+mj-lt"/>
              <a:buAutoNum type="arabicPeriod"/>
            </a:pPr>
            <a:r>
              <a:rPr lang="en-US" sz="1400">
                <a:solidFill>
                  <a:schemeClr val="tx1"/>
                </a:solidFill>
              </a:rPr>
              <a:t>Data Privacy, governance, and protection compliance regulations (CCPA-CPRA, GDPR, etc.)</a:t>
            </a:r>
          </a:p>
          <a:p>
            <a:pPr marL="288925" indent="-288925">
              <a:lnSpc>
                <a:spcPct val="80000"/>
              </a:lnSpc>
              <a:spcAft>
                <a:spcPts val="1200"/>
              </a:spcAft>
              <a:buFont typeface="+mj-lt"/>
              <a:buAutoNum type="arabicPeriod"/>
            </a:pPr>
            <a:r>
              <a:rPr lang="en-US" sz="1400">
                <a:solidFill>
                  <a:schemeClr val="tx1"/>
                </a:solidFill>
              </a:rPr>
              <a:t>API gateway / management </a:t>
            </a:r>
          </a:p>
          <a:p>
            <a:pPr marL="288925" indent="-288925">
              <a:lnSpc>
                <a:spcPct val="80000"/>
              </a:lnSpc>
              <a:spcAft>
                <a:spcPts val="1200"/>
              </a:spcAft>
              <a:buFont typeface="+mj-lt"/>
              <a:buAutoNum type="arabicPeriod"/>
            </a:pPr>
            <a:r>
              <a:rPr lang="en-US" sz="1400">
                <a:solidFill>
                  <a:schemeClr val="tx1"/>
                </a:solidFill>
              </a:rPr>
              <a:t>Cloud Storage – From the data center to centers of data</a:t>
            </a:r>
          </a:p>
          <a:p>
            <a:pPr marL="288925" indent="-288925">
              <a:lnSpc>
                <a:spcPct val="80000"/>
              </a:lnSpc>
              <a:spcAft>
                <a:spcPts val="1200"/>
              </a:spcAft>
              <a:buFont typeface="+mj-lt"/>
              <a:buAutoNum type="arabicPeriod"/>
            </a:pPr>
            <a:r>
              <a:rPr lang="fr-FR" sz="1400">
                <a:solidFill>
                  <a:schemeClr val="tx1"/>
                </a:solidFill>
              </a:rPr>
              <a:t>Mobile </a:t>
            </a:r>
            <a:r>
              <a:rPr lang="fr-FR" sz="1400" err="1">
                <a:solidFill>
                  <a:schemeClr val="tx1"/>
                </a:solidFill>
              </a:rPr>
              <a:t>devices</a:t>
            </a:r>
            <a:r>
              <a:rPr lang="fr-FR" sz="1400">
                <a:solidFill>
                  <a:schemeClr val="tx1"/>
                </a:solidFill>
              </a:rPr>
              <a:t> </a:t>
            </a:r>
            <a:r>
              <a:rPr lang="fr-FR" sz="1400" err="1">
                <a:solidFill>
                  <a:schemeClr val="tx1"/>
                </a:solidFill>
              </a:rPr>
              <a:t>refresh</a:t>
            </a:r>
            <a:r>
              <a:rPr lang="fr-FR" sz="1400">
                <a:solidFill>
                  <a:schemeClr val="tx1"/>
                </a:solidFill>
              </a:rPr>
              <a:t> (incl. smartphones, </a:t>
            </a:r>
            <a:r>
              <a:rPr lang="fr-FR" sz="1400" err="1">
                <a:solidFill>
                  <a:schemeClr val="tx1"/>
                </a:solidFill>
              </a:rPr>
              <a:t>tablets</a:t>
            </a:r>
            <a:r>
              <a:rPr lang="fr-FR" sz="1400">
                <a:solidFill>
                  <a:schemeClr val="tx1"/>
                </a:solidFill>
              </a:rPr>
              <a:t>, laptops)</a:t>
            </a:r>
          </a:p>
          <a:p>
            <a:pPr marL="288925" indent="-288925">
              <a:lnSpc>
                <a:spcPct val="80000"/>
              </a:lnSpc>
              <a:spcAft>
                <a:spcPts val="1200"/>
              </a:spcAft>
              <a:buFont typeface="+mj-lt"/>
              <a:buAutoNum type="arabicPeriod"/>
            </a:pPr>
            <a:r>
              <a:rPr lang="en-US" sz="1400">
                <a:solidFill>
                  <a:schemeClr val="tx1"/>
                </a:solidFill>
              </a:rPr>
              <a:t>Managed network services (i.e., VNFs, security, WAN, network management)</a:t>
            </a:r>
          </a:p>
          <a:p>
            <a:pPr marL="288925" indent="-288925">
              <a:lnSpc>
                <a:spcPct val="80000"/>
              </a:lnSpc>
              <a:spcAft>
                <a:spcPts val="1200"/>
              </a:spcAft>
              <a:buFont typeface="+mj-lt"/>
              <a:buAutoNum type="arabicPeriod"/>
            </a:pPr>
            <a:r>
              <a:rPr lang="en-US" sz="1400">
                <a:solidFill>
                  <a:schemeClr val="tx1"/>
                </a:solidFill>
              </a:rPr>
              <a:t>Business process management / automation </a:t>
            </a:r>
          </a:p>
          <a:p>
            <a:pPr marL="288925" indent="-288925">
              <a:lnSpc>
                <a:spcPct val="80000"/>
              </a:lnSpc>
              <a:spcAft>
                <a:spcPts val="1200"/>
              </a:spcAft>
              <a:buFont typeface="+mj-lt"/>
              <a:buAutoNum type="arabicPeriod"/>
            </a:pPr>
            <a:r>
              <a:rPr lang="en-US" sz="1400">
                <a:solidFill>
                  <a:schemeClr val="tx1"/>
                </a:solidFill>
              </a:rPr>
              <a:t>Analytics/BI platform (incl. augmented analytics, data vis, self-service BI)</a:t>
            </a:r>
          </a:p>
        </p:txBody>
      </p:sp>
      <p:sp>
        <p:nvSpPr>
          <p:cNvPr id="5" name="Content Placeholder 4">
            <a:extLst>
              <a:ext uri="{FF2B5EF4-FFF2-40B4-BE49-F238E27FC236}">
                <a16:creationId xmlns:a16="http://schemas.microsoft.com/office/drawing/2014/main" id="{B676B79A-7461-447D-BE6B-AE3D7B23D268}"/>
              </a:ext>
            </a:extLst>
          </p:cNvPr>
          <p:cNvSpPr>
            <a:spLocks noGrp="1"/>
          </p:cNvSpPr>
          <p:nvPr>
            <p:ph sz="quarter" idx="4"/>
          </p:nvPr>
        </p:nvSpPr>
        <p:spPr>
          <a:xfrm>
            <a:off x="4221789" y="1647238"/>
            <a:ext cx="3177632" cy="4535919"/>
          </a:xfrm>
        </p:spPr>
        <p:txBody>
          <a:bodyPr/>
          <a:lstStyle/>
          <a:p>
            <a:pPr marL="457200" indent="-457200">
              <a:lnSpc>
                <a:spcPct val="80000"/>
              </a:lnSpc>
              <a:spcAft>
                <a:spcPts val="1200"/>
              </a:spcAft>
              <a:buFont typeface="+mj-lt"/>
              <a:buAutoNum type="arabicPeriod" startAt="10"/>
            </a:pPr>
            <a:r>
              <a:rPr lang="en-US" sz="1400">
                <a:solidFill>
                  <a:schemeClr val="tx1"/>
                </a:solidFill>
              </a:rPr>
              <a:t>CRM and sales management</a:t>
            </a:r>
          </a:p>
          <a:p>
            <a:pPr marL="457200" indent="-457200">
              <a:lnSpc>
                <a:spcPct val="80000"/>
              </a:lnSpc>
              <a:spcAft>
                <a:spcPts val="1200"/>
              </a:spcAft>
              <a:buFont typeface="+mj-lt"/>
              <a:buAutoNum type="arabicPeriod" startAt="10"/>
            </a:pPr>
            <a:r>
              <a:rPr lang="en-US" sz="1400">
                <a:solidFill>
                  <a:schemeClr val="tx1"/>
                </a:solidFill>
              </a:rPr>
              <a:t>Risk assessment and visibility tools and services</a:t>
            </a:r>
          </a:p>
          <a:p>
            <a:pPr marL="457200" indent="-457200">
              <a:lnSpc>
                <a:spcPct val="80000"/>
              </a:lnSpc>
              <a:spcAft>
                <a:spcPts val="1200"/>
              </a:spcAft>
              <a:buFont typeface="+mj-lt"/>
              <a:buAutoNum type="arabicPeriod" startAt="10"/>
            </a:pPr>
            <a:r>
              <a:rPr lang="en-US" sz="1400">
                <a:solidFill>
                  <a:schemeClr val="tx1"/>
                </a:solidFill>
              </a:rPr>
              <a:t>VPN/NAC (remote access; as a networking initiative)</a:t>
            </a:r>
          </a:p>
          <a:p>
            <a:pPr marL="457200" indent="-457200">
              <a:lnSpc>
                <a:spcPct val="80000"/>
              </a:lnSpc>
              <a:spcAft>
                <a:spcPts val="1200"/>
              </a:spcAft>
              <a:buFont typeface="+mj-lt"/>
              <a:buAutoNum type="arabicPeriod" startAt="10"/>
            </a:pPr>
            <a:r>
              <a:rPr lang="en-US" sz="1400">
                <a:solidFill>
                  <a:schemeClr val="tx1"/>
                </a:solidFill>
              </a:rPr>
              <a:t>Ransomware protection</a:t>
            </a:r>
          </a:p>
          <a:p>
            <a:pPr marL="457200" indent="-457200">
              <a:lnSpc>
                <a:spcPct val="80000"/>
              </a:lnSpc>
              <a:spcAft>
                <a:spcPts val="1200"/>
              </a:spcAft>
              <a:buFont typeface="+mj-lt"/>
              <a:buAutoNum type="arabicPeriod" startAt="10"/>
            </a:pPr>
            <a:r>
              <a:rPr lang="en-US" sz="1400">
                <a:solidFill>
                  <a:schemeClr val="tx1"/>
                </a:solidFill>
              </a:rPr>
              <a:t>ERP</a:t>
            </a:r>
          </a:p>
          <a:p>
            <a:pPr marL="457200" indent="-457200">
              <a:lnSpc>
                <a:spcPct val="80000"/>
              </a:lnSpc>
              <a:spcAft>
                <a:spcPts val="1200"/>
              </a:spcAft>
              <a:buFont typeface="+mj-lt"/>
              <a:buAutoNum type="arabicPeriod" startAt="10"/>
            </a:pPr>
            <a:r>
              <a:rPr lang="en-US" sz="1400">
                <a:solidFill>
                  <a:schemeClr val="tx1"/>
                </a:solidFill>
              </a:rPr>
              <a:t>Single sign-on (SSO)</a:t>
            </a:r>
          </a:p>
          <a:p>
            <a:pPr marL="457200" indent="-457200">
              <a:lnSpc>
                <a:spcPct val="80000"/>
              </a:lnSpc>
              <a:spcAft>
                <a:spcPts val="1200"/>
              </a:spcAft>
              <a:buFont typeface="+mj-lt"/>
              <a:buAutoNum type="arabicPeriod" startAt="10"/>
            </a:pPr>
            <a:r>
              <a:rPr lang="en-US" sz="1400">
                <a:solidFill>
                  <a:schemeClr val="tx1"/>
                </a:solidFill>
              </a:rPr>
              <a:t>Data quality</a:t>
            </a:r>
          </a:p>
          <a:p>
            <a:pPr marL="457200" indent="-457200">
              <a:lnSpc>
                <a:spcPct val="80000"/>
              </a:lnSpc>
              <a:spcAft>
                <a:spcPts val="1200"/>
              </a:spcAft>
              <a:buFont typeface="+mj-lt"/>
              <a:buAutoNum type="arabicPeriod" startAt="10"/>
            </a:pPr>
            <a:r>
              <a:rPr lang="en-US" sz="1400">
                <a:solidFill>
                  <a:schemeClr val="tx1"/>
                </a:solidFill>
              </a:rPr>
              <a:t>Team collaboration / messaging software</a:t>
            </a:r>
          </a:p>
          <a:p>
            <a:pPr marL="457200" indent="-457200">
              <a:lnSpc>
                <a:spcPct val="80000"/>
              </a:lnSpc>
              <a:spcAft>
                <a:spcPts val="1200"/>
              </a:spcAft>
              <a:buFont typeface="+mj-lt"/>
              <a:buAutoNum type="arabicPeriod" startAt="10"/>
            </a:pPr>
            <a:r>
              <a:rPr lang="en-US" sz="1400">
                <a:solidFill>
                  <a:schemeClr val="tx1"/>
                </a:solidFill>
              </a:rPr>
              <a:t>Disaster recovery</a:t>
            </a:r>
          </a:p>
          <a:p>
            <a:pPr marL="457200" indent="-457200">
              <a:lnSpc>
                <a:spcPct val="80000"/>
              </a:lnSpc>
              <a:spcAft>
                <a:spcPts val="1200"/>
              </a:spcAft>
              <a:buFont typeface="+mj-lt"/>
              <a:buAutoNum type="arabicPeriod" startAt="10"/>
            </a:pPr>
            <a:r>
              <a:rPr lang="en-US" sz="1400">
                <a:solidFill>
                  <a:schemeClr val="tx1"/>
                </a:solidFill>
              </a:rPr>
              <a:t>Productivity suites (i.e., Microsoft 365, Google Workspace)</a:t>
            </a:r>
          </a:p>
          <a:p>
            <a:pPr marL="457200" indent="-457200">
              <a:lnSpc>
                <a:spcPct val="80000"/>
              </a:lnSpc>
              <a:spcAft>
                <a:spcPts val="1200"/>
              </a:spcAft>
              <a:buFont typeface="+mj-lt"/>
              <a:buAutoNum type="arabicPeriod" startAt="10"/>
            </a:pPr>
            <a:r>
              <a:rPr lang="en-US" sz="1400">
                <a:solidFill>
                  <a:schemeClr val="tx1"/>
                </a:solidFill>
              </a:rPr>
              <a:t>Microservices</a:t>
            </a:r>
          </a:p>
        </p:txBody>
      </p:sp>
      <p:sp>
        <p:nvSpPr>
          <p:cNvPr id="6" name="Title 5">
            <a:extLst>
              <a:ext uri="{FF2B5EF4-FFF2-40B4-BE49-F238E27FC236}">
                <a16:creationId xmlns:a16="http://schemas.microsoft.com/office/drawing/2014/main" id="{C104C14C-6B5A-4FD2-9FF2-D17247773ADE}"/>
              </a:ext>
            </a:extLst>
          </p:cNvPr>
          <p:cNvSpPr>
            <a:spLocks noGrp="1"/>
          </p:cNvSpPr>
          <p:nvPr>
            <p:ph type="title"/>
          </p:nvPr>
        </p:nvSpPr>
        <p:spPr>
          <a:xfrm>
            <a:off x="609600" y="482269"/>
            <a:ext cx="10972800" cy="694352"/>
          </a:xfrm>
        </p:spPr>
        <p:txBody>
          <a:bodyPr/>
          <a:lstStyle/>
          <a:p>
            <a:r>
              <a:rPr lang="en-US" sz="2000">
                <a:solidFill>
                  <a:schemeClr val="accent1"/>
                </a:solidFill>
              </a:rPr>
              <a:t>All Respondents</a:t>
            </a:r>
            <a:br>
              <a:rPr lang="en-US"/>
            </a:br>
            <a:r>
              <a:rPr lang="en-US"/>
              <a:t>Most Popular Projects in Europe</a:t>
            </a:r>
          </a:p>
        </p:txBody>
      </p:sp>
      <p:grpSp>
        <p:nvGrpSpPr>
          <p:cNvPr id="20" name="Group 19">
            <a:extLst>
              <a:ext uri="{FF2B5EF4-FFF2-40B4-BE49-F238E27FC236}">
                <a16:creationId xmlns:a16="http://schemas.microsoft.com/office/drawing/2014/main" id="{EE0356CC-C9EB-4AA6-85F8-FA7C722E3902}"/>
              </a:ext>
            </a:extLst>
          </p:cNvPr>
          <p:cNvGrpSpPr/>
          <p:nvPr/>
        </p:nvGrpSpPr>
        <p:grpSpPr>
          <a:xfrm>
            <a:off x="7686884" y="1647239"/>
            <a:ext cx="4031874" cy="4524976"/>
            <a:chOff x="7686884" y="2006957"/>
            <a:chExt cx="4031874" cy="4165257"/>
          </a:xfrm>
        </p:grpSpPr>
        <p:grpSp>
          <p:nvGrpSpPr>
            <p:cNvPr id="7" name="Group 6">
              <a:extLst>
                <a:ext uri="{FF2B5EF4-FFF2-40B4-BE49-F238E27FC236}">
                  <a16:creationId xmlns:a16="http://schemas.microsoft.com/office/drawing/2014/main" id="{45B9066A-5BC6-473E-90BF-7AEA613EA61E}"/>
                </a:ext>
              </a:extLst>
            </p:cNvPr>
            <p:cNvGrpSpPr/>
            <p:nvPr/>
          </p:nvGrpSpPr>
          <p:grpSpPr>
            <a:xfrm>
              <a:off x="7686884" y="2006957"/>
              <a:ext cx="4031874" cy="4165257"/>
              <a:chOff x="7686884" y="2006957"/>
              <a:chExt cx="4031874" cy="4635001"/>
            </a:xfrm>
            <a:solidFill>
              <a:schemeClr val="tx2"/>
            </a:solidFill>
          </p:grpSpPr>
          <p:sp>
            <p:nvSpPr>
              <p:cNvPr id="11" name="Rectangle 10">
                <a:extLst>
                  <a:ext uri="{FF2B5EF4-FFF2-40B4-BE49-F238E27FC236}">
                    <a16:creationId xmlns:a16="http://schemas.microsoft.com/office/drawing/2014/main" id="{2D7E1B47-B4A6-4C46-9B9F-95F9A63155E1}"/>
                  </a:ext>
                </a:extLst>
              </p:cNvPr>
              <p:cNvSpPr/>
              <p:nvPr/>
            </p:nvSpPr>
            <p:spPr>
              <a:xfrm>
                <a:off x="7686884" y="2006957"/>
                <a:ext cx="4031874" cy="1457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00" cap="none" spc="-20" normalizeH="0" baseline="0" noProof="0">
                  <a:ln>
                    <a:noFill/>
                  </a:ln>
                  <a:solidFill>
                    <a:srgbClr val="5C5C5C"/>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694CFE8-B59A-4F58-A2B1-2F669E72842D}"/>
                  </a:ext>
                </a:extLst>
              </p:cNvPr>
              <p:cNvSpPr/>
              <p:nvPr/>
            </p:nvSpPr>
            <p:spPr>
              <a:xfrm>
                <a:off x="7686884" y="3589682"/>
                <a:ext cx="4031874" cy="1457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00" cap="none" spc="-20" normalizeH="0" baseline="0" noProof="0">
                  <a:ln>
                    <a:noFill/>
                  </a:ln>
                  <a:solidFill>
                    <a:srgbClr val="5C5C5C"/>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B4BA362B-5100-4E02-9BC6-17F19A0422DC}"/>
                  </a:ext>
                </a:extLst>
              </p:cNvPr>
              <p:cNvSpPr/>
              <p:nvPr/>
            </p:nvSpPr>
            <p:spPr>
              <a:xfrm>
                <a:off x="7686884" y="5184073"/>
                <a:ext cx="4031874" cy="1457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00" cap="none" spc="-20" normalizeH="0" baseline="0" noProof="0">
                  <a:ln>
                    <a:noFill/>
                  </a:ln>
                  <a:solidFill>
                    <a:srgbClr val="5C5C5C"/>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16CC5A1A-0CDF-467B-9553-24260D6E7563}"/>
                </a:ext>
              </a:extLst>
            </p:cNvPr>
            <p:cNvSpPr txBox="1"/>
            <p:nvPr/>
          </p:nvSpPr>
          <p:spPr>
            <a:xfrm>
              <a:off x="7907755" y="2383671"/>
              <a:ext cx="1307005" cy="556703"/>
            </a:xfrm>
            <a:prstGeom prst="rect">
              <a:avLst/>
            </a:prstGeom>
            <a:noFill/>
          </p:spPr>
          <p:txBody>
            <a:bodyPr wrap="square" anchor="ctr">
              <a:spAutoFit/>
            </a:bodyPr>
            <a:lstStyle/>
            <a:p>
              <a:pPr marL="0" marR="0" lvl="0" indent="0" algn="ctr" defTabSz="914400" rtl="0" eaLnBrk="1" fontAlgn="t" latinLnBrk="0" hangingPunct="1">
                <a:lnSpc>
                  <a:spcPct val="90000"/>
                </a:lnSpc>
                <a:spcBef>
                  <a:spcPts val="0"/>
                </a:spcBef>
                <a:spcAft>
                  <a:spcPts val="0"/>
                </a:spcAft>
                <a:buClrTx/>
                <a:buSzTx/>
                <a:buFontTx/>
                <a:buNone/>
                <a:tabLst/>
                <a:defRPr/>
              </a:pPr>
              <a:r>
                <a:rPr kumimoji="0" lang="en-US" sz="3600" b="1" i="0" u="none" strike="noStrike" kern="1200" cap="none" spc="-20" normalizeH="0" baseline="0" noProof="0">
                  <a:ln>
                    <a:noFill/>
                  </a:ln>
                  <a:solidFill>
                    <a:srgbClr val="8CD3D1"/>
                  </a:solidFill>
                  <a:effectLst/>
                  <a:uLnTx/>
                  <a:uFillTx/>
                  <a:latin typeface="Arial" panose="020B0604020202020204"/>
                  <a:ea typeface="+mn-ea"/>
                  <a:cs typeface="+mn-cs"/>
                </a:rPr>
                <a:t>69% </a:t>
              </a:r>
              <a:endParaRPr kumimoji="0" lang="en-US" sz="3600" b="1" i="0" u="none" strike="noStrike" kern="1200" cap="none" spc="-20" normalizeH="0" baseline="0" noProof="0">
                <a:ln>
                  <a:noFill/>
                </a:ln>
                <a:solidFill>
                  <a:srgbClr val="8CD3D1"/>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5A35C882-5C00-44F2-BB8E-C4BE64895F87}"/>
                </a:ext>
              </a:extLst>
            </p:cNvPr>
            <p:cNvSpPr txBox="1"/>
            <p:nvPr/>
          </p:nvSpPr>
          <p:spPr>
            <a:xfrm>
              <a:off x="7907754" y="3821916"/>
              <a:ext cx="1307005" cy="556703"/>
            </a:xfrm>
            <a:prstGeom prst="rect">
              <a:avLst/>
            </a:prstGeom>
            <a:noFill/>
          </p:spPr>
          <p:txBody>
            <a:bodyPr wrap="square" anchor="ctr">
              <a:spAutoFit/>
            </a:bodyPr>
            <a:lstStyle/>
            <a:p>
              <a:pPr marL="0" marR="0" lvl="0" indent="0" algn="ctr" defTabSz="914400" rtl="0" eaLnBrk="1" fontAlgn="t" latinLnBrk="0" hangingPunct="1">
                <a:lnSpc>
                  <a:spcPct val="90000"/>
                </a:lnSpc>
                <a:spcBef>
                  <a:spcPts val="0"/>
                </a:spcBef>
                <a:spcAft>
                  <a:spcPts val="0"/>
                </a:spcAft>
                <a:buClrTx/>
                <a:buSzTx/>
                <a:buFontTx/>
                <a:buNone/>
                <a:tabLst/>
                <a:defRPr/>
              </a:pPr>
              <a:r>
                <a:rPr kumimoji="0" lang="en-US" sz="3600" b="1" i="0" u="none" strike="noStrike" kern="1200" cap="none" spc="-20" normalizeH="0" baseline="0" noProof="0">
                  <a:ln>
                    <a:noFill/>
                  </a:ln>
                  <a:solidFill>
                    <a:srgbClr val="8CD3D1"/>
                  </a:solidFill>
                  <a:effectLst/>
                  <a:uLnTx/>
                  <a:uFillTx/>
                  <a:latin typeface="Arial" panose="020B0604020202020204"/>
                  <a:ea typeface="+mn-ea"/>
                  <a:cs typeface="+mn-cs"/>
                </a:rPr>
                <a:t>39% </a:t>
              </a:r>
              <a:endParaRPr kumimoji="0" lang="en-US" sz="3600" b="1" i="0" u="none" strike="noStrike" kern="1200" cap="none" spc="-20" normalizeH="0" baseline="0" noProof="0">
                <a:ln>
                  <a:noFill/>
                </a:ln>
                <a:solidFill>
                  <a:srgbClr val="8CD3D1"/>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F7F4BD8A-FD5C-49F1-A434-CF19C2A4B137}"/>
                </a:ext>
              </a:extLst>
            </p:cNvPr>
            <p:cNvSpPr txBox="1"/>
            <p:nvPr/>
          </p:nvSpPr>
          <p:spPr>
            <a:xfrm>
              <a:off x="7907754" y="5238795"/>
              <a:ext cx="1307005" cy="556703"/>
            </a:xfrm>
            <a:prstGeom prst="rect">
              <a:avLst/>
            </a:prstGeom>
            <a:noFill/>
          </p:spPr>
          <p:txBody>
            <a:bodyPr wrap="square" anchor="ctr">
              <a:spAutoFit/>
            </a:bodyPr>
            <a:lstStyle/>
            <a:p>
              <a:pPr marL="0" marR="0" lvl="0" indent="0" algn="ctr" defTabSz="914400" rtl="0" eaLnBrk="1" fontAlgn="t" latinLnBrk="0" hangingPunct="1">
                <a:lnSpc>
                  <a:spcPct val="90000"/>
                </a:lnSpc>
                <a:spcBef>
                  <a:spcPts val="0"/>
                </a:spcBef>
                <a:spcAft>
                  <a:spcPts val="0"/>
                </a:spcAft>
                <a:buClrTx/>
                <a:buSzTx/>
                <a:buFontTx/>
                <a:buNone/>
                <a:tabLst/>
                <a:defRPr/>
              </a:pPr>
              <a:r>
                <a:rPr kumimoji="0" lang="en-US" sz="3600" b="1" i="0" u="none" strike="noStrike" kern="1200" cap="none" spc="-20" normalizeH="0" baseline="0" noProof="0">
                  <a:ln>
                    <a:noFill/>
                  </a:ln>
                  <a:solidFill>
                    <a:srgbClr val="8CD3D1"/>
                  </a:solidFill>
                  <a:effectLst/>
                  <a:uLnTx/>
                  <a:uFillTx/>
                  <a:latin typeface="Arial" panose="020B0604020202020204"/>
                  <a:ea typeface="+mn-ea"/>
                  <a:cs typeface="+mn-cs"/>
                </a:rPr>
                <a:t>86% </a:t>
              </a:r>
              <a:endParaRPr kumimoji="0" lang="en-US" sz="3600" b="1" i="0" u="none" strike="noStrike" kern="1200" cap="none" spc="-20" normalizeH="0" baseline="0" noProof="0">
                <a:ln>
                  <a:noFill/>
                </a:ln>
                <a:solidFill>
                  <a:srgbClr val="8CD3D1"/>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id="{092802D2-DA48-4B2E-A1A7-08E968CF5125}"/>
              </a:ext>
            </a:extLst>
          </p:cNvPr>
          <p:cNvSpPr txBox="1"/>
          <p:nvPr/>
        </p:nvSpPr>
        <p:spPr>
          <a:xfrm>
            <a:off x="9322181" y="1993282"/>
            <a:ext cx="2071724" cy="6463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20" normalizeH="0" baseline="0" noProof="0">
                <a:ln>
                  <a:noFill/>
                </a:ln>
                <a:solidFill>
                  <a:srgbClr val="FEFFFF"/>
                </a:solidFill>
                <a:effectLst/>
                <a:uLnTx/>
                <a:uFillTx/>
                <a:latin typeface="Arial" panose="020B0604020202020204"/>
                <a:ea typeface="+mn-ea"/>
                <a:cs typeface="+mn-cs"/>
              </a:rPr>
              <a:t>are leveraging Automation</a:t>
            </a:r>
          </a:p>
        </p:txBody>
      </p:sp>
      <p:sp>
        <p:nvSpPr>
          <p:cNvPr id="23" name="TextBox 22">
            <a:extLst>
              <a:ext uri="{FF2B5EF4-FFF2-40B4-BE49-F238E27FC236}">
                <a16:creationId xmlns:a16="http://schemas.microsoft.com/office/drawing/2014/main" id="{9D7C9795-761F-45DE-A526-2916253396D5}"/>
              </a:ext>
            </a:extLst>
          </p:cNvPr>
          <p:cNvSpPr txBox="1"/>
          <p:nvPr/>
        </p:nvSpPr>
        <p:spPr>
          <a:xfrm>
            <a:off x="9322181" y="3475972"/>
            <a:ext cx="2071724" cy="92333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20" normalizeH="0" baseline="0" noProof="0">
                <a:ln>
                  <a:noFill/>
                </a:ln>
                <a:solidFill>
                  <a:srgbClr val="FEFFFF"/>
                </a:solidFill>
                <a:effectLst/>
                <a:uLnTx/>
                <a:uFillTx/>
                <a:latin typeface="Arial" panose="020B0604020202020204"/>
                <a:ea typeface="+mn-ea"/>
                <a:cs typeface="+mn-cs"/>
              </a:rPr>
              <a:t>describe themselves as  “cloud first”</a:t>
            </a:r>
          </a:p>
        </p:txBody>
      </p:sp>
      <p:sp>
        <p:nvSpPr>
          <p:cNvPr id="24" name="TextBox 23">
            <a:extLst>
              <a:ext uri="{FF2B5EF4-FFF2-40B4-BE49-F238E27FC236}">
                <a16:creationId xmlns:a16="http://schemas.microsoft.com/office/drawing/2014/main" id="{5E7CCC91-3D9C-4042-8BC2-62CF225BC8F1}"/>
              </a:ext>
            </a:extLst>
          </p:cNvPr>
          <p:cNvSpPr txBox="1"/>
          <p:nvPr/>
        </p:nvSpPr>
        <p:spPr>
          <a:xfrm>
            <a:off x="9322181" y="4860409"/>
            <a:ext cx="2071724" cy="1200329"/>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20" normalizeH="0" baseline="0" noProof="0">
                <a:ln>
                  <a:noFill/>
                </a:ln>
                <a:solidFill>
                  <a:srgbClr val="FEFFFF"/>
                </a:solidFill>
                <a:effectLst/>
                <a:uLnTx/>
                <a:uFillTx/>
                <a:latin typeface="Arial" panose="020B0604020202020204"/>
                <a:ea typeface="+mn-ea"/>
                <a:cs typeface="+mn-cs"/>
              </a:rPr>
              <a:t>intend to leverage MSPs in 2022 – a new record high</a:t>
            </a:r>
          </a:p>
        </p:txBody>
      </p:sp>
    </p:spTree>
    <p:extLst>
      <p:ext uri="{BB962C8B-B14F-4D97-AF65-F5344CB8AC3E}">
        <p14:creationId xmlns:p14="http://schemas.microsoft.com/office/powerpoint/2010/main" val="1826406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CF0879-CF8B-4160-A270-490B7E2CF4D9}"/>
              </a:ext>
            </a:extLst>
          </p:cNvPr>
          <p:cNvSpPr>
            <a:spLocks noGrp="1"/>
          </p:cNvSpPr>
          <p:nvPr>
            <p:ph type="body" sz="quarter" idx="10"/>
          </p:nvPr>
        </p:nvSpPr>
        <p:spPr/>
        <p:txBody>
          <a:bodyPr/>
          <a:lstStyle/>
          <a:p>
            <a:r>
              <a:rPr lang="en-US"/>
              <a:t>Source: 2022 IT Priorities (Europe)</a:t>
            </a:r>
            <a:endParaRPr lang="en-US">
              <a:highlight>
                <a:srgbClr val="FFFF00"/>
              </a:highlight>
            </a:endParaRPr>
          </a:p>
        </p:txBody>
      </p:sp>
      <p:sp>
        <p:nvSpPr>
          <p:cNvPr id="6" name="Title 5">
            <a:extLst>
              <a:ext uri="{FF2B5EF4-FFF2-40B4-BE49-F238E27FC236}">
                <a16:creationId xmlns:a16="http://schemas.microsoft.com/office/drawing/2014/main" id="{C104C14C-6B5A-4FD2-9FF2-D17247773ADE}"/>
              </a:ext>
            </a:extLst>
          </p:cNvPr>
          <p:cNvSpPr>
            <a:spLocks noGrp="1"/>
          </p:cNvSpPr>
          <p:nvPr>
            <p:ph type="title"/>
          </p:nvPr>
        </p:nvSpPr>
        <p:spPr>
          <a:xfrm>
            <a:off x="609600" y="482269"/>
            <a:ext cx="10972800" cy="694352"/>
          </a:xfrm>
        </p:spPr>
        <p:txBody>
          <a:bodyPr/>
          <a:lstStyle/>
          <a:p>
            <a:r>
              <a:rPr lang="en-US" sz="2000">
                <a:solidFill>
                  <a:schemeClr val="accent1"/>
                </a:solidFill>
              </a:rPr>
              <a:t>Company Sizes 1000+</a:t>
            </a:r>
            <a:br>
              <a:rPr lang="en-US"/>
            </a:br>
            <a:r>
              <a:rPr lang="en-US"/>
              <a:t>Most Popular Projects in Large Enterprises</a:t>
            </a:r>
          </a:p>
        </p:txBody>
      </p:sp>
      <p:grpSp>
        <p:nvGrpSpPr>
          <p:cNvPr id="20" name="Group 19">
            <a:extLst>
              <a:ext uri="{FF2B5EF4-FFF2-40B4-BE49-F238E27FC236}">
                <a16:creationId xmlns:a16="http://schemas.microsoft.com/office/drawing/2014/main" id="{EE0356CC-C9EB-4AA6-85F8-FA7C722E3902}"/>
              </a:ext>
            </a:extLst>
          </p:cNvPr>
          <p:cNvGrpSpPr/>
          <p:nvPr/>
        </p:nvGrpSpPr>
        <p:grpSpPr>
          <a:xfrm>
            <a:off x="7686884" y="1647239"/>
            <a:ext cx="4031874" cy="4524976"/>
            <a:chOff x="7686884" y="2006957"/>
            <a:chExt cx="4031874" cy="4165257"/>
          </a:xfrm>
        </p:grpSpPr>
        <p:grpSp>
          <p:nvGrpSpPr>
            <p:cNvPr id="7" name="Group 6">
              <a:extLst>
                <a:ext uri="{FF2B5EF4-FFF2-40B4-BE49-F238E27FC236}">
                  <a16:creationId xmlns:a16="http://schemas.microsoft.com/office/drawing/2014/main" id="{45B9066A-5BC6-473E-90BF-7AEA613EA61E}"/>
                </a:ext>
              </a:extLst>
            </p:cNvPr>
            <p:cNvGrpSpPr/>
            <p:nvPr/>
          </p:nvGrpSpPr>
          <p:grpSpPr>
            <a:xfrm>
              <a:off x="7686884" y="2006957"/>
              <a:ext cx="4031874" cy="4165257"/>
              <a:chOff x="7686884" y="2006957"/>
              <a:chExt cx="4031874" cy="4635001"/>
            </a:xfrm>
            <a:solidFill>
              <a:schemeClr val="tx2"/>
            </a:solidFill>
          </p:grpSpPr>
          <p:sp>
            <p:nvSpPr>
              <p:cNvPr id="11" name="Rectangle 10">
                <a:extLst>
                  <a:ext uri="{FF2B5EF4-FFF2-40B4-BE49-F238E27FC236}">
                    <a16:creationId xmlns:a16="http://schemas.microsoft.com/office/drawing/2014/main" id="{2D7E1B47-B4A6-4C46-9B9F-95F9A63155E1}"/>
                  </a:ext>
                </a:extLst>
              </p:cNvPr>
              <p:cNvSpPr/>
              <p:nvPr/>
            </p:nvSpPr>
            <p:spPr>
              <a:xfrm>
                <a:off x="7686884" y="2006957"/>
                <a:ext cx="4031874" cy="1457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00" cap="none" spc="-20" normalizeH="0" baseline="0" noProof="0">
                  <a:ln>
                    <a:noFill/>
                  </a:ln>
                  <a:solidFill>
                    <a:srgbClr val="5C5C5C"/>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694CFE8-B59A-4F58-A2B1-2F669E72842D}"/>
                  </a:ext>
                </a:extLst>
              </p:cNvPr>
              <p:cNvSpPr/>
              <p:nvPr/>
            </p:nvSpPr>
            <p:spPr>
              <a:xfrm>
                <a:off x="7686884" y="3589682"/>
                <a:ext cx="4031874" cy="1457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00" cap="none" spc="-20" normalizeH="0" baseline="0" noProof="0">
                  <a:ln>
                    <a:noFill/>
                  </a:ln>
                  <a:solidFill>
                    <a:srgbClr val="5C5C5C"/>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B4BA362B-5100-4E02-9BC6-17F19A0422DC}"/>
                  </a:ext>
                </a:extLst>
              </p:cNvPr>
              <p:cNvSpPr/>
              <p:nvPr/>
            </p:nvSpPr>
            <p:spPr>
              <a:xfrm>
                <a:off x="7686884" y="5184073"/>
                <a:ext cx="4031874" cy="145788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00" cap="none" spc="-20" normalizeH="0" baseline="0" noProof="0">
                  <a:ln>
                    <a:noFill/>
                  </a:ln>
                  <a:solidFill>
                    <a:srgbClr val="5C5C5C"/>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16CC5A1A-0CDF-467B-9553-24260D6E7563}"/>
                </a:ext>
              </a:extLst>
            </p:cNvPr>
            <p:cNvSpPr txBox="1"/>
            <p:nvPr/>
          </p:nvSpPr>
          <p:spPr>
            <a:xfrm>
              <a:off x="7907755" y="2383671"/>
              <a:ext cx="1307005" cy="556703"/>
            </a:xfrm>
            <a:prstGeom prst="rect">
              <a:avLst/>
            </a:prstGeom>
            <a:noFill/>
          </p:spPr>
          <p:txBody>
            <a:bodyPr wrap="square" anchor="ctr">
              <a:spAutoFit/>
            </a:bodyPr>
            <a:lstStyle/>
            <a:p>
              <a:pPr marL="0" marR="0" lvl="0" indent="0" algn="ctr" defTabSz="914400" rtl="0" eaLnBrk="1" fontAlgn="t" latinLnBrk="0" hangingPunct="1">
                <a:lnSpc>
                  <a:spcPct val="90000"/>
                </a:lnSpc>
                <a:spcBef>
                  <a:spcPts val="0"/>
                </a:spcBef>
                <a:spcAft>
                  <a:spcPts val="0"/>
                </a:spcAft>
                <a:buClrTx/>
                <a:buSzTx/>
                <a:buFontTx/>
                <a:buNone/>
                <a:tabLst/>
                <a:defRPr/>
              </a:pPr>
              <a:r>
                <a:rPr kumimoji="0" lang="en-US" sz="3600" b="1" i="0" u="none" strike="noStrike" kern="1200" cap="none" spc="-20" normalizeH="0" baseline="0" noProof="0">
                  <a:ln>
                    <a:noFill/>
                  </a:ln>
                  <a:solidFill>
                    <a:srgbClr val="8CD3D1"/>
                  </a:solidFill>
                  <a:effectLst/>
                  <a:uLnTx/>
                  <a:uFillTx/>
                  <a:latin typeface="Arial" panose="020B0604020202020204"/>
                  <a:ea typeface="+mn-ea"/>
                  <a:cs typeface="+mn-cs"/>
                </a:rPr>
                <a:t>33%</a:t>
              </a:r>
              <a:endParaRPr kumimoji="0" lang="en-US" sz="3600" b="1" i="0" u="none" strike="noStrike" kern="1200" cap="none" spc="-20" normalizeH="0" baseline="0" noProof="0">
                <a:ln>
                  <a:noFill/>
                </a:ln>
                <a:solidFill>
                  <a:srgbClr val="8CD3D1"/>
                </a:solidFill>
                <a:effectLst/>
                <a:uLnTx/>
                <a:uFillTx/>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5A35C882-5C00-44F2-BB8E-C4BE64895F87}"/>
                </a:ext>
              </a:extLst>
            </p:cNvPr>
            <p:cNvSpPr txBox="1"/>
            <p:nvPr/>
          </p:nvSpPr>
          <p:spPr>
            <a:xfrm>
              <a:off x="7907754" y="3821916"/>
              <a:ext cx="1307005" cy="556703"/>
            </a:xfrm>
            <a:prstGeom prst="rect">
              <a:avLst/>
            </a:prstGeom>
            <a:noFill/>
          </p:spPr>
          <p:txBody>
            <a:bodyPr wrap="square" anchor="ctr">
              <a:spAutoFit/>
            </a:bodyPr>
            <a:lstStyle/>
            <a:p>
              <a:pPr marL="0" marR="0" lvl="0" indent="0" algn="ctr" defTabSz="914400" rtl="0" eaLnBrk="1" fontAlgn="t" latinLnBrk="0" hangingPunct="1">
                <a:lnSpc>
                  <a:spcPct val="90000"/>
                </a:lnSpc>
                <a:spcBef>
                  <a:spcPts val="0"/>
                </a:spcBef>
                <a:spcAft>
                  <a:spcPts val="0"/>
                </a:spcAft>
                <a:buClrTx/>
                <a:buSzTx/>
                <a:buFontTx/>
                <a:buNone/>
                <a:tabLst/>
                <a:defRPr/>
              </a:pPr>
              <a:r>
                <a:rPr kumimoji="0" lang="en-US" sz="3600" b="1" i="0" u="none" strike="noStrike" kern="1200" cap="none" spc="-20" normalizeH="0" baseline="0" noProof="0">
                  <a:ln>
                    <a:noFill/>
                  </a:ln>
                  <a:solidFill>
                    <a:srgbClr val="8CD3D1"/>
                  </a:solidFill>
                  <a:effectLst/>
                  <a:uLnTx/>
                  <a:uFillTx/>
                  <a:latin typeface="Arial" panose="020B0604020202020204"/>
                  <a:ea typeface="+mn-ea"/>
                  <a:cs typeface="+mn-cs"/>
                </a:rPr>
                <a:t>28%</a:t>
              </a:r>
              <a:endParaRPr kumimoji="0" lang="en-US" sz="3600" b="1" i="0" u="none" strike="noStrike" kern="1200" cap="none" spc="-20" normalizeH="0" baseline="0" noProof="0">
                <a:ln>
                  <a:noFill/>
                </a:ln>
                <a:solidFill>
                  <a:srgbClr val="8CD3D1"/>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F7F4BD8A-FD5C-49F1-A434-CF19C2A4B137}"/>
                </a:ext>
              </a:extLst>
            </p:cNvPr>
            <p:cNvSpPr txBox="1"/>
            <p:nvPr/>
          </p:nvSpPr>
          <p:spPr>
            <a:xfrm>
              <a:off x="7907754" y="5238795"/>
              <a:ext cx="1307005" cy="556703"/>
            </a:xfrm>
            <a:prstGeom prst="rect">
              <a:avLst/>
            </a:prstGeom>
            <a:noFill/>
          </p:spPr>
          <p:txBody>
            <a:bodyPr wrap="square" anchor="ctr">
              <a:spAutoFit/>
            </a:bodyPr>
            <a:lstStyle/>
            <a:p>
              <a:pPr marL="0" marR="0" lvl="0" indent="0" algn="ctr" defTabSz="914400" rtl="0" eaLnBrk="1" fontAlgn="t" latinLnBrk="0" hangingPunct="1">
                <a:lnSpc>
                  <a:spcPct val="90000"/>
                </a:lnSpc>
                <a:spcBef>
                  <a:spcPts val="0"/>
                </a:spcBef>
                <a:spcAft>
                  <a:spcPts val="0"/>
                </a:spcAft>
                <a:buClrTx/>
                <a:buSzTx/>
                <a:buFontTx/>
                <a:buNone/>
                <a:tabLst/>
                <a:defRPr/>
              </a:pPr>
              <a:r>
                <a:rPr kumimoji="0" lang="en-US" sz="3600" b="1" i="0" u="none" strike="noStrike" kern="1200" cap="none" spc="-20" normalizeH="0" baseline="0" noProof="0">
                  <a:ln>
                    <a:noFill/>
                  </a:ln>
                  <a:solidFill>
                    <a:srgbClr val="8CD3D1"/>
                  </a:solidFill>
                  <a:effectLst/>
                  <a:uLnTx/>
                  <a:uFillTx/>
                  <a:latin typeface="Arial" panose="020B0604020202020204"/>
                  <a:ea typeface="+mn-ea"/>
                  <a:cs typeface="+mn-cs"/>
                </a:rPr>
                <a:t>72%</a:t>
              </a:r>
              <a:endParaRPr kumimoji="0" lang="en-US" sz="3600" b="1" i="0" u="none" strike="noStrike" kern="1200" cap="none" spc="-20" normalizeH="0" baseline="0" noProof="0">
                <a:ln>
                  <a:noFill/>
                </a:ln>
                <a:solidFill>
                  <a:srgbClr val="8CD3D1"/>
                </a:solidFill>
                <a:effectLst/>
                <a:uLnTx/>
                <a:uFillTx/>
                <a:latin typeface="Arial" panose="020B0604020202020204" pitchFamily="34" charset="0"/>
                <a:ea typeface="+mn-ea"/>
                <a:cs typeface="+mn-cs"/>
              </a:endParaRPr>
            </a:p>
          </p:txBody>
        </p:sp>
      </p:grpSp>
      <p:sp>
        <p:nvSpPr>
          <p:cNvPr id="22" name="TextBox 21">
            <a:extLst>
              <a:ext uri="{FF2B5EF4-FFF2-40B4-BE49-F238E27FC236}">
                <a16:creationId xmlns:a16="http://schemas.microsoft.com/office/drawing/2014/main" id="{092802D2-DA48-4B2E-A1A7-08E968CF5125}"/>
              </a:ext>
            </a:extLst>
          </p:cNvPr>
          <p:cNvSpPr txBox="1"/>
          <p:nvPr/>
        </p:nvSpPr>
        <p:spPr>
          <a:xfrm>
            <a:off x="9322181" y="1993282"/>
            <a:ext cx="2071724" cy="6463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20" normalizeH="0" baseline="0" noProof="0">
                <a:ln>
                  <a:noFill/>
                </a:ln>
                <a:solidFill>
                  <a:srgbClr val="FEFFFF"/>
                </a:solidFill>
                <a:effectLst/>
                <a:uLnTx/>
                <a:uFillTx/>
                <a:latin typeface="Arial" panose="020B0604020202020204"/>
                <a:ea typeface="+mn-ea"/>
                <a:cs typeface="+mn-cs"/>
              </a:rPr>
              <a:t>are increasing budgets in 2022</a:t>
            </a:r>
          </a:p>
        </p:txBody>
      </p:sp>
      <p:sp>
        <p:nvSpPr>
          <p:cNvPr id="23" name="TextBox 22">
            <a:extLst>
              <a:ext uri="{FF2B5EF4-FFF2-40B4-BE49-F238E27FC236}">
                <a16:creationId xmlns:a16="http://schemas.microsoft.com/office/drawing/2014/main" id="{9D7C9795-761F-45DE-A526-2916253396D5}"/>
              </a:ext>
            </a:extLst>
          </p:cNvPr>
          <p:cNvSpPr txBox="1"/>
          <p:nvPr/>
        </p:nvSpPr>
        <p:spPr>
          <a:xfrm>
            <a:off x="9322181" y="3442367"/>
            <a:ext cx="2071724" cy="92333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20" normalizeH="0" baseline="0" noProof="0">
                <a:ln>
                  <a:noFill/>
                </a:ln>
                <a:solidFill>
                  <a:srgbClr val="FEFFFF"/>
                </a:solidFill>
                <a:effectLst/>
                <a:uLnTx/>
                <a:uFillTx/>
                <a:latin typeface="Arial" panose="020B0604020202020204"/>
                <a:ea typeface="+mn-ea"/>
                <a:cs typeface="+mn-cs"/>
              </a:rPr>
              <a:t>are investing aggressively in Future of Work</a:t>
            </a:r>
          </a:p>
        </p:txBody>
      </p:sp>
      <p:sp>
        <p:nvSpPr>
          <p:cNvPr id="24" name="TextBox 23">
            <a:extLst>
              <a:ext uri="{FF2B5EF4-FFF2-40B4-BE49-F238E27FC236}">
                <a16:creationId xmlns:a16="http://schemas.microsoft.com/office/drawing/2014/main" id="{5E7CCC91-3D9C-4042-8BC2-62CF225BC8F1}"/>
              </a:ext>
            </a:extLst>
          </p:cNvPr>
          <p:cNvSpPr txBox="1"/>
          <p:nvPr/>
        </p:nvSpPr>
        <p:spPr>
          <a:xfrm>
            <a:off x="9322181" y="5116634"/>
            <a:ext cx="2071724" cy="6463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20" normalizeH="0" baseline="0" noProof="0">
                <a:ln>
                  <a:noFill/>
                </a:ln>
                <a:solidFill>
                  <a:srgbClr val="FEFFFF"/>
                </a:solidFill>
                <a:effectLst/>
                <a:uLnTx/>
                <a:uFillTx/>
                <a:latin typeface="Arial" panose="020B0604020202020204"/>
                <a:ea typeface="+mn-ea"/>
                <a:cs typeface="+mn-cs"/>
              </a:rPr>
              <a:t>are leveraging Automation</a:t>
            </a:r>
          </a:p>
        </p:txBody>
      </p:sp>
      <p:sp>
        <p:nvSpPr>
          <p:cNvPr id="26" name="Content Placeholder 3">
            <a:extLst>
              <a:ext uri="{FF2B5EF4-FFF2-40B4-BE49-F238E27FC236}">
                <a16:creationId xmlns:a16="http://schemas.microsoft.com/office/drawing/2014/main" id="{4138D480-DECD-41AA-AD29-E7CCC951952B}"/>
              </a:ext>
            </a:extLst>
          </p:cNvPr>
          <p:cNvSpPr>
            <a:spLocks noGrp="1"/>
          </p:cNvSpPr>
          <p:nvPr>
            <p:ph sz="half" idx="2"/>
          </p:nvPr>
        </p:nvSpPr>
        <p:spPr>
          <a:xfrm>
            <a:off x="609600" y="1636296"/>
            <a:ext cx="3316855" cy="4535919"/>
          </a:xfrm>
        </p:spPr>
        <p:txBody>
          <a:bodyPr/>
          <a:lstStyle/>
          <a:p>
            <a:pPr marL="288925" indent="-288925">
              <a:lnSpc>
                <a:spcPct val="80000"/>
              </a:lnSpc>
              <a:spcAft>
                <a:spcPts val="1200"/>
              </a:spcAft>
              <a:buFont typeface="+mj-lt"/>
              <a:buAutoNum type="arabicPeriod"/>
            </a:pPr>
            <a:r>
              <a:rPr lang="en-US" sz="1400"/>
              <a:t>Securi</a:t>
            </a:r>
            <a:r>
              <a:rPr lang="en-US" sz="1400">
                <a:solidFill>
                  <a:schemeClr val="tx1"/>
                </a:solidFill>
              </a:rPr>
              <a:t>ty awareness training </a:t>
            </a:r>
          </a:p>
          <a:p>
            <a:pPr marL="288925" indent="-288925">
              <a:lnSpc>
                <a:spcPct val="80000"/>
              </a:lnSpc>
              <a:spcAft>
                <a:spcPts val="1200"/>
              </a:spcAft>
              <a:buFont typeface="+mj-lt"/>
              <a:buAutoNum type="arabicPeriod"/>
            </a:pPr>
            <a:r>
              <a:rPr lang="en-US" sz="1400">
                <a:solidFill>
                  <a:schemeClr val="tx1"/>
                </a:solidFill>
              </a:rPr>
              <a:t>API gateway / management </a:t>
            </a:r>
          </a:p>
          <a:p>
            <a:pPr marL="288925" indent="-288925">
              <a:lnSpc>
                <a:spcPct val="80000"/>
              </a:lnSpc>
              <a:spcAft>
                <a:spcPts val="1200"/>
              </a:spcAft>
              <a:buFont typeface="+mj-lt"/>
              <a:buAutoNum type="arabicPeriod"/>
            </a:pPr>
            <a:r>
              <a:rPr lang="en-US" sz="1400">
                <a:solidFill>
                  <a:schemeClr val="tx1"/>
                </a:solidFill>
              </a:rPr>
              <a:t>Multifactor authentication</a:t>
            </a:r>
          </a:p>
          <a:p>
            <a:pPr marL="288925" indent="-288925">
              <a:lnSpc>
                <a:spcPct val="80000"/>
              </a:lnSpc>
              <a:spcAft>
                <a:spcPts val="1200"/>
              </a:spcAft>
              <a:buFont typeface="+mj-lt"/>
              <a:buAutoNum type="arabicPeriod"/>
            </a:pPr>
            <a:r>
              <a:rPr lang="en-US" sz="1400">
                <a:solidFill>
                  <a:schemeClr val="tx1"/>
                </a:solidFill>
              </a:rPr>
              <a:t>Data Privacy, governance, and protection compliance regulations (CCPA-CPRA, GDPR, etc.)</a:t>
            </a:r>
          </a:p>
          <a:p>
            <a:pPr marL="288925" indent="-288925">
              <a:lnSpc>
                <a:spcPct val="80000"/>
              </a:lnSpc>
              <a:spcAft>
                <a:spcPts val="1200"/>
              </a:spcAft>
              <a:buFont typeface="+mj-lt"/>
              <a:buAutoNum type="arabicPeriod"/>
            </a:pPr>
            <a:r>
              <a:rPr lang="en-US" sz="1400">
                <a:solidFill>
                  <a:schemeClr val="tx1"/>
                </a:solidFill>
              </a:rPr>
              <a:t>Cloud Storage – From the data center to centers of data</a:t>
            </a:r>
          </a:p>
          <a:p>
            <a:pPr marL="288925" indent="-288925">
              <a:lnSpc>
                <a:spcPct val="80000"/>
              </a:lnSpc>
              <a:spcAft>
                <a:spcPts val="1200"/>
              </a:spcAft>
              <a:buFont typeface="+mj-lt"/>
              <a:buAutoNum type="arabicPeriod"/>
            </a:pPr>
            <a:r>
              <a:rPr lang="en-US" sz="1400">
                <a:solidFill>
                  <a:schemeClr val="tx1"/>
                </a:solidFill>
              </a:rPr>
              <a:t>ERP</a:t>
            </a:r>
            <a:endParaRPr lang="fr-FR" sz="1400">
              <a:solidFill>
                <a:schemeClr val="tx1"/>
              </a:solidFill>
            </a:endParaRPr>
          </a:p>
          <a:p>
            <a:pPr marL="288925" indent="-288925">
              <a:lnSpc>
                <a:spcPct val="80000"/>
              </a:lnSpc>
              <a:spcAft>
                <a:spcPts val="1200"/>
              </a:spcAft>
              <a:buFont typeface="+mj-lt"/>
              <a:buAutoNum type="arabicPeriod"/>
            </a:pPr>
            <a:r>
              <a:rPr lang="fr-FR" sz="1400">
                <a:solidFill>
                  <a:schemeClr val="tx1"/>
                </a:solidFill>
              </a:rPr>
              <a:t>IT automation </a:t>
            </a:r>
            <a:r>
              <a:rPr lang="fr-FR" sz="1400" err="1">
                <a:solidFill>
                  <a:schemeClr val="tx1"/>
                </a:solidFill>
              </a:rPr>
              <a:t>tools</a:t>
            </a:r>
            <a:endParaRPr lang="fr-FR" sz="1400">
              <a:solidFill>
                <a:schemeClr val="tx1"/>
              </a:solidFill>
            </a:endParaRPr>
          </a:p>
          <a:p>
            <a:pPr marL="288925" indent="-288925">
              <a:lnSpc>
                <a:spcPct val="80000"/>
              </a:lnSpc>
              <a:spcAft>
                <a:spcPts val="1200"/>
              </a:spcAft>
              <a:buFont typeface="+mj-lt"/>
              <a:buAutoNum type="arabicPeriod"/>
            </a:pPr>
            <a:r>
              <a:rPr lang="en-US" sz="1400">
                <a:solidFill>
                  <a:schemeClr val="tx1"/>
                </a:solidFill>
              </a:rPr>
              <a:t>Managed network services (i.e., VNFs, security, WAN, network management)</a:t>
            </a:r>
          </a:p>
          <a:p>
            <a:pPr marL="288925" indent="-288925">
              <a:lnSpc>
                <a:spcPct val="80000"/>
              </a:lnSpc>
              <a:spcAft>
                <a:spcPts val="1200"/>
              </a:spcAft>
              <a:buFont typeface="+mj-lt"/>
              <a:buAutoNum type="arabicPeriod"/>
            </a:pPr>
            <a:r>
              <a:rPr lang="en-US" sz="1400">
                <a:solidFill>
                  <a:schemeClr val="tx1"/>
                </a:solidFill>
              </a:rPr>
              <a:t>CRM and sales management</a:t>
            </a:r>
          </a:p>
          <a:p>
            <a:pPr marL="288925" indent="-288925">
              <a:lnSpc>
                <a:spcPct val="80000"/>
              </a:lnSpc>
              <a:spcAft>
                <a:spcPts val="1200"/>
              </a:spcAft>
              <a:buFont typeface="+mj-lt"/>
              <a:buAutoNum type="arabicPeriod"/>
            </a:pPr>
            <a:r>
              <a:rPr lang="en-US" sz="1400">
                <a:solidFill>
                  <a:schemeClr val="tx1"/>
                </a:solidFill>
              </a:rPr>
              <a:t>Business process management / automation </a:t>
            </a:r>
          </a:p>
        </p:txBody>
      </p:sp>
      <p:sp>
        <p:nvSpPr>
          <p:cNvPr id="27" name="Content Placeholder 4">
            <a:extLst>
              <a:ext uri="{FF2B5EF4-FFF2-40B4-BE49-F238E27FC236}">
                <a16:creationId xmlns:a16="http://schemas.microsoft.com/office/drawing/2014/main" id="{2CD9A9A0-5DF3-4714-96F7-B6735ED500A0}"/>
              </a:ext>
            </a:extLst>
          </p:cNvPr>
          <p:cNvSpPr>
            <a:spLocks noGrp="1"/>
          </p:cNvSpPr>
          <p:nvPr>
            <p:ph sz="quarter" idx="4"/>
          </p:nvPr>
        </p:nvSpPr>
        <p:spPr>
          <a:xfrm>
            <a:off x="4221789" y="1647238"/>
            <a:ext cx="3177632" cy="4535919"/>
          </a:xfrm>
        </p:spPr>
        <p:txBody>
          <a:bodyPr/>
          <a:lstStyle/>
          <a:p>
            <a:pPr marL="457200" indent="-457200">
              <a:lnSpc>
                <a:spcPct val="80000"/>
              </a:lnSpc>
              <a:spcAft>
                <a:spcPts val="1200"/>
              </a:spcAft>
              <a:buFont typeface="+mj-lt"/>
              <a:buAutoNum type="arabicPeriod" startAt="10"/>
            </a:pPr>
            <a:r>
              <a:rPr lang="fr-FR" sz="1400">
                <a:solidFill>
                  <a:schemeClr val="tx1"/>
                </a:solidFill>
              </a:rPr>
              <a:t>Mobile </a:t>
            </a:r>
            <a:r>
              <a:rPr lang="fr-FR" sz="1400" err="1">
                <a:solidFill>
                  <a:schemeClr val="tx1"/>
                </a:solidFill>
              </a:rPr>
              <a:t>devices</a:t>
            </a:r>
            <a:r>
              <a:rPr lang="fr-FR" sz="1400">
                <a:solidFill>
                  <a:schemeClr val="tx1"/>
                </a:solidFill>
              </a:rPr>
              <a:t> </a:t>
            </a:r>
            <a:r>
              <a:rPr lang="fr-FR" sz="1400" err="1">
                <a:solidFill>
                  <a:schemeClr val="tx1"/>
                </a:solidFill>
              </a:rPr>
              <a:t>refresh</a:t>
            </a:r>
            <a:r>
              <a:rPr lang="fr-FR" sz="1400">
                <a:solidFill>
                  <a:schemeClr val="tx1"/>
                </a:solidFill>
              </a:rPr>
              <a:t> (incl. smartphones, </a:t>
            </a:r>
            <a:r>
              <a:rPr lang="fr-FR" sz="1400" err="1">
                <a:solidFill>
                  <a:schemeClr val="tx1"/>
                </a:solidFill>
              </a:rPr>
              <a:t>tablets</a:t>
            </a:r>
            <a:r>
              <a:rPr lang="fr-FR" sz="1400">
                <a:solidFill>
                  <a:schemeClr val="tx1"/>
                </a:solidFill>
              </a:rPr>
              <a:t>, laptops)</a:t>
            </a:r>
            <a:endParaRPr lang="en-US" sz="1400">
              <a:solidFill>
                <a:schemeClr val="tx1"/>
              </a:solidFill>
            </a:endParaRPr>
          </a:p>
          <a:p>
            <a:pPr marL="457200" indent="-457200">
              <a:lnSpc>
                <a:spcPct val="80000"/>
              </a:lnSpc>
              <a:spcAft>
                <a:spcPts val="1200"/>
              </a:spcAft>
              <a:buFont typeface="+mj-lt"/>
              <a:buAutoNum type="arabicPeriod" startAt="10"/>
            </a:pPr>
            <a:r>
              <a:rPr lang="en-US" sz="1400">
                <a:solidFill>
                  <a:schemeClr val="tx1"/>
                </a:solidFill>
              </a:rPr>
              <a:t>Ransomware protection</a:t>
            </a:r>
          </a:p>
          <a:p>
            <a:pPr marL="457200" indent="-457200">
              <a:lnSpc>
                <a:spcPct val="80000"/>
              </a:lnSpc>
              <a:spcAft>
                <a:spcPts val="1200"/>
              </a:spcAft>
              <a:buFont typeface="+mj-lt"/>
              <a:buAutoNum type="arabicPeriod" startAt="10"/>
            </a:pPr>
            <a:r>
              <a:rPr lang="en-US" sz="1400">
                <a:solidFill>
                  <a:schemeClr val="tx1"/>
                </a:solidFill>
              </a:rPr>
              <a:t>Analytics/BI platform (incl. augmented analytics, data vis, self-service BI)</a:t>
            </a:r>
          </a:p>
          <a:p>
            <a:pPr marL="457200" indent="-457200">
              <a:lnSpc>
                <a:spcPct val="80000"/>
              </a:lnSpc>
              <a:spcAft>
                <a:spcPts val="1200"/>
              </a:spcAft>
              <a:buFont typeface="+mj-lt"/>
              <a:buAutoNum type="arabicPeriod" startAt="10"/>
            </a:pPr>
            <a:r>
              <a:rPr lang="en-US" sz="1400">
                <a:solidFill>
                  <a:schemeClr val="tx1"/>
                </a:solidFill>
              </a:rPr>
              <a:t>Risk assessment and visibility tools and services</a:t>
            </a:r>
          </a:p>
          <a:p>
            <a:pPr marL="457200" indent="-457200">
              <a:lnSpc>
                <a:spcPct val="80000"/>
              </a:lnSpc>
              <a:spcAft>
                <a:spcPts val="1200"/>
              </a:spcAft>
              <a:buFont typeface="+mj-lt"/>
              <a:buAutoNum type="arabicPeriod" startAt="10"/>
            </a:pPr>
            <a:r>
              <a:rPr lang="en-US" sz="1400">
                <a:solidFill>
                  <a:schemeClr val="tx1"/>
                </a:solidFill>
              </a:rPr>
              <a:t>SD-WAN</a:t>
            </a:r>
          </a:p>
          <a:p>
            <a:pPr marL="457200" indent="-457200">
              <a:lnSpc>
                <a:spcPct val="80000"/>
              </a:lnSpc>
              <a:spcAft>
                <a:spcPts val="1200"/>
              </a:spcAft>
              <a:buFont typeface="+mj-lt"/>
              <a:buAutoNum type="arabicPeriod" startAt="10"/>
            </a:pPr>
            <a:r>
              <a:rPr lang="en-US" sz="1400">
                <a:solidFill>
                  <a:schemeClr val="tx1"/>
                </a:solidFill>
              </a:rPr>
              <a:t>Data quality</a:t>
            </a:r>
          </a:p>
          <a:p>
            <a:pPr marL="457200" indent="-457200">
              <a:lnSpc>
                <a:spcPct val="80000"/>
              </a:lnSpc>
              <a:spcAft>
                <a:spcPts val="1200"/>
              </a:spcAft>
              <a:buFont typeface="+mj-lt"/>
              <a:buAutoNum type="arabicPeriod" startAt="10"/>
            </a:pPr>
            <a:r>
              <a:rPr lang="en-US" sz="1400">
                <a:solidFill>
                  <a:schemeClr val="tx1"/>
                </a:solidFill>
              </a:rPr>
              <a:t>Security scanning/testing</a:t>
            </a:r>
          </a:p>
          <a:p>
            <a:pPr marL="457200" indent="-457200">
              <a:lnSpc>
                <a:spcPct val="80000"/>
              </a:lnSpc>
              <a:spcAft>
                <a:spcPts val="1200"/>
              </a:spcAft>
              <a:buFont typeface="+mj-lt"/>
              <a:buAutoNum type="arabicPeriod" startAt="10"/>
            </a:pPr>
            <a:r>
              <a:rPr lang="en-US" sz="1400">
                <a:solidFill>
                  <a:schemeClr val="tx1"/>
                </a:solidFill>
              </a:rPr>
              <a:t>Core HR Software</a:t>
            </a:r>
          </a:p>
          <a:p>
            <a:pPr marL="457200" indent="-457200">
              <a:lnSpc>
                <a:spcPct val="80000"/>
              </a:lnSpc>
              <a:spcAft>
                <a:spcPts val="1200"/>
              </a:spcAft>
              <a:buFont typeface="+mj-lt"/>
              <a:buAutoNum type="arabicPeriod" startAt="10"/>
            </a:pPr>
            <a:r>
              <a:rPr lang="en-US" sz="1400">
                <a:solidFill>
                  <a:schemeClr val="tx1"/>
                </a:solidFill>
              </a:rPr>
              <a:t>Disaster recovery</a:t>
            </a:r>
          </a:p>
          <a:p>
            <a:pPr marL="457200" indent="-457200">
              <a:lnSpc>
                <a:spcPct val="80000"/>
              </a:lnSpc>
              <a:spcAft>
                <a:spcPts val="1200"/>
              </a:spcAft>
              <a:buFont typeface="+mj-lt"/>
              <a:buAutoNum type="arabicPeriod" startAt="10"/>
            </a:pPr>
            <a:r>
              <a:rPr lang="en-US" sz="1400">
                <a:solidFill>
                  <a:schemeClr val="tx1"/>
                </a:solidFill>
              </a:rPr>
              <a:t>Off-premise cloud</a:t>
            </a:r>
          </a:p>
          <a:p>
            <a:pPr marL="457200" indent="-457200">
              <a:lnSpc>
                <a:spcPct val="80000"/>
              </a:lnSpc>
              <a:spcAft>
                <a:spcPts val="1200"/>
              </a:spcAft>
              <a:buFont typeface="+mj-lt"/>
              <a:buAutoNum type="arabicPeriod" startAt="10"/>
            </a:pPr>
            <a:r>
              <a:rPr lang="en-US" sz="1400">
                <a:solidFill>
                  <a:schemeClr val="tx1"/>
                </a:solidFill>
              </a:rPr>
              <a:t>Data governance</a:t>
            </a:r>
          </a:p>
        </p:txBody>
      </p:sp>
    </p:spTree>
    <p:extLst>
      <p:ext uri="{BB962C8B-B14F-4D97-AF65-F5344CB8AC3E}">
        <p14:creationId xmlns:p14="http://schemas.microsoft.com/office/powerpoint/2010/main" val="238202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descr="A picture containing indoor, table, wooden, cluttered&#10;&#10;Description automatically generated">
            <a:extLst>
              <a:ext uri="{FF2B5EF4-FFF2-40B4-BE49-F238E27FC236}">
                <a16:creationId xmlns:a16="http://schemas.microsoft.com/office/drawing/2014/main" id="{13678CD0-7824-4393-AF23-F4A4BE7FA6DA}"/>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l="504" r="504"/>
          <a:stretch>
            <a:fillRect/>
          </a:stretch>
        </p:blipFill>
        <p:spPr/>
      </p:pic>
      <p:grpSp>
        <p:nvGrpSpPr>
          <p:cNvPr id="13" name="Group 12">
            <a:extLst>
              <a:ext uri="{FF2B5EF4-FFF2-40B4-BE49-F238E27FC236}">
                <a16:creationId xmlns:a16="http://schemas.microsoft.com/office/drawing/2014/main" id="{F9CDFE3D-953A-1045-B639-A36B19273197}"/>
              </a:ext>
            </a:extLst>
          </p:cNvPr>
          <p:cNvGrpSpPr/>
          <p:nvPr/>
        </p:nvGrpSpPr>
        <p:grpSpPr>
          <a:xfrm>
            <a:off x="-69482" y="-77636"/>
            <a:ext cx="8830024" cy="7013275"/>
            <a:chOff x="-69482" y="-77636"/>
            <a:chExt cx="8830024" cy="7013275"/>
          </a:xfrm>
        </p:grpSpPr>
        <p:sp>
          <p:nvSpPr>
            <p:cNvPr id="14" name="Freeform 13">
              <a:extLst>
                <a:ext uri="{FF2B5EF4-FFF2-40B4-BE49-F238E27FC236}">
                  <a16:creationId xmlns:a16="http://schemas.microsoft.com/office/drawing/2014/main" id="{CB64894C-94C1-0540-A9AE-BAF4704628BE}"/>
                </a:ext>
              </a:extLst>
            </p:cNvPr>
            <p:cNvSpPr/>
            <p:nvPr/>
          </p:nvSpPr>
          <p:spPr>
            <a:xfrm>
              <a:off x="-69482" y="-77636"/>
              <a:ext cx="6127382" cy="7013275"/>
            </a:xfrm>
            <a:custGeom>
              <a:avLst/>
              <a:gdLst>
                <a:gd name="connsiteX0" fmla="*/ 0 w 6127382"/>
                <a:gd name="connsiteY0" fmla="*/ 0 h 7013275"/>
                <a:gd name="connsiteX1" fmla="*/ 5318999 w 6127382"/>
                <a:gd name="connsiteY1" fmla="*/ 0 h 7013275"/>
                <a:gd name="connsiteX2" fmla="*/ 5338396 w 6127382"/>
                <a:gd name="connsiteY2" fmla="*/ 37873 h 7013275"/>
                <a:gd name="connsiteX3" fmla="*/ 6127382 w 6127382"/>
                <a:gd name="connsiteY3" fmla="*/ 3506637 h 7013275"/>
                <a:gd name="connsiteX4" fmla="*/ 5338396 w 6127382"/>
                <a:gd name="connsiteY4" fmla="*/ 6975401 h 7013275"/>
                <a:gd name="connsiteX5" fmla="*/ 5318998 w 6127382"/>
                <a:gd name="connsiteY5" fmla="*/ 7013275 h 7013275"/>
                <a:gd name="connsiteX6" fmla="*/ 0 w 6127382"/>
                <a:gd name="connsiteY6" fmla="*/ 7013275 h 7013275"/>
                <a:gd name="connsiteX7" fmla="*/ 0 w 6127382"/>
                <a:gd name="connsiteY7" fmla="*/ 0 h 70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7382" h="7013275">
                  <a:moveTo>
                    <a:pt x="0" y="0"/>
                  </a:moveTo>
                  <a:lnTo>
                    <a:pt x="5318999" y="0"/>
                  </a:lnTo>
                  <a:lnTo>
                    <a:pt x="5338396" y="37873"/>
                  </a:lnTo>
                  <a:cubicBezTo>
                    <a:pt x="5844027" y="1087226"/>
                    <a:pt x="6127382" y="2263841"/>
                    <a:pt x="6127382" y="3506637"/>
                  </a:cubicBezTo>
                  <a:cubicBezTo>
                    <a:pt x="6127382" y="4749433"/>
                    <a:pt x="5844027" y="5926048"/>
                    <a:pt x="5338396" y="6975401"/>
                  </a:cubicBezTo>
                  <a:lnTo>
                    <a:pt x="5318998" y="7013275"/>
                  </a:lnTo>
                  <a:lnTo>
                    <a:pt x="0" y="7013275"/>
                  </a:lnTo>
                  <a:lnTo>
                    <a:pt x="0" y="0"/>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a:t>
              </a:r>
            </a:p>
          </p:txBody>
        </p:sp>
        <p:grpSp>
          <p:nvGrpSpPr>
            <p:cNvPr id="15" name="Group 14">
              <a:extLst>
                <a:ext uri="{FF2B5EF4-FFF2-40B4-BE49-F238E27FC236}">
                  <a16:creationId xmlns:a16="http://schemas.microsoft.com/office/drawing/2014/main" id="{818F4AE1-135D-E540-9A70-BD6114315AD5}"/>
                </a:ext>
              </a:extLst>
            </p:cNvPr>
            <p:cNvGrpSpPr/>
            <p:nvPr/>
          </p:nvGrpSpPr>
          <p:grpSpPr>
            <a:xfrm>
              <a:off x="484753" y="2531215"/>
              <a:ext cx="8275789" cy="4165309"/>
              <a:chOff x="484753" y="2531215"/>
              <a:chExt cx="8275789" cy="4165309"/>
            </a:xfrm>
          </p:grpSpPr>
          <p:sp>
            <p:nvSpPr>
              <p:cNvPr id="16" name="TextBox 15">
                <a:extLst>
                  <a:ext uri="{FF2B5EF4-FFF2-40B4-BE49-F238E27FC236}">
                    <a16:creationId xmlns:a16="http://schemas.microsoft.com/office/drawing/2014/main" id="{0B25A47A-4BA9-5941-8A43-261378C3D54B}"/>
                  </a:ext>
                </a:extLst>
              </p:cNvPr>
              <p:cNvSpPr txBox="1"/>
              <p:nvPr/>
            </p:nvSpPr>
            <p:spPr>
              <a:xfrm>
                <a:off x="484753" y="2531215"/>
                <a:ext cx="8275789" cy="181588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8CD3D1"/>
                    </a:solidFill>
                    <a:effectLst/>
                    <a:uLnTx/>
                    <a:uFillTx/>
                    <a:latin typeface="Arial" panose="020B0604020202020204"/>
                    <a:ea typeface="+mn-ea"/>
                    <a:cs typeface="+mn-cs"/>
                  </a:rPr>
                  <a:t>IT Priorities</a:t>
                </a:r>
                <a:br>
                  <a:rPr kumimoji="0" lang="en-US" sz="3200" b="1" i="0" u="none" strike="noStrike" kern="1200" cap="none" spc="0" normalizeH="0" baseline="0" noProof="0">
                    <a:ln>
                      <a:noFill/>
                    </a:ln>
                    <a:solidFill>
                      <a:srgbClr val="FEFFFF"/>
                    </a:solidFill>
                    <a:effectLst/>
                    <a:uLnTx/>
                    <a:uFillTx/>
                    <a:latin typeface="Arial" panose="020B0604020202020204"/>
                    <a:ea typeface="+mn-ea"/>
                    <a:cs typeface="+mn-cs"/>
                  </a:rPr>
                </a:br>
                <a:r>
                  <a:rPr kumimoji="0" lang="en-US" sz="4400" b="1" i="0" u="none" strike="noStrike" kern="1200" cap="none" spc="0" normalizeH="0" baseline="0" noProof="0">
                    <a:ln>
                      <a:noFill/>
                    </a:ln>
                    <a:solidFill>
                      <a:srgbClr val="FEFFFF"/>
                    </a:solidFill>
                    <a:effectLst/>
                    <a:uLnTx/>
                    <a:uFillTx/>
                    <a:latin typeface="Arial" panose="020B0604020202020204"/>
                    <a:ea typeface="+mn-ea"/>
                    <a:cs typeface="+mn-cs"/>
                  </a:rPr>
                  <a:t>What IT leaders are telling us: Accelerating innovation</a:t>
                </a:r>
              </a:p>
            </p:txBody>
          </p:sp>
          <p:pic>
            <p:nvPicPr>
              <p:cNvPr id="17" name="Picture 16">
                <a:extLst>
                  <a:ext uri="{FF2B5EF4-FFF2-40B4-BE49-F238E27FC236}">
                    <a16:creationId xmlns:a16="http://schemas.microsoft.com/office/drawing/2014/main" id="{FE51CD74-9D35-6D44-925D-B0A5FB22E82D}"/>
                  </a:ext>
                </a:extLst>
              </p:cNvPr>
              <p:cNvPicPr>
                <a:picLocks noChangeAspect="1"/>
              </p:cNvPicPr>
              <p:nvPr/>
            </p:nvPicPr>
            <p:blipFill>
              <a:blip r:embed="rId4">
                <a:alphaModFix amt="90000"/>
              </a:blip>
              <a:srcRect/>
              <a:stretch/>
            </p:blipFill>
            <p:spPr>
              <a:xfrm>
                <a:off x="607880" y="6474110"/>
                <a:ext cx="879362" cy="222414"/>
              </a:xfrm>
              <a:prstGeom prst="rect">
                <a:avLst/>
              </a:prstGeom>
            </p:spPr>
          </p:pic>
        </p:grpSp>
      </p:grpSp>
    </p:spTree>
    <p:extLst>
      <p:ext uri="{BB962C8B-B14F-4D97-AF65-F5344CB8AC3E}">
        <p14:creationId xmlns:p14="http://schemas.microsoft.com/office/powerpoint/2010/main" val="1657289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1C9AF6F8-64B1-4A2C-B4CB-9BCA99A36C0E}"/>
              </a:ext>
            </a:extLst>
          </p:cNvPr>
          <p:cNvSpPr>
            <a:spLocks noGrp="1"/>
          </p:cNvSpPr>
          <p:nvPr>
            <p:ph sz="half" idx="13"/>
          </p:nvPr>
        </p:nvSpPr>
        <p:spPr>
          <a:xfrm>
            <a:off x="617472" y="1570383"/>
            <a:ext cx="5213788" cy="4800600"/>
          </a:xfrm>
        </p:spPr>
        <p:txBody>
          <a:bodyPr/>
          <a:lstStyle/>
          <a:p>
            <a:pPr marL="0" indent="0">
              <a:buNone/>
            </a:pPr>
            <a:r>
              <a:rPr lang="en-US" b="1">
                <a:solidFill>
                  <a:schemeClr val="accent6"/>
                </a:solidFill>
              </a:rPr>
              <a:t>KPMG</a:t>
            </a:r>
          </a:p>
          <a:p>
            <a:pPr marL="0" indent="0">
              <a:buNone/>
            </a:pPr>
            <a:r>
              <a:rPr lang="en-US"/>
              <a:t>“Gone are the days </a:t>
            </a:r>
            <a:br>
              <a:rPr lang="en-US"/>
            </a:br>
            <a:r>
              <a:rPr lang="en-US"/>
              <a:t>when businesses say </a:t>
            </a:r>
            <a:br>
              <a:rPr lang="en-US"/>
            </a:br>
            <a:r>
              <a:rPr lang="en-US"/>
              <a:t>they want to embark on an </a:t>
            </a:r>
            <a:br>
              <a:rPr lang="en-US"/>
            </a:br>
            <a:r>
              <a:rPr lang="en-US"/>
              <a:t>enterprise transformation </a:t>
            </a:r>
            <a:r>
              <a:rPr lang="en-US" err="1"/>
              <a:t>programme</a:t>
            </a:r>
            <a:r>
              <a:rPr lang="en-US"/>
              <a:t> that is going to last three years and cost several hundred million. Actually, what they are needing to do is drive change very quickly…it is the most exciting time in my 25-year career to be in technology.”</a:t>
            </a:r>
          </a:p>
          <a:p>
            <a:pPr marL="0" indent="0">
              <a:buNone/>
            </a:pPr>
            <a:r>
              <a:rPr lang="en-US" b="1" i="1">
                <a:solidFill>
                  <a:schemeClr val="accent6"/>
                </a:solidFill>
              </a:rPr>
              <a:t>Lisa Heneghan, </a:t>
            </a:r>
            <a:br>
              <a:rPr lang="en-US" b="1" i="1">
                <a:solidFill>
                  <a:schemeClr val="accent6"/>
                </a:solidFill>
              </a:rPr>
            </a:br>
            <a:r>
              <a:rPr lang="en-US" b="1" i="1">
                <a:solidFill>
                  <a:schemeClr val="accent6"/>
                </a:solidFill>
              </a:rPr>
              <a:t>Chief digital officer, UK</a:t>
            </a:r>
            <a:endParaRPr lang="en-GB" b="1" i="1">
              <a:solidFill>
                <a:schemeClr val="accent6"/>
              </a:solidFill>
            </a:endParaRPr>
          </a:p>
        </p:txBody>
      </p:sp>
      <p:sp>
        <p:nvSpPr>
          <p:cNvPr id="3" name="Title 2"/>
          <p:cNvSpPr>
            <a:spLocks noGrp="1"/>
          </p:cNvSpPr>
          <p:nvPr>
            <p:ph type="title"/>
          </p:nvPr>
        </p:nvSpPr>
        <p:spPr/>
        <p:txBody>
          <a:bodyPr/>
          <a:lstStyle/>
          <a:p>
            <a:r>
              <a:rPr lang="en-GB"/>
              <a:t>How do IT leaders see the future post-pandemic?</a:t>
            </a:r>
            <a:endParaRPr lang="en-US"/>
          </a:p>
        </p:txBody>
      </p:sp>
      <p:grpSp>
        <p:nvGrpSpPr>
          <p:cNvPr id="7" name="Group 6">
            <a:extLst>
              <a:ext uri="{FF2B5EF4-FFF2-40B4-BE49-F238E27FC236}">
                <a16:creationId xmlns:a16="http://schemas.microsoft.com/office/drawing/2014/main" id="{CAC657CA-BB60-4FF8-8CF8-7564DAEC5C43}"/>
              </a:ext>
            </a:extLst>
          </p:cNvPr>
          <p:cNvGrpSpPr/>
          <p:nvPr/>
        </p:nvGrpSpPr>
        <p:grpSpPr>
          <a:xfrm>
            <a:off x="7812894" y="910234"/>
            <a:ext cx="4379106" cy="3728029"/>
            <a:chOff x="7812894" y="910234"/>
            <a:chExt cx="4379106" cy="3728029"/>
          </a:xfrm>
        </p:grpSpPr>
        <p:pic>
          <p:nvPicPr>
            <p:cNvPr id="6" name="Picture 5">
              <a:hlinkClick r:id="rId3"/>
              <a:extLst>
                <a:ext uri="{FF2B5EF4-FFF2-40B4-BE49-F238E27FC236}">
                  <a16:creationId xmlns:a16="http://schemas.microsoft.com/office/drawing/2014/main" id="{212EF03D-F2C2-4B36-B469-49BD83B8EE7A}"/>
                </a:ext>
              </a:extLst>
            </p:cNvPr>
            <p:cNvPicPr>
              <a:picLocks noChangeAspect="1"/>
            </p:cNvPicPr>
            <p:nvPr/>
          </p:nvPicPr>
          <p:blipFill rotWithShape="1">
            <a:blip r:embed="rId4"/>
            <a:srcRect b="22550"/>
            <a:stretch/>
          </p:blipFill>
          <p:spPr>
            <a:xfrm>
              <a:off x="7812894" y="910234"/>
              <a:ext cx="4379106" cy="3728028"/>
            </a:xfrm>
            <a:prstGeom prst="rect">
              <a:avLst/>
            </a:prstGeom>
          </p:spPr>
        </p:pic>
        <p:pic>
          <p:nvPicPr>
            <p:cNvPr id="5" name="Picture 4">
              <a:hlinkClick r:id="rId5"/>
              <a:extLst>
                <a:ext uri="{FF2B5EF4-FFF2-40B4-BE49-F238E27FC236}">
                  <a16:creationId xmlns:a16="http://schemas.microsoft.com/office/drawing/2014/main" id="{A81F78E5-BD48-4B50-BA05-9079643FB27E}"/>
                </a:ext>
              </a:extLst>
            </p:cNvPr>
            <p:cNvPicPr>
              <a:picLocks noChangeAspect="1"/>
            </p:cNvPicPr>
            <p:nvPr/>
          </p:nvPicPr>
          <p:blipFill rotWithShape="1">
            <a:blip r:embed="rId6"/>
            <a:srcRect b="6619"/>
            <a:stretch/>
          </p:blipFill>
          <p:spPr>
            <a:xfrm>
              <a:off x="7812894" y="1155789"/>
              <a:ext cx="4379106" cy="3482474"/>
            </a:xfrm>
            <a:prstGeom prst="rect">
              <a:avLst/>
            </a:prstGeom>
          </p:spPr>
        </p:pic>
      </p:grpSp>
      <p:pic>
        <p:nvPicPr>
          <p:cNvPr id="14" name="Picture Placeholder 3" descr="A computer sitting on top of a wooden table&#10;&#10;Description automatically generated">
            <a:extLst>
              <a:ext uri="{FF2B5EF4-FFF2-40B4-BE49-F238E27FC236}">
                <a16:creationId xmlns:a16="http://schemas.microsoft.com/office/drawing/2014/main" id="{CFB41E12-327D-4EBC-ABC1-E697FC84F2A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86814" y="-75129"/>
            <a:ext cx="6005186" cy="7064115"/>
          </a:xfrm>
          <a:prstGeom prst="rect">
            <a:avLst/>
          </a:prstGeom>
        </p:spPr>
      </p:pic>
      <p:sp>
        <p:nvSpPr>
          <p:cNvPr id="18" name="Oval 17">
            <a:extLst>
              <a:ext uri="{FF2B5EF4-FFF2-40B4-BE49-F238E27FC236}">
                <a16:creationId xmlns:a16="http://schemas.microsoft.com/office/drawing/2014/main" id="{FA6D709A-FDDC-4AAE-85E8-3CCCAE888DB8}"/>
              </a:ext>
            </a:extLst>
          </p:cNvPr>
          <p:cNvSpPr/>
          <p:nvPr/>
        </p:nvSpPr>
        <p:spPr>
          <a:xfrm>
            <a:off x="4398269" y="1371600"/>
            <a:ext cx="1542263" cy="154226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a:ea typeface="+mn-ea"/>
              <a:cs typeface="+mn-cs"/>
            </a:endParaRPr>
          </a:p>
        </p:txBody>
      </p:sp>
      <p:grpSp>
        <p:nvGrpSpPr>
          <p:cNvPr id="20" name="Group 19">
            <a:extLst>
              <a:ext uri="{FF2B5EF4-FFF2-40B4-BE49-F238E27FC236}">
                <a16:creationId xmlns:a16="http://schemas.microsoft.com/office/drawing/2014/main" id="{1F807946-66E0-4A06-8700-49BD31A2FB6E}"/>
              </a:ext>
            </a:extLst>
          </p:cNvPr>
          <p:cNvGrpSpPr/>
          <p:nvPr/>
        </p:nvGrpSpPr>
        <p:grpSpPr>
          <a:xfrm>
            <a:off x="7634565" y="1155789"/>
            <a:ext cx="4465678" cy="3645250"/>
            <a:chOff x="7856238" y="1654178"/>
            <a:chExt cx="4465678" cy="3645250"/>
          </a:xfrm>
        </p:grpSpPr>
        <p:pic>
          <p:nvPicPr>
            <p:cNvPr id="23" name="Picture 22">
              <a:extLst>
                <a:ext uri="{FF2B5EF4-FFF2-40B4-BE49-F238E27FC236}">
                  <a16:creationId xmlns:a16="http://schemas.microsoft.com/office/drawing/2014/main" id="{0940608D-8108-4A29-B41A-920E5228D38E}"/>
                </a:ext>
              </a:extLst>
            </p:cNvPr>
            <p:cNvPicPr>
              <a:picLocks noChangeAspect="1"/>
            </p:cNvPicPr>
            <p:nvPr/>
          </p:nvPicPr>
          <p:blipFill rotWithShape="1">
            <a:blip r:embed="rId9"/>
            <a:srcRect t="1" b="10963"/>
            <a:stretch/>
          </p:blipFill>
          <p:spPr>
            <a:xfrm>
              <a:off x="7856238" y="1654178"/>
              <a:ext cx="4465678" cy="3645250"/>
            </a:xfrm>
            <a:prstGeom prst="rect">
              <a:avLst/>
            </a:prstGeom>
          </p:spPr>
        </p:pic>
        <p:pic>
          <p:nvPicPr>
            <p:cNvPr id="24" name="Picture 23">
              <a:extLst>
                <a:ext uri="{FF2B5EF4-FFF2-40B4-BE49-F238E27FC236}">
                  <a16:creationId xmlns:a16="http://schemas.microsoft.com/office/drawing/2014/main" id="{F4F8EDE9-0806-4935-AB61-D701F5033569}"/>
                </a:ext>
              </a:extLst>
            </p:cNvPr>
            <p:cNvPicPr>
              <a:picLocks noChangeAspect="1"/>
            </p:cNvPicPr>
            <p:nvPr/>
          </p:nvPicPr>
          <p:blipFill rotWithShape="1">
            <a:blip r:embed="rId10"/>
            <a:srcRect t="-1" b="17734"/>
            <a:stretch/>
          </p:blipFill>
          <p:spPr>
            <a:xfrm>
              <a:off x="7874905" y="2105359"/>
              <a:ext cx="4410066" cy="3194069"/>
            </a:xfrm>
            <a:prstGeom prst="rect">
              <a:avLst/>
            </a:prstGeom>
          </p:spPr>
        </p:pic>
      </p:grpSp>
    </p:spTree>
    <p:extLst>
      <p:ext uri="{BB962C8B-B14F-4D97-AF65-F5344CB8AC3E}">
        <p14:creationId xmlns:p14="http://schemas.microsoft.com/office/powerpoint/2010/main" val="392973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F04640AE-312E-4C9B-86D1-F527263B886F}"/>
              </a:ext>
            </a:extLst>
          </p:cNvPr>
          <p:cNvSpPr>
            <a:spLocks noGrp="1"/>
          </p:cNvSpPr>
          <p:nvPr>
            <p:ph type="body" sz="quarter" idx="10"/>
          </p:nvPr>
        </p:nvSpPr>
        <p:spPr/>
        <p:txBody>
          <a:bodyPr/>
          <a:lstStyle/>
          <a:p>
            <a:endParaRPr lang="en-US"/>
          </a:p>
        </p:txBody>
      </p:sp>
      <p:sp>
        <p:nvSpPr>
          <p:cNvPr id="17" name="Content Placeholder 16">
            <a:extLst>
              <a:ext uri="{FF2B5EF4-FFF2-40B4-BE49-F238E27FC236}">
                <a16:creationId xmlns:a16="http://schemas.microsoft.com/office/drawing/2014/main" id="{1C9AF6F8-64B1-4A2C-B4CB-9BCA99A36C0E}"/>
              </a:ext>
            </a:extLst>
          </p:cNvPr>
          <p:cNvSpPr>
            <a:spLocks noGrp="1"/>
          </p:cNvSpPr>
          <p:nvPr>
            <p:ph sz="half" idx="13"/>
          </p:nvPr>
        </p:nvSpPr>
        <p:spPr/>
        <p:txBody>
          <a:bodyPr/>
          <a:lstStyle/>
          <a:p>
            <a:pPr marL="0" indent="0">
              <a:buNone/>
            </a:pPr>
            <a:r>
              <a:rPr lang="en-US" b="1">
                <a:solidFill>
                  <a:schemeClr val="accent6"/>
                </a:solidFill>
              </a:rPr>
              <a:t>Highways England</a:t>
            </a:r>
          </a:p>
          <a:p>
            <a:pPr marL="0" indent="0">
              <a:buNone/>
            </a:pPr>
            <a:r>
              <a:rPr lang="en-US"/>
              <a:t>“We will focus on </a:t>
            </a:r>
            <a:br>
              <a:rPr lang="en-US"/>
            </a:br>
            <a:r>
              <a:rPr lang="en-US"/>
              <a:t>reducing complexity </a:t>
            </a:r>
            <a:br>
              <a:rPr lang="en-US"/>
            </a:br>
            <a:r>
              <a:rPr lang="en-US"/>
              <a:t>and increasing </a:t>
            </a:r>
            <a:br>
              <a:rPr lang="en-US"/>
            </a:br>
            <a:r>
              <a:rPr lang="en-US" err="1"/>
              <a:t>standardisation</a:t>
            </a:r>
            <a:r>
              <a:rPr lang="en-US"/>
              <a:t> across our infrastructure and platforms, which will enable greater automation, orchestration and flexibility across our technology stacks, leading to quicker provision of infrastructure services.”</a:t>
            </a:r>
            <a:endParaRPr lang="en-US" b="1" i="1">
              <a:solidFill>
                <a:schemeClr val="accent6"/>
              </a:solidFill>
            </a:endParaRPr>
          </a:p>
          <a:p>
            <a:pPr marL="0" indent="0">
              <a:buNone/>
            </a:pPr>
            <a:r>
              <a:rPr lang="en-US" b="1" i="1">
                <a:solidFill>
                  <a:schemeClr val="accent6"/>
                </a:solidFill>
              </a:rPr>
              <a:t>Victoria Higgin, </a:t>
            </a:r>
            <a:br>
              <a:rPr lang="en-US" b="1" i="1">
                <a:solidFill>
                  <a:schemeClr val="accent6"/>
                </a:solidFill>
              </a:rPr>
            </a:br>
            <a:r>
              <a:rPr lang="en-US" b="1" i="1">
                <a:solidFill>
                  <a:schemeClr val="accent6"/>
                </a:solidFill>
              </a:rPr>
              <a:t>Chief digital and information officer</a:t>
            </a:r>
            <a:br>
              <a:rPr lang="en-US" b="1" i="1">
                <a:solidFill>
                  <a:schemeClr val="accent6"/>
                </a:solidFill>
              </a:rPr>
            </a:br>
            <a:r>
              <a:rPr lang="en-US" b="1" i="1">
                <a:solidFill>
                  <a:schemeClr val="accent6"/>
                </a:solidFill>
              </a:rPr>
              <a:t>(until June 2022)</a:t>
            </a:r>
            <a:endParaRPr lang="en-GB" b="1"/>
          </a:p>
        </p:txBody>
      </p:sp>
      <p:sp>
        <p:nvSpPr>
          <p:cNvPr id="3" name="Title 2"/>
          <p:cNvSpPr>
            <a:spLocks noGrp="1"/>
          </p:cNvSpPr>
          <p:nvPr>
            <p:ph type="title"/>
          </p:nvPr>
        </p:nvSpPr>
        <p:spPr/>
        <p:txBody>
          <a:bodyPr/>
          <a:lstStyle/>
          <a:p>
            <a:r>
              <a:rPr lang="en-GB"/>
              <a:t>How do IT leaders see the future post-pandemic?</a:t>
            </a:r>
            <a:endParaRPr lang="en-US"/>
          </a:p>
        </p:txBody>
      </p:sp>
      <p:grpSp>
        <p:nvGrpSpPr>
          <p:cNvPr id="7" name="Group 6">
            <a:extLst>
              <a:ext uri="{FF2B5EF4-FFF2-40B4-BE49-F238E27FC236}">
                <a16:creationId xmlns:a16="http://schemas.microsoft.com/office/drawing/2014/main" id="{CAC657CA-BB60-4FF8-8CF8-7564DAEC5C43}"/>
              </a:ext>
            </a:extLst>
          </p:cNvPr>
          <p:cNvGrpSpPr/>
          <p:nvPr/>
        </p:nvGrpSpPr>
        <p:grpSpPr>
          <a:xfrm>
            <a:off x="7812894" y="910234"/>
            <a:ext cx="4379106" cy="3728029"/>
            <a:chOff x="7812894" y="910234"/>
            <a:chExt cx="4379106" cy="3728029"/>
          </a:xfrm>
        </p:grpSpPr>
        <p:pic>
          <p:nvPicPr>
            <p:cNvPr id="6" name="Picture 5">
              <a:hlinkClick r:id="rId3"/>
              <a:extLst>
                <a:ext uri="{FF2B5EF4-FFF2-40B4-BE49-F238E27FC236}">
                  <a16:creationId xmlns:a16="http://schemas.microsoft.com/office/drawing/2014/main" id="{212EF03D-F2C2-4B36-B469-49BD83B8EE7A}"/>
                </a:ext>
              </a:extLst>
            </p:cNvPr>
            <p:cNvPicPr>
              <a:picLocks noChangeAspect="1"/>
            </p:cNvPicPr>
            <p:nvPr/>
          </p:nvPicPr>
          <p:blipFill rotWithShape="1">
            <a:blip r:embed="rId4"/>
            <a:srcRect b="22550"/>
            <a:stretch/>
          </p:blipFill>
          <p:spPr>
            <a:xfrm>
              <a:off x="7812894" y="910234"/>
              <a:ext cx="4379106" cy="3728028"/>
            </a:xfrm>
            <a:prstGeom prst="rect">
              <a:avLst/>
            </a:prstGeom>
          </p:spPr>
        </p:pic>
        <p:pic>
          <p:nvPicPr>
            <p:cNvPr id="5" name="Picture 4">
              <a:hlinkClick r:id="rId5"/>
              <a:extLst>
                <a:ext uri="{FF2B5EF4-FFF2-40B4-BE49-F238E27FC236}">
                  <a16:creationId xmlns:a16="http://schemas.microsoft.com/office/drawing/2014/main" id="{A81F78E5-BD48-4B50-BA05-9079643FB27E}"/>
                </a:ext>
              </a:extLst>
            </p:cNvPr>
            <p:cNvPicPr>
              <a:picLocks noChangeAspect="1"/>
            </p:cNvPicPr>
            <p:nvPr/>
          </p:nvPicPr>
          <p:blipFill rotWithShape="1">
            <a:blip r:embed="rId6"/>
            <a:srcRect b="6619"/>
            <a:stretch/>
          </p:blipFill>
          <p:spPr>
            <a:xfrm>
              <a:off x="7812894" y="1155789"/>
              <a:ext cx="4379106" cy="3482474"/>
            </a:xfrm>
            <a:prstGeom prst="rect">
              <a:avLst/>
            </a:prstGeom>
          </p:spPr>
        </p:pic>
      </p:grpSp>
      <p:pic>
        <p:nvPicPr>
          <p:cNvPr id="14" name="Picture Placeholder 3" descr="A computer sitting on top of a wooden table&#10;&#10;Description automatically generated">
            <a:extLst>
              <a:ext uri="{FF2B5EF4-FFF2-40B4-BE49-F238E27FC236}">
                <a16:creationId xmlns:a16="http://schemas.microsoft.com/office/drawing/2014/main" id="{CFB41E12-327D-4EBC-ABC1-E697FC84F2A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186814" y="-75129"/>
            <a:ext cx="6005186" cy="7064115"/>
          </a:xfrm>
          <a:prstGeom prst="rect">
            <a:avLst/>
          </a:prstGeom>
        </p:spPr>
      </p:pic>
      <p:sp>
        <p:nvSpPr>
          <p:cNvPr id="13" name="Oval 12">
            <a:extLst>
              <a:ext uri="{FF2B5EF4-FFF2-40B4-BE49-F238E27FC236}">
                <a16:creationId xmlns:a16="http://schemas.microsoft.com/office/drawing/2014/main" id="{16C85583-37D9-4DA2-9BF9-EE449952756C}"/>
              </a:ext>
            </a:extLst>
          </p:cNvPr>
          <p:cNvSpPr/>
          <p:nvPr/>
        </p:nvSpPr>
        <p:spPr>
          <a:xfrm>
            <a:off x="4176597" y="1514021"/>
            <a:ext cx="1542263" cy="1542263"/>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359441D6-9C67-402E-A8FE-12CCD97D1C90}"/>
              </a:ext>
            </a:extLst>
          </p:cNvPr>
          <p:cNvGrpSpPr/>
          <p:nvPr/>
        </p:nvGrpSpPr>
        <p:grpSpPr>
          <a:xfrm>
            <a:off x="7634565" y="1155789"/>
            <a:ext cx="4465679" cy="3776429"/>
            <a:chOff x="7634565" y="1155789"/>
            <a:chExt cx="4465679" cy="3776429"/>
          </a:xfrm>
        </p:grpSpPr>
        <p:grpSp>
          <p:nvGrpSpPr>
            <p:cNvPr id="20" name="Group 19">
              <a:extLst>
                <a:ext uri="{FF2B5EF4-FFF2-40B4-BE49-F238E27FC236}">
                  <a16:creationId xmlns:a16="http://schemas.microsoft.com/office/drawing/2014/main" id="{D0D880CB-29AF-4518-8621-0A8F093B53DB}"/>
                </a:ext>
              </a:extLst>
            </p:cNvPr>
            <p:cNvGrpSpPr/>
            <p:nvPr/>
          </p:nvGrpSpPr>
          <p:grpSpPr>
            <a:xfrm>
              <a:off x="7634565" y="1155789"/>
              <a:ext cx="4465678" cy="3645250"/>
              <a:chOff x="7856238" y="1654178"/>
              <a:chExt cx="4465678" cy="3645250"/>
            </a:xfrm>
          </p:grpSpPr>
          <p:pic>
            <p:nvPicPr>
              <p:cNvPr id="23" name="Picture 22">
                <a:extLst>
                  <a:ext uri="{FF2B5EF4-FFF2-40B4-BE49-F238E27FC236}">
                    <a16:creationId xmlns:a16="http://schemas.microsoft.com/office/drawing/2014/main" id="{A0337D8F-8D4A-4664-9CAB-7C5E8BB2F292}"/>
                  </a:ext>
                </a:extLst>
              </p:cNvPr>
              <p:cNvPicPr>
                <a:picLocks noChangeAspect="1"/>
              </p:cNvPicPr>
              <p:nvPr/>
            </p:nvPicPr>
            <p:blipFill rotWithShape="1">
              <a:blip r:embed="rId9"/>
              <a:srcRect t="1" b="10963"/>
              <a:stretch/>
            </p:blipFill>
            <p:spPr>
              <a:xfrm>
                <a:off x="7856238" y="1654178"/>
                <a:ext cx="4465678" cy="3645250"/>
              </a:xfrm>
              <a:prstGeom prst="rect">
                <a:avLst/>
              </a:prstGeom>
            </p:spPr>
          </p:pic>
          <p:pic>
            <p:nvPicPr>
              <p:cNvPr id="24" name="Picture 23">
                <a:extLst>
                  <a:ext uri="{FF2B5EF4-FFF2-40B4-BE49-F238E27FC236}">
                    <a16:creationId xmlns:a16="http://schemas.microsoft.com/office/drawing/2014/main" id="{054A82EF-0E2D-4074-B6C6-C382FE507400}"/>
                  </a:ext>
                </a:extLst>
              </p:cNvPr>
              <p:cNvPicPr>
                <a:picLocks noChangeAspect="1"/>
              </p:cNvPicPr>
              <p:nvPr/>
            </p:nvPicPr>
            <p:blipFill rotWithShape="1">
              <a:blip r:embed="rId10"/>
              <a:srcRect t="-1" b="17734"/>
              <a:stretch/>
            </p:blipFill>
            <p:spPr>
              <a:xfrm>
                <a:off x="7874905" y="2105359"/>
                <a:ext cx="4410066" cy="3194069"/>
              </a:xfrm>
              <a:prstGeom prst="rect">
                <a:avLst/>
              </a:prstGeom>
            </p:spPr>
          </p:pic>
        </p:grpSp>
        <p:pic>
          <p:nvPicPr>
            <p:cNvPr id="25" name="Picture 24">
              <a:extLst>
                <a:ext uri="{FF2B5EF4-FFF2-40B4-BE49-F238E27FC236}">
                  <a16:creationId xmlns:a16="http://schemas.microsoft.com/office/drawing/2014/main" id="{6C395701-3D07-48CD-A3CD-0EEB6CF351A6}"/>
                </a:ext>
              </a:extLst>
            </p:cNvPr>
            <p:cNvPicPr>
              <a:picLocks noChangeAspect="1"/>
            </p:cNvPicPr>
            <p:nvPr/>
          </p:nvPicPr>
          <p:blipFill rotWithShape="1">
            <a:blip r:embed="rId11"/>
            <a:srcRect b="7096"/>
            <a:stretch/>
          </p:blipFill>
          <p:spPr>
            <a:xfrm>
              <a:off x="7634566" y="1606970"/>
              <a:ext cx="4465678" cy="3325248"/>
            </a:xfrm>
            <a:prstGeom prst="rect">
              <a:avLst/>
            </a:prstGeom>
          </p:spPr>
        </p:pic>
      </p:grpSp>
    </p:spTree>
    <p:extLst>
      <p:ext uri="{BB962C8B-B14F-4D97-AF65-F5344CB8AC3E}">
        <p14:creationId xmlns:p14="http://schemas.microsoft.com/office/powerpoint/2010/main" val="3666208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1BA6C5-2209-FD4E-AF92-351EA25F1061}"/>
              </a:ext>
            </a:extLst>
          </p:cNvPr>
          <p:cNvPicPr>
            <a:picLocks noChangeAspect="1"/>
          </p:cNvPicPr>
          <p:nvPr/>
        </p:nvPicPr>
        <p:blipFill>
          <a:blip r:embed="rId2"/>
          <a:srcRect l="2038" r="2038"/>
          <a:stretch/>
        </p:blipFill>
        <p:spPr>
          <a:xfrm flipH="1">
            <a:off x="-59635" y="-78439"/>
            <a:ext cx="12251635" cy="6996075"/>
          </a:xfrm>
          <a:prstGeom prst="rect">
            <a:avLst/>
          </a:prstGeom>
        </p:spPr>
      </p:pic>
      <p:sp>
        <p:nvSpPr>
          <p:cNvPr id="2" name="Rectangle 1">
            <a:extLst>
              <a:ext uri="{FF2B5EF4-FFF2-40B4-BE49-F238E27FC236}">
                <a16:creationId xmlns:a16="http://schemas.microsoft.com/office/drawing/2014/main" id="{6A324B85-B216-4AB0-9D72-EC862B1B6678}"/>
              </a:ext>
            </a:extLst>
          </p:cNvPr>
          <p:cNvSpPr/>
          <p:nvPr/>
        </p:nvSpPr>
        <p:spPr>
          <a:xfrm>
            <a:off x="-59635" y="-78439"/>
            <a:ext cx="12251635" cy="6996075"/>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834ADFD7-A495-D047-A7DD-822EEB865DD9}"/>
              </a:ext>
            </a:extLst>
          </p:cNvPr>
          <p:cNvSpPr txBox="1">
            <a:spLocks/>
          </p:cNvSpPr>
          <p:nvPr/>
        </p:nvSpPr>
        <p:spPr>
          <a:xfrm>
            <a:off x="1415141" y="2223316"/>
            <a:ext cx="8210704" cy="1780437"/>
          </a:xfrm>
          <a:prstGeom prst="rect">
            <a:avLst/>
          </a:prstGeom>
        </p:spPr>
        <p:txBody>
          <a:bodyPr anchor="ctr">
            <a:noAutofit/>
          </a:bodyPr>
          <a:lstStyle>
            <a:lvl1pPr algn="l" defTabSz="914400" rtl="0" eaLnBrk="1" latinLnBrk="0" hangingPunct="1">
              <a:lnSpc>
                <a:spcPct val="80000"/>
              </a:lnSpc>
              <a:spcBef>
                <a:spcPct val="0"/>
              </a:spcBef>
              <a:buNone/>
              <a:defRPr sz="4400" b="1" kern="1200" spc="-20" baseline="0">
                <a:solidFill>
                  <a:schemeClr val="bg2"/>
                </a:solidFill>
                <a:latin typeface="Arial" charset="0"/>
                <a:ea typeface="Arial" charset="0"/>
                <a:cs typeface="Arial"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800" b="1" i="0" u="none" strike="noStrike" kern="1200" cap="none" spc="-20" normalizeH="0" baseline="0" noProof="0">
                <a:ln>
                  <a:noFill/>
                </a:ln>
                <a:solidFill>
                  <a:srgbClr val="004562"/>
                </a:solidFill>
                <a:effectLst/>
                <a:uLnTx/>
                <a:uFillTx/>
                <a:latin typeface="Arial" charset="0"/>
                <a:cs typeface="Arial" charset="0"/>
              </a:rPr>
              <a:t>European IT Priorities – the trends driving IT spending</a:t>
            </a:r>
          </a:p>
        </p:txBody>
      </p:sp>
      <p:sp>
        <p:nvSpPr>
          <p:cNvPr id="6" name="Text Placeholder 2">
            <a:extLst>
              <a:ext uri="{FF2B5EF4-FFF2-40B4-BE49-F238E27FC236}">
                <a16:creationId xmlns:a16="http://schemas.microsoft.com/office/drawing/2014/main" id="{5DBEC3AA-D34F-C642-82A8-E02BEDFF8FBB}"/>
              </a:ext>
            </a:extLst>
          </p:cNvPr>
          <p:cNvSpPr txBox="1">
            <a:spLocks/>
          </p:cNvSpPr>
          <p:nvPr/>
        </p:nvSpPr>
        <p:spPr>
          <a:xfrm>
            <a:off x="1415142" y="4299967"/>
            <a:ext cx="7507144" cy="1519707"/>
          </a:xfrm>
          <a:prstGeom prst="rect">
            <a:avLst/>
          </a:prstGeom>
        </p:spPr>
        <p:txBody>
          <a:bodyPr>
            <a:noAutofit/>
          </a:bodyPr>
          <a:lstStyle>
            <a:lvl1pPr marL="0" indent="0" algn="l" defTabSz="914400" rtl="0" eaLnBrk="1" latinLnBrk="0" hangingPunct="1">
              <a:lnSpc>
                <a:spcPct val="90000"/>
              </a:lnSpc>
              <a:spcBef>
                <a:spcPts val="0"/>
              </a:spcBef>
              <a:spcAft>
                <a:spcPts val="0"/>
              </a:spcAft>
              <a:buClr>
                <a:schemeClr val="accent6"/>
              </a:buClr>
              <a:buFont typeface="Arial"/>
              <a:buNone/>
              <a:defRPr sz="1800" kern="1200" spc="-20" baseline="0">
                <a:solidFill>
                  <a:schemeClr val="tx2"/>
                </a:solidFill>
                <a:latin typeface="Arial" charset="0"/>
                <a:ea typeface="Arial" charset="0"/>
                <a:cs typeface="Arial" charset="0"/>
              </a:defRPr>
            </a:lvl1pPr>
            <a:lvl2pPr marL="457200" indent="0" algn="l" defTabSz="914400" rtl="0" eaLnBrk="1" latinLnBrk="0" hangingPunct="1">
              <a:lnSpc>
                <a:spcPct val="90000"/>
              </a:lnSpc>
              <a:spcBef>
                <a:spcPts val="500"/>
              </a:spcBef>
              <a:spcAft>
                <a:spcPts val="600"/>
              </a:spcAft>
              <a:buClr>
                <a:schemeClr val="accent6"/>
              </a:buClr>
              <a:buFont typeface="AppleSymbols" charset="0"/>
              <a:buNone/>
              <a:defRPr sz="2000" kern="1200" spc="-20" baseline="0">
                <a:solidFill>
                  <a:schemeClr val="tx1">
                    <a:tint val="75000"/>
                  </a:schemeClr>
                </a:solidFill>
                <a:latin typeface="Arial" charset="0"/>
                <a:ea typeface="Arial" charset="0"/>
                <a:cs typeface="Arial" charset="0"/>
              </a:defRPr>
            </a:lvl2pPr>
            <a:lvl3pPr marL="914400" indent="0" algn="l" defTabSz="914400" rtl="0" eaLnBrk="1" latinLnBrk="0" hangingPunct="1">
              <a:lnSpc>
                <a:spcPct val="90000"/>
              </a:lnSpc>
              <a:spcBef>
                <a:spcPts val="500"/>
              </a:spcBef>
              <a:spcAft>
                <a:spcPts val="600"/>
              </a:spcAft>
              <a:buClr>
                <a:schemeClr val="accent6"/>
              </a:buClr>
              <a:buFont typeface="Wingdings" charset="2"/>
              <a:buNone/>
              <a:defRPr sz="1800" kern="1200" spc="-20" baseline="0">
                <a:solidFill>
                  <a:schemeClr val="tx1">
                    <a:tint val="75000"/>
                  </a:schemeClr>
                </a:solidFill>
                <a:latin typeface="Arial" charset="0"/>
                <a:ea typeface="Arial" charset="0"/>
                <a:cs typeface="Arial" charset="0"/>
              </a:defRPr>
            </a:lvl3pPr>
            <a:lvl4pPr marL="1371600" indent="0" algn="l" defTabSz="914400" rtl="0" eaLnBrk="1" latinLnBrk="0" hangingPunct="1">
              <a:lnSpc>
                <a:spcPct val="90000"/>
              </a:lnSpc>
              <a:spcBef>
                <a:spcPts val="500"/>
              </a:spcBef>
              <a:spcAft>
                <a:spcPts val="600"/>
              </a:spcAft>
              <a:buClr>
                <a:schemeClr val="accent3"/>
              </a:buClr>
              <a:buFont typeface="Arial"/>
              <a:buNone/>
              <a:defRPr sz="1600" kern="1200" spc="-50" baseline="0">
                <a:solidFill>
                  <a:schemeClr val="tx1">
                    <a:tint val="75000"/>
                  </a:schemeClr>
                </a:solidFill>
                <a:latin typeface="Arial" charset="0"/>
                <a:ea typeface="Arial" charset="0"/>
                <a:cs typeface="Arial" charset="0"/>
              </a:defRPr>
            </a:lvl4pPr>
            <a:lvl5pPr marL="1828800" indent="0" algn="l" defTabSz="914400" rtl="0" eaLnBrk="1" latinLnBrk="0" hangingPunct="1">
              <a:lnSpc>
                <a:spcPct val="90000"/>
              </a:lnSpc>
              <a:spcBef>
                <a:spcPts val="500"/>
              </a:spcBef>
              <a:spcAft>
                <a:spcPts val="600"/>
              </a:spcAft>
              <a:buFont typeface="Arial"/>
              <a:buNone/>
              <a:defRPr sz="1600" kern="1200" spc="-50" baseline="0">
                <a:solidFill>
                  <a:schemeClr val="tx1">
                    <a:tint val="75000"/>
                  </a:schemeClr>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008080"/>
              </a:buClr>
              <a:buSzTx/>
              <a:buFont typeface="Arial"/>
              <a:buNone/>
              <a:tabLst/>
              <a:defRPr/>
            </a:pPr>
            <a:endParaRPr kumimoji="0" lang="en-US" sz="1800" b="0" i="0" u="none" strike="noStrike" kern="1200" cap="none" spc="-20" normalizeH="0" baseline="0" noProof="0">
              <a:ln>
                <a:noFill/>
              </a:ln>
              <a:solidFill>
                <a:srgbClr val="004562"/>
              </a:solidFill>
              <a:effectLst/>
              <a:uLnTx/>
              <a:uFillTx/>
              <a:latin typeface="Arial" charset="0"/>
              <a:cs typeface="Arial" charset="0"/>
            </a:endParaRPr>
          </a:p>
        </p:txBody>
      </p:sp>
      <p:pic>
        <p:nvPicPr>
          <p:cNvPr id="8" name="Picture 7">
            <a:extLst>
              <a:ext uri="{FF2B5EF4-FFF2-40B4-BE49-F238E27FC236}">
                <a16:creationId xmlns:a16="http://schemas.microsoft.com/office/drawing/2014/main" id="{1F9B3BAA-8C4A-854B-98AD-59CA4E11DD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5142" y="457200"/>
            <a:ext cx="1665963" cy="872647"/>
          </a:xfrm>
          <a:prstGeom prst="rect">
            <a:avLst/>
          </a:prstGeom>
        </p:spPr>
      </p:pic>
      <p:grpSp>
        <p:nvGrpSpPr>
          <p:cNvPr id="9" name="Group 8">
            <a:extLst>
              <a:ext uri="{FF2B5EF4-FFF2-40B4-BE49-F238E27FC236}">
                <a16:creationId xmlns:a16="http://schemas.microsoft.com/office/drawing/2014/main" id="{40BDB815-C17B-634C-81D7-A483F4129D5A}"/>
              </a:ext>
            </a:extLst>
          </p:cNvPr>
          <p:cNvGrpSpPr/>
          <p:nvPr/>
        </p:nvGrpSpPr>
        <p:grpSpPr>
          <a:xfrm>
            <a:off x="8042218" y="-55018"/>
            <a:ext cx="4214740" cy="5255175"/>
            <a:chOff x="8042218" y="-63708"/>
            <a:chExt cx="4214740" cy="5255175"/>
          </a:xfrm>
        </p:grpSpPr>
        <p:grpSp>
          <p:nvGrpSpPr>
            <p:cNvPr id="10" name="Group 9">
              <a:extLst>
                <a:ext uri="{FF2B5EF4-FFF2-40B4-BE49-F238E27FC236}">
                  <a16:creationId xmlns:a16="http://schemas.microsoft.com/office/drawing/2014/main" id="{E27EFDC4-C790-2945-AC6E-23BBC76C2035}"/>
                </a:ext>
              </a:extLst>
            </p:cNvPr>
            <p:cNvGrpSpPr/>
            <p:nvPr userDrawn="1"/>
          </p:nvGrpSpPr>
          <p:grpSpPr>
            <a:xfrm>
              <a:off x="8042218" y="416522"/>
              <a:ext cx="3428144" cy="4774945"/>
              <a:chOff x="5665800" y="1476764"/>
              <a:chExt cx="3627345" cy="5052407"/>
            </a:xfrm>
            <a:solidFill>
              <a:srgbClr val="98D2D0">
                <a:alpha val="32157"/>
              </a:srgbClr>
            </a:solidFill>
          </p:grpSpPr>
          <p:sp>
            <p:nvSpPr>
              <p:cNvPr id="12" name="Oval 11">
                <a:extLst>
                  <a:ext uri="{FF2B5EF4-FFF2-40B4-BE49-F238E27FC236}">
                    <a16:creationId xmlns:a16="http://schemas.microsoft.com/office/drawing/2014/main" id="{44B5A076-A8D0-E444-A501-06BF0CD9AC2E}"/>
                  </a:ext>
                </a:extLst>
              </p:cNvPr>
              <p:cNvSpPr/>
              <p:nvPr/>
            </p:nvSpPr>
            <p:spPr>
              <a:xfrm>
                <a:off x="7629308" y="4635123"/>
                <a:ext cx="1663837" cy="1663838"/>
              </a:xfrm>
              <a:prstGeom prst="ellipse">
                <a:avLst/>
              </a:prstGeom>
              <a:solidFill>
                <a:schemeClr val="accent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9359DCFC-0E34-5B4E-B497-CFCD25376532}"/>
                  </a:ext>
                </a:extLst>
              </p:cNvPr>
              <p:cNvSpPr/>
              <p:nvPr/>
            </p:nvSpPr>
            <p:spPr>
              <a:xfrm>
                <a:off x="5665800" y="1476764"/>
                <a:ext cx="1402125" cy="1402124"/>
              </a:xfrm>
              <a:prstGeom prst="ellipse">
                <a:avLst/>
              </a:prstGeom>
              <a:solidFill>
                <a:srgbClr val="98D2D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9E7C1C67-D4DA-D54B-B3EA-48B4957C09F1}"/>
                  </a:ext>
                </a:extLst>
              </p:cNvPr>
              <p:cNvSpPr/>
              <p:nvPr/>
            </p:nvSpPr>
            <p:spPr>
              <a:xfrm>
                <a:off x="5776663" y="2147254"/>
                <a:ext cx="3244939" cy="3244939"/>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5" name="Oval 14">
                <a:extLst>
                  <a:ext uri="{FF2B5EF4-FFF2-40B4-BE49-F238E27FC236}">
                    <a16:creationId xmlns:a16="http://schemas.microsoft.com/office/drawing/2014/main" id="{1F78C8DC-DFBF-8949-881F-D12346A8EB00}"/>
                  </a:ext>
                </a:extLst>
              </p:cNvPr>
              <p:cNvSpPr/>
              <p:nvPr/>
            </p:nvSpPr>
            <p:spPr>
              <a:xfrm>
                <a:off x="7212423" y="5702036"/>
                <a:ext cx="827134" cy="827135"/>
              </a:xfrm>
              <a:prstGeom prst="ellipse">
                <a:avLst/>
              </a:prstGeom>
              <a:solidFill>
                <a:schemeClr val="accent6">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11" name="Freeform 10">
              <a:extLst>
                <a:ext uri="{FF2B5EF4-FFF2-40B4-BE49-F238E27FC236}">
                  <a16:creationId xmlns:a16="http://schemas.microsoft.com/office/drawing/2014/main" id="{B336BE94-E7D7-E147-BC44-9B608DC0FAC4}"/>
                </a:ext>
              </a:extLst>
            </p:cNvPr>
            <p:cNvSpPr/>
            <p:nvPr userDrawn="1"/>
          </p:nvSpPr>
          <p:spPr>
            <a:xfrm>
              <a:off x="9690803" y="-63708"/>
              <a:ext cx="2566155" cy="3043355"/>
            </a:xfrm>
            <a:custGeom>
              <a:avLst/>
              <a:gdLst>
                <a:gd name="connsiteX0" fmla="*/ 39098 w 2566155"/>
                <a:gd name="connsiteY0" fmla="*/ 0 h 3043355"/>
                <a:gd name="connsiteX1" fmla="*/ 2566155 w 2566155"/>
                <a:gd name="connsiteY1" fmla="*/ 0 h 3043355"/>
                <a:gd name="connsiteX2" fmla="*/ 2566155 w 2566155"/>
                <a:gd name="connsiteY2" fmla="*/ 3043355 h 3043355"/>
                <a:gd name="connsiteX3" fmla="*/ 2343871 w 2566155"/>
                <a:gd name="connsiteY3" fmla="*/ 3032131 h 3043355"/>
                <a:gd name="connsiteX4" fmla="*/ 0 w 2566155"/>
                <a:gd name="connsiteY4" fmla="*/ 434800 h 3043355"/>
                <a:gd name="connsiteX5" fmla="*/ 13479 w 2566155"/>
                <a:gd name="connsiteY5" fmla="*/ 167860 h 3043355"/>
                <a:gd name="connsiteX6" fmla="*/ 39098 w 2566155"/>
                <a:gd name="connsiteY6" fmla="*/ 0 h 30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6155" h="3043355">
                  <a:moveTo>
                    <a:pt x="39098" y="0"/>
                  </a:moveTo>
                  <a:lnTo>
                    <a:pt x="2566155" y="0"/>
                  </a:lnTo>
                  <a:lnTo>
                    <a:pt x="2566155" y="3043355"/>
                  </a:lnTo>
                  <a:lnTo>
                    <a:pt x="2343871" y="3032131"/>
                  </a:lnTo>
                  <a:cubicBezTo>
                    <a:pt x="1027354" y="2898431"/>
                    <a:pt x="0" y="1786592"/>
                    <a:pt x="0" y="434800"/>
                  </a:cubicBezTo>
                  <a:cubicBezTo>
                    <a:pt x="0" y="344681"/>
                    <a:pt x="4566" y="255628"/>
                    <a:pt x="13479" y="167860"/>
                  </a:cubicBezTo>
                  <a:lnTo>
                    <a:pt x="39098" y="0"/>
                  </a:lnTo>
                  <a:close/>
                </a:path>
              </a:pathLst>
            </a:cu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sp>
        <p:nvSpPr>
          <p:cNvPr id="16" name="Text Placeholder 15">
            <a:extLst>
              <a:ext uri="{FF2B5EF4-FFF2-40B4-BE49-F238E27FC236}">
                <a16:creationId xmlns:a16="http://schemas.microsoft.com/office/drawing/2014/main" id="{5A282E37-9A17-5BAF-FA98-AFDD80499B8E}"/>
              </a:ext>
            </a:extLst>
          </p:cNvPr>
          <p:cNvSpPr>
            <a:spLocks noGrp="1"/>
          </p:cNvSpPr>
          <p:nvPr>
            <p:ph type="body" sz="quarter" idx="10"/>
          </p:nvPr>
        </p:nvSpPr>
        <p:spPr/>
        <p:txBody>
          <a:bodyPr/>
          <a:lstStyle/>
          <a:p>
            <a:endParaRPr lang="en-GB"/>
          </a:p>
        </p:txBody>
      </p:sp>
      <p:sp>
        <p:nvSpPr>
          <p:cNvPr id="7" name="Text Placeholder 6">
            <a:extLst>
              <a:ext uri="{FF2B5EF4-FFF2-40B4-BE49-F238E27FC236}">
                <a16:creationId xmlns:a16="http://schemas.microsoft.com/office/drawing/2014/main" id="{8C5A7EFB-3F42-3ED1-CBF9-95060B0B0803}"/>
              </a:ext>
            </a:extLst>
          </p:cNvPr>
          <p:cNvSpPr>
            <a:spLocks noGrp="1"/>
          </p:cNvSpPr>
          <p:nvPr>
            <p:ph type="body" idx="1"/>
          </p:nvPr>
        </p:nvSpPr>
        <p:spPr>
          <a:xfrm>
            <a:off x="1508957" y="4280771"/>
            <a:ext cx="7507144" cy="1519707"/>
          </a:xfrm>
        </p:spPr>
        <p:txBody>
          <a:bodyPr/>
          <a:lstStyle/>
          <a:p>
            <a:r>
              <a:rPr lang="en-US" sz="2800" b="1">
                <a:solidFill>
                  <a:schemeClr val="tx2"/>
                </a:solidFill>
              </a:rPr>
              <a:t>Bryan Glick</a:t>
            </a:r>
          </a:p>
          <a:p>
            <a:r>
              <a:rPr lang="en-US" sz="2800" b="1">
                <a:solidFill>
                  <a:schemeClr val="tx2"/>
                </a:solidFill>
              </a:rPr>
              <a:t>Editor in chief, Computer Weekly</a:t>
            </a:r>
          </a:p>
          <a:p>
            <a:endParaRPr lang="en-GB"/>
          </a:p>
        </p:txBody>
      </p:sp>
    </p:spTree>
    <p:extLst>
      <p:ext uri="{BB962C8B-B14F-4D97-AF65-F5344CB8AC3E}">
        <p14:creationId xmlns:p14="http://schemas.microsoft.com/office/powerpoint/2010/main" val="3116907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18">
            <a:extLst>
              <a:ext uri="{FF2B5EF4-FFF2-40B4-BE49-F238E27FC236}">
                <a16:creationId xmlns:a16="http://schemas.microsoft.com/office/drawing/2014/main" id="{6E9D73C6-0735-4D84-9F56-41A248FFF40B}"/>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a:fillRect/>
          </a:stretch>
        </p:blipFill>
        <p:spPr>
          <a:xfrm>
            <a:off x="6316729" y="-103057"/>
            <a:ext cx="6005186" cy="7064115"/>
          </a:xfrm>
          <a:prstGeom prst="rect">
            <a:avLst/>
          </a:prstGeom>
        </p:spPr>
      </p:pic>
      <p:sp>
        <p:nvSpPr>
          <p:cNvPr id="16" name="Text Placeholder 15">
            <a:extLst>
              <a:ext uri="{FF2B5EF4-FFF2-40B4-BE49-F238E27FC236}">
                <a16:creationId xmlns:a16="http://schemas.microsoft.com/office/drawing/2014/main" id="{F04640AE-312E-4C9B-86D1-F527263B886F}"/>
              </a:ext>
            </a:extLst>
          </p:cNvPr>
          <p:cNvSpPr>
            <a:spLocks noGrp="1"/>
          </p:cNvSpPr>
          <p:nvPr>
            <p:ph type="body" sz="quarter" idx="10"/>
          </p:nvPr>
        </p:nvSpPr>
        <p:spPr/>
        <p:txBody>
          <a:bodyPr/>
          <a:lstStyle/>
          <a:p>
            <a:endParaRPr lang="en-US"/>
          </a:p>
        </p:txBody>
      </p:sp>
      <p:sp>
        <p:nvSpPr>
          <p:cNvPr id="17" name="Content Placeholder 16">
            <a:extLst>
              <a:ext uri="{FF2B5EF4-FFF2-40B4-BE49-F238E27FC236}">
                <a16:creationId xmlns:a16="http://schemas.microsoft.com/office/drawing/2014/main" id="{1C9AF6F8-64B1-4A2C-B4CB-9BCA99A36C0E}"/>
              </a:ext>
            </a:extLst>
          </p:cNvPr>
          <p:cNvSpPr>
            <a:spLocks noGrp="1"/>
          </p:cNvSpPr>
          <p:nvPr>
            <p:ph sz="half" idx="13"/>
          </p:nvPr>
        </p:nvSpPr>
        <p:spPr>
          <a:xfrm>
            <a:off x="617472" y="1692321"/>
            <a:ext cx="5136783" cy="4678661"/>
          </a:xfrm>
        </p:spPr>
        <p:txBody>
          <a:bodyPr/>
          <a:lstStyle/>
          <a:p>
            <a:pPr marL="0" indent="0">
              <a:buNone/>
            </a:pPr>
            <a:r>
              <a:rPr lang="en-US" b="1" err="1">
                <a:solidFill>
                  <a:schemeClr val="accent6"/>
                </a:solidFill>
              </a:rPr>
              <a:t>Acacium</a:t>
            </a:r>
            <a:endParaRPr lang="en-US" b="1">
              <a:solidFill>
                <a:schemeClr val="accent6"/>
              </a:solidFill>
            </a:endParaRPr>
          </a:p>
          <a:p>
            <a:pPr marL="0" indent="0">
              <a:buNone/>
            </a:pPr>
            <a:r>
              <a:rPr lang="en-US"/>
              <a:t>“We stood up a whole </a:t>
            </a:r>
            <a:br>
              <a:rPr lang="en-US"/>
            </a:br>
            <a:r>
              <a:rPr lang="en-US"/>
              <a:t>vaccination facility in </a:t>
            </a:r>
            <a:br>
              <a:rPr lang="en-US"/>
            </a:br>
            <a:r>
              <a:rPr lang="en-US"/>
              <a:t>11 days. That includes </a:t>
            </a:r>
            <a:br>
              <a:rPr lang="en-US"/>
            </a:br>
            <a:r>
              <a:rPr lang="en-US"/>
              <a:t>workforce, identity, logistics, </a:t>
            </a:r>
            <a:br>
              <a:rPr lang="en-US"/>
            </a:br>
            <a:r>
              <a:rPr lang="en-US"/>
              <a:t>delivery services and data, both in terms of analytics and reporting. Normally, that would have taken nearly three months.”</a:t>
            </a:r>
          </a:p>
          <a:p>
            <a:pPr marL="0" indent="0">
              <a:buNone/>
            </a:pPr>
            <a:r>
              <a:rPr lang="en-GB" b="1" i="1">
                <a:solidFill>
                  <a:schemeClr val="accent6"/>
                </a:solidFill>
              </a:rPr>
              <a:t>Ian Cohen, Chief product and information officer</a:t>
            </a:r>
            <a:endParaRPr lang="en-GB" b="1" i="1">
              <a:solidFill>
                <a:schemeClr val="accent6"/>
              </a:solidFill>
              <a:effectLst/>
            </a:endParaRPr>
          </a:p>
        </p:txBody>
      </p:sp>
      <p:sp>
        <p:nvSpPr>
          <p:cNvPr id="3" name="Title 2"/>
          <p:cNvSpPr>
            <a:spLocks noGrp="1"/>
          </p:cNvSpPr>
          <p:nvPr>
            <p:ph type="title"/>
          </p:nvPr>
        </p:nvSpPr>
        <p:spPr/>
        <p:txBody>
          <a:bodyPr/>
          <a:lstStyle/>
          <a:p>
            <a:r>
              <a:rPr lang="en-GB"/>
              <a:t>How do IT leaders see the future post-pandemic?</a:t>
            </a:r>
            <a:endParaRPr lang="en-US"/>
          </a:p>
        </p:txBody>
      </p:sp>
      <p:sp>
        <p:nvSpPr>
          <p:cNvPr id="24" name="Oval 23">
            <a:extLst>
              <a:ext uri="{FF2B5EF4-FFF2-40B4-BE49-F238E27FC236}">
                <a16:creationId xmlns:a16="http://schemas.microsoft.com/office/drawing/2014/main" id="{CC39B6C7-14C2-4E0D-AD17-7390F5EA3D36}"/>
              </a:ext>
            </a:extLst>
          </p:cNvPr>
          <p:cNvSpPr/>
          <p:nvPr/>
        </p:nvSpPr>
        <p:spPr>
          <a:xfrm>
            <a:off x="4176597" y="1514021"/>
            <a:ext cx="1542263" cy="154226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57AC690B-6C97-48A9-A864-AD9E4DAD9B3F}"/>
              </a:ext>
            </a:extLst>
          </p:cNvPr>
          <p:cNvGrpSpPr/>
          <p:nvPr/>
        </p:nvGrpSpPr>
        <p:grpSpPr>
          <a:xfrm>
            <a:off x="7828529" y="1720029"/>
            <a:ext cx="4465678" cy="3646299"/>
            <a:chOff x="7828529" y="1720029"/>
            <a:chExt cx="4465678" cy="3646299"/>
          </a:xfrm>
        </p:grpSpPr>
        <p:pic>
          <p:nvPicPr>
            <p:cNvPr id="20" name="Picture 19">
              <a:extLst>
                <a:ext uri="{FF2B5EF4-FFF2-40B4-BE49-F238E27FC236}">
                  <a16:creationId xmlns:a16="http://schemas.microsoft.com/office/drawing/2014/main" id="{7BBB21DC-7EC2-42D7-B080-5DC0772664F5}"/>
                </a:ext>
              </a:extLst>
            </p:cNvPr>
            <p:cNvPicPr>
              <a:picLocks noChangeAspect="1"/>
            </p:cNvPicPr>
            <p:nvPr/>
          </p:nvPicPr>
          <p:blipFill rotWithShape="1">
            <a:blip r:embed="rId5"/>
            <a:srcRect t="1" b="10963"/>
            <a:stretch/>
          </p:blipFill>
          <p:spPr>
            <a:xfrm>
              <a:off x="7828529" y="1720029"/>
              <a:ext cx="4465678" cy="3645250"/>
            </a:xfrm>
            <a:prstGeom prst="rect">
              <a:avLst/>
            </a:prstGeom>
          </p:spPr>
        </p:pic>
        <p:pic>
          <p:nvPicPr>
            <p:cNvPr id="9" name="Picture 8">
              <a:extLst>
                <a:ext uri="{FF2B5EF4-FFF2-40B4-BE49-F238E27FC236}">
                  <a16:creationId xmlns:a16="http://schemas.microsoft.com/office/drawing/2014/main" id="{3760521C-C550-4DF4-A936-9459F935528A}"/>
                </a:ext>
              </a:extLst>
            </p:cNvPr>
            <p:cNvPicPr>
              <a:picLocks noChangeAspect="1"/>
            </p:cNvPicPr>
            <p:nvPr/>
          </p:nvPicPr>
          <p:blipFill rotWithShape="1">
            <a:blip r:embed="rId6"/>
            <a:srcRect b="10184"/>
            <a:stretch/>
          </p:blipFill>
          <p:spPr>
            <a:xfrm>
              <a:off x="7828529" y="2170546"/>
              <a:ext cx="4465678" cy="3195782"/>
            </a:xfrm>
            <a:prstGeom prst="rect">
              <a:avLst/>
            </a:prstGeom>
          </p:spPr>
        </p:pic>
      </p:grpSp>
    </p:spTree>
    <p:extLst>
      <p:ext uri="{BB962C8B-B14F-4D97-AF65-F5344CB8AC3E}">
        <p14:creationId xmlns:p14="http://schemas.microsoft.com/office/powerpoint/2010/main" val="168776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
            <a:extLst>
              <a:ext uri="{FF2B5EF4-FFF2-40B4-BE49-F238E27FC236}">
                <a16:creationId xmlns:a16="http://schemas.microsoft.com/office/drawing/2014/main" id="{65879EF6-DD18-4536-8AD8-48F86FB4EC16}"/>
              </a:ext>
            </a:extLst>
          </p:cNvPr>
          <p:cNvSpPr>
            <a:spLocks noGrp="1"/>
          </p:cNvSpPr>
          <p:nvPr>
            <p:ph type="body" sz="quarter" idx="10"/>
          </p:nvPr>
        </p:nvSpPr>
        <p:spPr>
          <a:xfrm>
            <a:off x="1840611" y="6513404"/>
            <a:ext cx="5974390" cy="328076"/>
          </a:xfrm>
        </p:spPr>
        <p:txBody>
          <a:bodyPr/>
          <a:lstStyle/>
          <a:p>
            <a:endParaRPr lang="en-US"/>
          </a:p>
        </p:txBody>
      </p:sp>
      <p:sp>
        <p:nvSpPr>
          <p:cNvPr id="21" name="Text Placeholder 2">
            <a:extLst>
              <a:ext uri="{FF2B5EF4-FFF2-40B4-BE49-F238E27FC236}">
                <a16:creationId xmlns:a16="http://schemas.microsoft.com/office/drawing/2014/main" id="{D7928CB3-BE0F-41F1-A809-1A514E3B929C}"/>
              </a:ext>
            </a:extLst>
          </p:cNvPr>
          <p:cNvSpPr>
            <a:spLocks noGrp="1"/>
          </p:cNvSpPr>
          <p:nvPr>
            <p:ph type="body" idx="1"/>
          </p:nvPr>
        </p:nvSpPr>
        <p:spPr>
          <a:xfrm>
            <a:off x="652194" y="1280248"/>
            <a:ext cx="6817528" cy="685800"/>
          </a:xfrm>
        </p:spPr>
        <p:txBody>
          <a:bodyPr/>
          <a:lstStyle/>
          <a:p>
            <a:r>
              <a:rPr lang="en-US" sz="1600" i="1">
                <a:solidFill>
                  <a:schemeClr val="accent5"/>
                </a:solidFill>
              </a:rPr>
              <a:t>What are the top three business aims that your management </a:t>
            </a:r>
            <a:br>
              <a:rPr lang="en-US" sz="1600" i="1">
                <a:solidFill>
                  <a:schemeClr val="accent5"/>
                </a:solidFill>
              </a:rPr>
            </a:br>
            <a:r>
              <a:rPr lang="en-US" sz="1600" i="1">
                <a:solidFill>
                  <a:schemeClr val="accent5"/>
                </a:solidFill>
              </a:rPr>
              <a:t>board is looking for technology to address?</a:t>
            </a:r>
          </a:p>
        </p:txBody>
      </p:sp>
      <p:pic>
        <p:nvPicPr>
          <p:cNvPr id="14" name="Picture 13" descr="Logo, company name&#10;&#10;Description automatically generated">
            <a:extLst>
              <a:ext uri="{FF2B5EF4-FFF2-40B4-BE49-F238E27FC236}">
                <a16:creationId xmlns:a16="http://schemas.microsoft.com/office/drawing/2014/main" id="{8000F376-0D97-4E0C-BF2C-26F15B2FB910}"/>
              </a:ext>
            </a:extLst>
          </p:cNvPr>
          <p:cNvPicPr>
            <a:picLocks noChangeAspect="1"/>
          </p:cNvPicPr>
          <p:nvPr/>
        </p:nvPicPr>
        <p:blipFill rotWithShape="1">
          <a:blip r:embed="rId2"/>
          <a:srcRect b="13744"/>
          <a:stretch/>
        </p:blipFill>
        <p:spPr>
          <a:xfrm>
            <a:off x="662277" y="1966048"/>
            <a:ext cx="7126211" cy="4272014"/>
          </a:xfrm>
          <a:prstGeom prst="rect">
            <a:avLst/>
          </a:prstGeom>
          <a:noFill/>
        </p:spPr>
      </p:pic>
      <p:sp>
        <p:nvSpPr>
          <p:cNvPr id="7" name="Content Placeholder 6">
            <a:extLst>
              <a:ext uri="{FF2B5EF4-FFF2-40B4-BE49-F238E27FC236}">
                <a16:creationId xmlns:a16="http://schemas.microsoft.com/office/drawing/2014/main" id="{295E8A84-245F-4001-B90E-275932C2FF75}"/>
              </a:ext>
            </a:extLst>
          </p:cNvPr>
          <p:cNvSpPr>
            <a:spLocks noGrp="1"/>
          </p:cNvSpPr>
          <p:nvPr>
            <p:ph sz="quarter" idx="4"/>
          </p:nvPr>
        </p:nvSpPr>
        <p:spPr>
          <a:xfrm>
            <a:off x="8826434" y="1526905"/>
            <a:ext cx="2743200" cy="4848828"/>
          </a:xfrm>
        </p:spPr>
        <p:txBody>
          <a:bodyPr>
            <a:normAutofit/>
          </a:bodyPr>
          <a:lstStyle/>
          <a:p>
            <a:pPr marL="0" indent="0">
              <a:buNone/>
            </a:pPr>
            <a:r>
              <a:rPr lang="en-GB" b="1"/>
              <a:t>“There is a new emphasis on ‘Developing new products and services’. In 2019, this factor was tenth on the list and now it is in the top three.”</a:t>
            </a:r>
          </a:p>
          <a:p>
            <a:endParaRPr lang="en-GB"/>
          </a:p>
        </p:txBody>
      </p:sp>
      <p:sp>
        <p:nvSpPr>
          <p:cNvPr id="4" name="Title 3">
            <a:extLst>
              <a:ext uri="{FF2B5EF4-FFF2-40B4-BE49-F238E27FC236}">
                <a16:creationId xmlns:a16="http://schemas.microsoft.com/office/drawing/2014/main" id="{B88FFBC1-856B-4E18-8042-CA2719E8ABE4}"/>
              </a:ext>
            </a:extLst>
          </p:cNvPr>
          <p:cNvSpPr>
            <a:spLocks noGrp="1"/>
          </p:cNvSpPr>
          <p:nvPr>
            <p:ph type="title"/>
          </p:nvPr>
        </p:nvSpPr>
        <p:spPr>
          <a:xfrm>
            <a:off x="617472" y="472109"/>
            <a:ext cx="7215822" cy="914400"/>
          </a:xfrm>
        </p:spPr>
        <p:txBody>
          <a:bodyPr anchor="ctr">
            <a:normAutofit/>
          </a:bodyPr>
          <a:lstStyle/>
          <a:p>
            <a:r>
              <a:rPr lang="en-GB"/>
              <a:t>The evolution of innovation</a:t>
            </a:r>
          </a:p>
        </p:txBody>
      </p:sp>
      <p:sp>
        <p:nvSpPr>
          <p:cNvPr id="2" name="Text Placeholder 1">
            <a:extLst>
              <a:ext uri="{FF2B5EF4-FFF2-40B4-BE49-F238E27FC236}">
                <a16:creationId xmlns:a16="http://schemas.microsoft.com/office/drawing/2014/main" id="{BD46C7F3-613A-4BC0-8C0D-55B3BEF630E1}"/>
              </a:ext>
            </a:extLst>
          </p:cNvPr>
          <p:cNvSpPr>
            <a:spLocks noGrp="1"/>
          </p:cNvSpPr>
          <p:nvPr>
            <p:ph type="body" sz="quarter" idx="3"/>
          </p:nvPr>
        </p:nvSpPr>
        <p:spPr>
          <a:xfrm>
            <a:off x="8826434" y="5090291"/>
            <a:ext cx="2743200" cy="914400"/>
          </a:xfrm>
        </p:spPr>
        <p:txBody>
          <a:bodyPr anchor="ctr">
            <a:normAutofit/>
          </a:bodyPr>
          <a:lstStyle/>
          <a:p>
            <a:r>
              <a:rPr lang="en-GB" sz="1800" b="0" i="1"/>
              <a:t>Source: Harvey Nash Group Digital Leadership Report (November 2021)</a:t>
            </a:r>
          </a:p>
        </p:txBody>
      </p:sp>
    </p:spTree>
    <p:extLst>
      <p:ext uri="{BB962C8B-B14F-4D97-AF65-F5344CB8AC3E}">
        <p14:creationId xmlns:p14="http://schemas.microsoft.com/office/powerpoint/2010/main" val="175457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A81A48F-7D09-4C41-A506-AB7770CA1CCB}"/>
              </a:ext>
            </a:extLst>
          </p:cNvPr>
          <p:cNvSpPr>
            <a:spLocks noGrp="1"/>
          </p:cNvSpPr>
          <p:nvPr>
            <p:ph type="body" sz="quarter" idx="10"/>
          </p:nvPr>
        </p:nvSpPr>
        <p:spPr/>
        <p:txBody>
          <a:bodyPr/>
          <a:lstStyle/>
          <a:p>
            <a:endParaRPr lang="en-US"/>
          </a:p>
        </p:txBody>
      </p:sp>
      <p:sp>
        <p:nvSpPr>
          <p:cNvPr id="12" name="Rectangular Callout 11">
            <a:extLst>
              <a:ext uri="{FF2B5EF4-FFF2-40B4-BE49-F238E27FC236}">
                <a16:creationId xmlns:a16="http://schemas.microsoft.com/office/drawing/2014/main" id="{A9284DBE-2663-1A49-83B4-78C6B5458798}"/>
              </a:ext>
            </a:extLst>
          </p:cNvPr>
          <p:cNvSpPr/>
          <p:nvPr/>
        </p:nvSpPr>
        <p:spPr>
          <a:xfrm>
            <a:off x="6828281" y="687993"/>
            <a:ext cx="4743006" cy="4955716"/>
          </a:xfrm>
          <a:prstGeom prst="wedgeRectCallout">
            <a:avLst>
              <a:gd name="adj1" fmla="val -33105"/>
              <a:gd name="adj2" fmla="val 56411"/>
            </a:avLst>
          </a:prstGeom>
          <a:solidFill>
            <a:schemeClr val="tx2"/>
          </a:solidFill>
          <a:ln w="28575">
            <a:solidFill>
              <a:schemeClr val="bg1"/>
            </a:solidFill>
          </a:ln>
        </p:spPr>
        <p:txBody>
          <a:bodyPr wrap="square" lIns="274320" tIns="274320" rIns="365760" bIns="274320" rtlCol="0">
            <a:spAutoFit/>
          </a:bodyPr>
          <a:lstStyle/>
          <a:p>
            <a:pPr marL="0" marR="0" lvl="0" indent="0" algn="l" defTabSz="914400" rtl="0" eaLnBrk="1" fontAlgn="auto" latinLnBrk="0" hangingPunct="1">
              <a:lnSpc>
                <a:spcPct val="90000"/>
              </a:lnSpc>
              <a:spcBef>
                <a:spcPts val="0"/>
              </a:spcBef>
              <a:spcAft>
                <a:spcPts val="4320"/>
              </a:spcAft>
              <a:buClrTx/>
              <a:buSzTx/>
              <a:buFontTx/>
              <a:buNone/>
              <a:tabLst/>
              <a:defRPr/>
            </a:pPr>
            <a:r>
              <a:rPr kumimoji="0" lang="en-US" sz="2400" b="1" i="0" u="none" strike="noStrike" kern="1200" cap="none" spc="-20" normalizeH="0" baseline="0" noProof="0">
                <a:ln>
                  <a:noFill/>
                </a:ln>
                <a:solidFill>
                  <a:srgbClr val="FEFFFF"/>
                </a:solidFill>
                <a:effectLst/>
                <a:uLnTx/>
                <a:uFillTx/>
                <a:latin typeface="Arial" panose="020B0604020202020204"/>
                <a:ea typeface="+mn-ea"/>
                <a:cs typeface="+mn-cs"/>
              </a:rPr>
              <a:t>“82% of respondents said the pandemic has made their staff reconsider life priorities and made the job of retention harder to some extent or worse. Increasingly, staff and potential hires will be looking at the purpose of an </a:t>
            </a:r>
            <a:r>
              <a:rPr kumimoji="0" lang="en-US" sz="2400" b="1" i="0" u="none" strike="noStrike" kern="1200" cap="none" spc="-20" normalizeH="0" baseline="0" noProof="0" err="1">
                <a:ln>
                  <a:noFill/>
                </a:ln>
                <a:solidFill>
                  <a:srgbClr val="FEFFFF"/>
                </a:solidFill>
                <a:effectLst/>
                <a:uLnTx/>
                <a:uFillTx/>
                <a:latin typeface="Arial" panose="020B0604020202020204"/>
                <a:ea typeface="+mn-ea"/>
                <a:cs typeface="+mn-cs"/>
              </a:rPr>
              <a:t>organisation</a:t>
            </a:r>
            <a:r>
              <a:rPr kumimoji="0" lang="en-US" sz="2400" b="1" i="0" u="none" strike="noStrike" kern="1200" cap="none" spc="-20" normalizeH="0" baseline="0" noProof="0">
                <a:ln>
                  <a:noFill/>
                </a:ln>
                <a:solidFill>
                  <a:srgbClr val="FEFFFF"/>
                </a:solidFill>
                <a:effectLst/>
                <a:uLnTx/>
                <a:uFillTx/>
                <a:latin typeface="Arial" panose="020B0604020202020204"/>
                <a:ea typeface="+mn-ea"/>
                <a:cs typeface="+mn-cs"/>
              </a:rPr>
              <a:t> when making their career decisions.”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20" normalizeH="0" baseline="0" noProof="0">
                <a:ln>
                  <a:noFill/>
                </a:ln>
                <a:solidFill>
                  <a:srgbClr val="8CD3D1"/>
                </a:solidFill>
                <a:effectLst/>
                <a:uLnTx/>
                <a:uFillTx/>
                <a:latin typeface="Arial" panose="020B0604020202020204"/>
                <a:ea typeface="+mn-ea"/>
                <a:cs typeface="+mn-cs"/>
              </a:rPr>
              <a:t>Source: Harvey Nash Digital Leadership Report</a:t>
            </a:r>
          </a:p>
        </p:txBody>
      </p:sp>
      <p:sp>
        <p:nvSpPr>
          <p:cNvPr id="13" name="Title 4">
            <a:extLst>
              <a:ext uri="{FF2B5EF4-FFF2-40B4-BE49-F238E27FC236}">
                <a16:creationId xmlns:a16="http://schemas.microsoft.com/office/drawing/2014/main" id="{B960F13A-7109-427B-8714-080D0AD4D312}"/>
              </a:ext>
            </a:extLst>
          </p:cNvPr>
          <p:cNvSpPr>
            <a:spLocks noGrp="1"/>
          </p:cNvSpPr>
          <p:nvPr>
            <p:ph type="title"/>
          </p:nvPr>
        </p:nvSpPr>
        <p:spPr>
          <a:xfrm>
            <a:off x="475957" y="346398"/>
            <a:ext cx="5293471" cy="914400"/>
          </a:xfrm>
        </p:spPr>
        <p:txBody>
          <a:bodyPr/>
          <a:lstStyle/>
          <a:p>
            <a:r>
              <a:rPr lang="en-GB"/>
              <a:t>Employee impact and engagement</a:t>
            </a:r>
          </a:p>
        </p:txBody>
      </p:sp>
      <p:sp>
        <p:nvSpPr>
          <p:cNvPr id="14" name="Text Placeholder 2">
            <a:extLst>
              <a:ext uri="{FF2B5EF4-FFF2-40B4-BE49-F238E27FC236}">
                <a16:creationId xmlns:a16="http://schemas.microsoft.com/office/drawing/2014/main" id="{82DCEE39-8B55-4BB9-99F9-6BD2D39A4249}"/>
              </a:ext>
            </a:extLst>
          </p:cNvPr>
          <p:cNvSpPr txBox="1">
            <a:spLocks/>
          </p:cNvSpPr>
          <p:nvPr/>
        </p:nvSpPr>
        <p:spPr>
          <a:xfrm>
            <a:off x="475957" y="1371980"/>
            <a:ext cx="4998215" cy="685800"/>
          </a:xfrm>
          <a:prstGeom prst="rect">
            <a:avLst/>
          </a:prstGeom>
        </p:spPr>
        <p:txBody>
          <a:bodyPr/>
          <a:lstStyle>
            <a:lvl1pPr marL="228600" indent="-228600" algn="l" defTabSz="914400" rtl="0" eaLnBrk="1" latinLnBrk="0" hangingPunct="1">
              <a:lnSpc>
                <a:spcPct val="90000"/>
              </a:lnSpc>
              <a:spcBef>
                <a:spcPts val="1000"/>
              </a:spcBef>
              <a:spcAft>
                <a:spcPts val="600"/>
              </a:spcAft>
              <a:buClr>
                <a:schemeClr val="accent6"/>
              </a:buClr>
              <a:buFont typeface="Arial"/>
              <a:buChar char="•"/>
              <a:defRPr sz="2800" kern="1200" spc="-20" baseline="0">
                <a:solidFill>
                  <a:srgbClr val="5C5C5C"/>
                </a:solidFill>
                <a:latin typeface="Arial" charset="0"/>
                <a:ea typeface="Arial" charset="0"/>
                <a:cs typeface="Arial" charset="0"/>
              </a:defRPr>
            </a:lvl1pPr>
            <a:lvl2pPr marL="685800" indent="-228600" algn="l" defTabSz="914400" rtl="0" eaLnBrk="1" latinLnBrk="0" hangingPunct="1">
              <a:lnSpc>
                <a:spcPct val="90000"/>
              </a:lnSpc>
              <a:spcBef>
                <a:spcPts val="500"/>
              </a:spcBef>
              <a:spcAft>
                <a:spcPts val="600"/>
              </a:spcAft>
              <a:buClr>
                <a:schemeClr val="accent6"/>
              </a:buClr>
              <a:buFont typeface="AppleSymbols" charset="0"/>
              <a:buChar char="⎻"/>
              <a:defRPr sz="2400" kern="1200" spc="-20" baseline="0">
                <a:solidFill>
                  <a:srgbClr val="5C5C5C"/>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600"/>
              </a:spcAft>
              <a:buClr>
                <a:schemeClr val="accent6"/>
              </a:buClr>
              <a:buFont typeface="Wingdings" charset="2"/>
              <a:buChar char="§"/>
              <a:defRPr sz="2000" kern="1200" spc="-20" baseline="0">
                <a:solidFill>
                  <a:srgbClr val="5C5C5C"/>
                </a:solidFill>
                <a:latin typeface="Arial" charset="0"/>
                <a:ea typeface="Arial" charset="0"/>
                <a:cs typeface="Arial" charset="0"/>
              </a:defRPr>
            </a:lvl3pPr>
            <a:lvl4pPr marL="1600200" indent="-228600" algn="l" defTabSz="914400" rtl="0" eaLnBrk="1" latinLnBrk="0" hangingPunct="1">
              <a:lnSpc>
                <a:spcPct val="90000"/>
              </a:lnSpc>
              <a:spcBef>
                <a:spcPts val="500"/>
              </a:spcBef>
              <a:spcAft>
                <a:spcPts val="600"/>
              </a:spcAft>
              <a:buClr>
                <a:schemeClr val="accent3"/>
              </a:buClr>
              <a:buFont typeface="Arial"/>
              <a:buChar char="•"/>
              <a:defRPr sz="1800" kern="1200" spc="-50" baseline="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800" kern="1200" spc="-5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rgbClr val="008080"/>
              </a:buClr>
              <a:buSzTx/>
              <a:buFont typeface="Arial"/>
              <a:buNone/>
              <a:tabLst/>
              <a:defRPr/>
            </a:pPr>
            <a:r>
              <a:rPr kumimoji="0" lang="en-US" sz="1600" b="1" i="1" u="none" strike="noStrike" kern="1200" cap="none" spc="-20" normalizeH="0" baseline="0" noProof="0">
                <a:ln>
                  <a:noFill/>
                </a:ln>
                <a:solidFill>
                  <a:srgbClr val="5C5C5C"/>
                </a:solidFill>
                <a:effectLst/>
                <a:uLnTx/>
                <a:uFillTx/>
                <a:latin typeface="Arial" charset="0"/>
                <a:cs typeface="Arial" charset="0"/>
              </a:rPr>
              <a:t>To what extent has the crisis made your </a:t>
            </a:r>
            <a:br>
              <a:rPr kumimoji="0" lang="en-US" sz="1600" b="1" i="1" u="none" strike="noStrike" kern="1200" cap="none" spc="-20" normalizeH="0" baseline="0" noProof="0">
                <a:ln>
                  <a:noFill/>
                </a:ln>
                <a:solidFill>
                  <a:srgbClr val="5C5C5C"/>
                </a:solidFill>
                <a:effectLst/>
                <a:uLnTx/>
                <a:uFillTx/>
                <a:latin typeface="Arial" charset="0"/>
                <a:cs typeface="Arial" charset="0"/>
              </a:rPr>
            </a:br>
            <a:r>
              <a:rPr kumimoji="0" lang="en-US" sz="1600" b="1" i="1" u="none" strike="noStrike" kern="1200" cap="none" spc="-20" normalizeH="0" baseline="0" noProof="0">
                <a:ln>
                  <a:noFill/>
                </a:ln>
                <a:solidFill>
                  <a:srgbClr val="5C5C5C"/>
                </a:solidFill>
                <a:effectLst/>
                <a:uLnTx/>
                <a:uFillTx/>
                <a:latin typeface="Arial" charset="0"/>
                <a:cs typeface="Arial" charset="0"/>
              </a:rPr>
              <a:t>staff reconsider their life priorities and made retention harder?</a:t>
            </a:r>
          </a:p>
        </p:txBody>
      </p:sp>
      <p:pic>
        <p:nvPicPr>
          <p:cNvPr id="15" name="Picture 14">
            <a:extLst>
              <a:ext uri="{FF2B5EF4-FFF2-40B4-BE49-F238E27FC236}">
                <a16:creationId xmlns:a16="http://schemas.microsoft.com/office/drawing/2014/main" id="{CE20DFF5-AB92-422D-A28D-36A4A291984C}"/>
              </a:ext>
            </a:extLst>
          </p:cNvPr>
          <p:cNvPicPr>
            <a:picLocks noChangeAspect="1"/>
          </p:cNvPicPr>
          <p:nvPr/>
        </p:nvPicPr>
        <p:blipFill>
          <a:blip r:embed="rId3"/>
          <a:stretch>
            <a:fillRect/>
          </a:stretch>
        </p:blipFill>
        <p:spPr>
          <a:xfrm>
            <a:off x="412202" y="2268539"/>
            <a:ext cx="5394170" cy="3688916"/>
          </a:xfrm>
          <a:prstGeom prst="rect">
            <a:avLst/>
          </a:prstGeom>
        </p:spPr>
      </p:pic>
      <p:pic>
        <p:nvPicPr>
          <p:cNvPr id="17" name="Picture 16">
            <a:extLst>
              <a:ext uri="{FF2B5EF4-FFF2-40B4-BE49-F238E27FC236}">
                <a16:creationId xmlns:a16="http://schemas.microsoft.com/office/drawing/2014/main" id="{C14E306D-89D0-49C0-9D5A-36B697FA4CC1}"/>
              </a:ext>
            </a:extLst>
          </p:cNvPr>
          <p:cNvPicPr>
            <a:picLocks noChangeAspect="1"/>
          </p:cNvPicPr>
          <p:nvPr/>
        </p:nvPicPr>
        <p:blipFill>
          <a:blip r:embed="rId4"/>
          <a:stretch>
            <a:fillRect/>
          </a:stretch>
        </p:blipFill>
        <p:spPr>
          <a:xfrm>
            <a:off x="697489" y="6019691"/>
            <a:ext cx="4952920" cy="297046"/>
          </a:xfrm>
          <a:prstGeom prst="rect">
            <a:avLst/>
          </a:prstGeom>
        </p:spPr>
      </p:pic>
    </p:spTree>
    <p:extLst>
      <p:ext uri="{BB962C8B-B14F-4D97-AF65-F5344CB8AC3E}">
        <p14:creationId xmlns:p14="http://schemas.microsoft.com/office/powerpoint/2010/main" val="198503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C91C96B-0C24-47AF-AD8E-1A0BF7DEE2C2}"/>
              </a:ext>
            </a:extLst>
          </p:cNvPr>
          <p:cNvSpPr>
            <a:spLocks noGrp="1"/>
          </p:cNvSpPr>
          <p:nvPr>
            <p:ph type="body" sz="quarter" idx="10"/>
          </p:nvPr>
        </p:nvSpPr>
        <p:spPr/>
        <p:txBody>
          <a:bodyPr/>
          <a:lstStyle/>
          <a:p>
            <a:r>
              <a:rPr lang="en-GB" altLang="en-US" sz="900" b="0" i="1">
                <a:solidFill>
                  <a:schemeClr val="accent5"/>
                </a:solidFill>
                <a:latin typeface="+mj-lt"/>
                <a:ea typeface="Times New Roman" panose="02020603050405020304" pitchFamily="18" charset="0"/>
                <a:cs typeface="Times New Roman" panose="02020603050405020304" pitchFamily="18" charset="0"/>
              </a:rPr>
              <a:t>Source: Gartner (October 2021)</a:t>
            </a:r>
            <a:endParaRPr lang="en-GB" altLang="en-US" sz="900" b="0" i="1">
              <a:solidFill>
                <a:schemeClr val="accent5"/>
              </a:solidFill>
              <a:latin typeface="+mj-lt"/>
            </a:endParaRPr>
          </a:p>
        </p:txBody>
      </p:sp>
      <p:graphicFrame>
        <p:nvGraphicFramePr>
          <p:cNvPr id="7" name="Content Placeholder 6">
            <a:extLst>
              <a:ext uri="{FF2B5EF4-FFF2-40B4-BE49-F238E27FC236}">
                <a16:creationId xmlns:a16="http://schemas.microsoft.com/office/drawing/2014/main" id="{EDE87ADC-C371-43D0-A421-8E047DF12654}"/>
              </a:ext>
            </a:extLst>
          </p:cNvPr>
          <p:cNvGraphicFramePr>
            <a:graphicFrameLocks noGrp="1"/>
          </p:cNvGraphicFramePr>
          <p:nvPr>
            <p:ph sz="half" idx="2"/>
          </p:nvPr>
        </p:nvGraphicFramePr>
        <p:xfrm>
          <a:off x="712120" y="1725063"/>
          <a:ext cx="7430393" cy="4537193"/>
        </p:xfrm>
        <a:graphic>
          <a:graphicData uri="http://schemas.openxmlformats.org/drawingml/2006/table">
            <a:tbl>
              <a:tblPr firstRow="1" firstCol="1" bandRow="1">
                <a:tableStyleId>{7DF18680-E054-41AD-8BC1-D1AEF772440D}</a:tableStyleId>
              </a:tblPr>
              <a:tblGrid>
                <a:gridCol w="1361317">
                  <a:extLst>
                    <a:ext uri="{9D8B030D-6E8A-4147-A177-3AD203B41FA5}">
                      <a16:colId xmlns:a16="http://schemas.microsoft.com/office/drawing/2014/main" val="864871096"/>
                    </a:ext>
                  </a:extLst>
                </a:gridCol>
                <a:gridCol w="1147514">
                  <a:extLst>
                    <a:ext uri="{9D8B030D-6E8A-4147-A177-3AD203B41FA5}">
                      <a16:colId xmlns:a16="http://schemas.microsoft.com/office/drawing/2014/main" val="3355497868"/>
                    </a:ext>
                  </a:extLst>
                </a:gridCol>
                <a:gridCol w="850306">
                  <a:extLst>
                    <a:ext uri="{9D8B030D-6E8A-4147-A177-3AD203B41FA5}">
                      <a16:colId xmlns:a16="http://schemas.microsoft.com/office/drawing/2014/main" val="43903904"/>
                    </a:ext>
                  </a:extLst>
                </a:gridCol>
                <a:gridCol w="1186543">
                  <a:extLst>
                    <a:ext uri="{9D8B030D-6E8A-4147-A177-3AD203B41FA5}">
                      <a16:colId xmlns:a16="http://schemas.microsoft.com/office/drawing/2014/main" val="3814271552"/>
                    </a:ext>
                  </a:extLst>
                </a:gridCol>
                <a:gridCol w="914400">
                  <a:extLst>
                    <a:ext uri="{9D8B030D-6E8A-4147-A177-3AD203B41FA5}">
                      <a16:colId xmlns:a16="http://schemas.microsoft.com/office/drawing/2014/main" val="4207079036"/>
                    </a:ext>
                  </a:extLst>
                </a:gridCol>
                <a:gridCol w="1099457">
                  <a:extLst>
                    <a:ext uri="{9D8B030D-6E8A-4147-A177-3AD203B41FA5}">
                      <a16:colId xmlns:a16="http://schemas.microsoft.com/office/drawing/2014/main" val="930241977"/>
                    </a:ext>
                  </a:extLst>
                </a:gridCol>
                <a:gridCol w="870856">
                  <a:extLst>
                    <a:ext uri="{9D8B030D-6E8A-4147-A177-3AD203B41FA5}">
                      <a16:colId xmlns:a16="http://schemas.microsoft.com/office/drawing/2014/main" val="612398915"/>
                    </a:ext>
                  </a:extLst>
                </a:gridCol>
              </a:tblGrid>
              <a:tr h="1031534">
                <a:tc>
                  <a:txBody>
                    <a:bodyPr/>
                    <a:lstStyle/>
                    <a:p>
                      <a:pPr algn="l">
                        <a:lnSpc>
                          <a:spcPct val="115000"/>
                        </a:lnSpc>
                        <a:spcAft>
                          <a:spcPts val="1000"/>
                        </a:spcAft>
                      </a:pPr>
                      <a:r>
                        <a:rPr lang="en-GB" sz="1600">
                          <a:effectLst/>
                        </a:rPr>
                        <a:t>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tcPr>
                </a:tc>
                <a:tc>
                  <a:txBody>
                    <a:bodyPr/>
                    <a:lstStyle/>
                    <a:p>
                      <a:pPr algn="r">
                        <a:lnSpc>
                          <a:spcPct val="115000"/>
                        </a:lnSpc>
                        <a:spcAft>
                          <a:spcPts val="1000"/>
                        </a:spcAft>
                      </a:pPr>
                      <a:r>
                        <a:rPr lang="en-GB" sz="1600">
                          <a:effectLst/>
                        </a:rPr>
                        <a:t>2021 Spending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2"/>
                    </a:solidFill>
                  </a:tcPr>
                </a:tc>
                <a:tc>
                  <a:txBody>
                    <a:bodyPr/>
                    <a:lstStyle/>
                    <a:p>
                      <a:pPr algn="r">
                        <a:lnSpc>
                          <a:spcPct val="115000"/>
                        </a:lnSpc>
                        <a:spcAft>
                          <a:spcPts val="1000"/>
                        </a:spcAft>
                      </a:pPr>
                      <a:r>
                        <a:rPr lang="en-GB" sz="1600">
                          <a:effectLst/>
                        </a:rPr>
                        <a:t>2021 Growth (%)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solidFill>
                  </a:tcPr>
                </a:tc>
                <a:tc>
                  <a:txBody>
                    <a:bodyPr/>
                    <a:lstStyle/>
                    <a:p>
                      <a:pPr algn="r">
                        <a:lnSpc>
                          <a:spcPct val="115000"/>
                        </a:lnSpc>
                        <a:spcAft>
                          <a:spcPts val="1000"/>
                        </a:spcAft>
                      </a:pPr>
                      <a:r>
                        <a:rPr lang="en-GB" sz="1600">
                          <a:effectLst/>
                        </a:rPr>
                        <a:t>2022 Spending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1"/>
                    </a:solidFill>
                  </a:tcPr>
                </a:tc>
                <a:tc>
                  <a:txBody>
                    <a:bodyPr/>
                    <a:lstStyle/>
                    <a:p>
                      <a:pPr algn="r">
                        <a:lnSpc>
                          <a:spcPct val="115000"/>
                        </a:lnSpc>
                        <a:spcAft>
                          <a:spcPts val="1000"/>
                        </a:spcAft>
                      </a:pPr>
                      <a:r>
                        <a:rPr lang="en-GB" sz="1600">
                          <a:effectLst/>
                        </a:rPr>
                        <a:t>2022 Growth (%)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1"/>
                    </a:solidFill>
                  </a:tcPr>
                </a:tc>
                <a:tc>
                  <a:txBody>
                    <a:bodyPr/>
                    <a:lstStyle/>
                    <a:p>
                      <a:pPr algn="r">
                        <a:lnSpc>
                          <a:spcPct val="115000"/>
                        </a:lnSpc>
                        <a:spcAft>
                          <a:spcPts val="1000"/>
                        </a:spcAft>
                      </a:pPr>
                      <a:r>
                        <a:rPr lang="en-GB" sz="1600">
                          <a:effectLst/>
                        </a:rPr>
                        <a:t>2023 Spending</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accent3"/>
                    </a:solidFill>
                  </a:tcPr>
                </a:tc>
                <a:tc>
                  <a:txBody>
                    <a:bodyPr/>
                    <a:lstStyle/>
                    <a:p>
                      <a:pPr algn="r">
                        <a:lnSpc>
                          <a:spcPct val="115000"/>
                        </a:lnSpc>
                        <a:spcAft>
                          <a:spcPts val="1000"/>
                        </a:spcAft>
                      </a:pPr>
                      <a:r>
                        <a:rPr lang="en-GB" sz="1600">
                          <a:effectLst/>
                        </a:rPr>
                        <a:t>2023 Growth (%)  </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B w="381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363962009"/>
                  </a:ext>
                </a:extLst>
              </a:tr>
              <a:tr h="787791">
                <a:tc>
                  <a:txBody>
                    <a:bodyPr/>
                    <a:lstStyle/>
                    <a:p>
                      <a:pPr algn="l">
                        <a:lnSpc>
                          <a:spcPct val="115000"/>
                        </a:lnSpc>
                        <a:spcAft>
                          <a:spcPts val="1000"/>
                        </a:spcAft>
                      </a:pPr>
                      <a:r>
                        <a:rPr lang="en-GB" sz="1600">
                          <a:effectLst/>
                        </a:rPr>
                        <a:t>Datacentre Systems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tcPr>
                </a:tc>
                <a:tc>
                  <a:txBody>
                    <a:bodyPr/>
                    <a:lstStyle/>
                    <a:p>
                      <a:r>
                        <a:rPr lang="en-GB" sz="1600" cap="none" spc="0">
                          <a:solidFill>
                            <a:schemeClr val="tx1"/>
                          </a:solidFill>
                        </a:rPr>
                        <a:t> </a:t>
                      </a:r>
                    </a:p>
                    <a:p>
                      <a:pPr algn="r"/>
                      <a:r>
                        <a:rPr lang="en-GB" sz="1600" cap="none" spc="0">
                          <a:solidFill>
                            <a:schemeClr val="tx1"/>
                          </a:solidFill>
                          <a:effectLst/>
                        </a:rPr>
                        <a:t>191,001</a:t>
                      </a:r>
                    </a:p>
                  </a:txBody>
                  <a:tcPr marL="45720" marR="457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r"/>
                      <a:r>
                        <a:rPr lang="en-GB" sz="1600" cap="none" spc="0">
                          <a:solidFill>
                            <a:schemeClr val="tx1"/>
                          </a:solidFill>
                          <a:effectLst/>
                        </a:rPr>
                        <a:t> </a:t>
                      </a:r>
                    </a:p>
                    <a:p>
                      <a:pPr algn="r"/>
                      <a:r>
                        <a:rPr lang="en-GB" sz="1600" cap="none" spc="0">
                          <a:solidFill>
                            <a:schemeClr val="tx1"/>
                          </a:solidFill>
                          <a:effectLst/>
                        </a:rPr>
                        <a:t>6.4</a:t>
                      </a:r>
                    </a:p>
                  </a:txBody>
                  <a:tcPr marL="45720" marR="457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r"/>
                      <a:r>
                        <a:rPr lang="en-GB" sz="1600" cap="none" spc="0">
                          <a:solidFill>
                            <a:schemeClr val="tx1"/>
                          </a:solidFill>
                          <a:effectLst/>
                        </a:rPr>
                        <a:t> </a:t>
                      </a:r>
                    </a:p>
                    <a:p>
                      <a:pPr algn="r"/>
                      <a:r>
                        <a:rPr lang="en-GB" sz="1600" cap="none" spc="0">
                          <a:solidFill>
                            <a:schemeClr val="tx1"/>
                          </a:solidFill>
                          <a:effectLst/>
                        </a:rPr>
                        <a:t>212,218</a:t>
                      </a:r>
                    </a:p>
                  </a:txBody>
                  <a:tcPr marL="45720" marR="457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r"/>
                      <a:r>
                        <a:rPr lang="en-GB" sz="1600" cap="none" spc="0">
                          <a:solidFill>
                            <a:schemeClr val="tx1"/>
                          </a:solidFill>
                          <a:effectLst/>
                        </a:rPr>
                        <a:t> </a:t>
                      </a:r>
                    </a:p>
                    <a:p>
                      <a:pPr algn="r"/>
                      <a:r>
                        <a:rPr lang="en-GB" sz="1600" cap="none" spc="0">
                          <a:solidFill>
                            <a:schemeClr val="tx1"/>
                          </a:solidFill>
                          <a:effectLst/>
                        </a:rPr>
                        <a:t>11.1</a:t>
                      </a:r>
                    </a:p>
                  </a:txBody>
                  <a:tcPr marL="45720" marR="457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r"/>
                      <a:r>
                        <a:rPr lang="en-GB" sz="1600" cap="none" spc="0">
                          <a:solidFill>
                            <a:schemeClr val="tx1"/>
                          </a:solidFill>
                          <a:effectLst/>
                        </a:rPr>
                        <a:t> </a:t>
                      </a:r>
                    </a:p>
                    <a:p>
                      <a:pPr algn="r"/>
                      <a:r>
                        <a:rPr lang="en-GB" sz="1600" cap="none" spc="0">
                          <a:solidFill>
                            <a:schemeClr val="tx1"/>
                          </a:solidFill>
                          <a:effectLst/>
                        </a:rPr>
                        <a:t>221,590</a:t>
                      </a:r>
                    </a:p>
                  </a:txBody>
                  <a:tcPr marL="45720" marR="457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pPr algn="r"/>
                      <a:r>
                        <a:rPr lang="en-GB" sz="1600" cap="none" spc="0">
                          <a:solidFill>
                            <a:schemeClr val="tx1"/>
                          </a:solidFill>
                          <a:effectLst/>
                        </a:rPr>
                        <a:t> </a:t>
                      </a:r>
                    </a:p>
                    <a:p>
                      <a:pPr algn="r"/>
                      <a:r>
                        <a:rPr lang="en-GB" sz="1600" cap="none" spc="0">
                          <a:solidFill>
                            <a:schemeClr val="tx1"/>
                          </a:solidFill>
                          <a:effectLst/>
                        </a:rPr>
                        <a:t>4.4</a:t>
                      </a:r>
                    </a:p>
                  </a:txBody>
                  <a:tcPr marL="45720" marR="45720">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59198757"/>
                  </a:ext>
                </a:extLst>
              </a:tr>
              <a:tr h="787791">
                <a:tc>
                  <a:txBody>
                    <a:bodyPr/>
                    <a:lstStyle/>
                    <a:p>
                      <a:pPr algn="l">
                        <a:lnSpc>
                          <a:spcPct val="115000"/>
                        </a:lnSpc>
                        <a:spcAft>
                          <a:spcPts val="1000"/>
                        </a:spcAft>
                      </a:pPr>
                      <a:r>
                        <a:rPr lang="en-GB" sz="1600">
                          <a:effectLst/>
                        </a:rPr>
                        <a:t>Enterprise Software</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735,869</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14.7</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806,800</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9.6</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902,182</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11.8</a:t>
                      </a:r>
                    </a:p>
                  </a:txBody>
                  <a:tcPr marL="45720" marR="45720"/>
                </a:tc>
                <a:extLst>
                  <a:ext uri="{0D108BD9-81ED-4DB2-BD59-A6C34878D82A}">
                    <a16:rowId xmlns:a16="http://schemas.microsoft.com/office/drawing/2014/main" val="3910405261"/>
                  </a:ext>
                </a:extLst>
              </a:tr>
              <a:tr h="380762">
                <a:tc>
                  <a:txBody>
                    <a:bodyPr/>
                    <a:lstStyle/>
                    <a:p>
                      <a:pPr algn="l">
                        <a:lnSpc>
                          <a:spcPct val="115000"/>
                        </a:lnSpc>
                        <a:spcAft>
                          <a:spcPts val="1000"/>
                        </a:spcAft>
                      </a:pPr>
                      <a:r>
                        <a:rPr lang="en-GB" sz="1600">
                          <a:effectLst/>
                        </a:rPr>
                        <a:t>Devices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808,580</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16.0</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767,872</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-5.0</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790,888</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3.0</a:t>
                      </a:r>
                    </a:p>
                  </a:txBody>
                  <a:tcPr marL="45720" marR="45720"/>
                </a:tc>
                <a:extLst>
                  <a:ext uri="{0D108BD9-81ED-4DB2-BD59-A6C34878D82A}">
                    <a16:rowId xmlns:a16="http://schemas.microsoft.com/office/drawing/2014/main" val="1684192924"/>
                  </a:ext>
                </a:extLst>
              </a:tr>
              <a:tr h="380762">
                <a:tc>
                  <a:txBody>
                    <a:bodyPr/>
                    <a:lstStyle/>
                    <a:p>
                      <a:pPr algn="l">
                        <a:lnSpc>
                          <a:spcPct val="115000"/>
                        </a:lnSpc>
                        <a:spcAft>
                          <a:spcPts val="1000"/>
                        </a:spcAft>
                      </a:pPr>
                      <a:r>
                        <a:rPr lang="en-GB" sz="1600">
                          <a:effectLst/>
                        </a:rPr>
                        <a:t>IT Services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1,207,966</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12.8</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1,283,192</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6.2</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1,389,169</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8.3</a:t>
                      </a:r>
                    </a:p>
                  </a:txBody>
                  <a:tcPr marL="45720" marR="45720"/>
                </a:tc>
                <a:extLst>
                  <a:ext uri="{0D108BD9-81ED-4DB2-BD59-A6C34878D82A}">
                    <a16:rowId xmlns:a16="http://schemas.microsoft.com/office/drawing/2014/main" val="640391557"/>
                  </a:ext>
                </a:extLst>
              </a:tr>
              <a:tr h="787791">
                <a:tc>
                  <a:txBody>
                    <a:bodyPr/>
                    <a:lstStyle/>
                    <a:p>
                      <a:pPr algn="l">
                        <a:lnSpc>
                          <a:spcPct val="115000"/>
                        </a:lnSpc>
                        <a:spcAft>
                          <a:spcPts val="1000"/>
                        </a:spcAft>
                      </a:pPr>
                      <a:r>
                        <a:rPr lang="en-GB" sz="1600">
                          <a:effectLst/>
                        </a:rPr>
                        <a:t>Comms Services</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tcPr>
                </a:tc>
                <a:tc>
                  <a:txBody>
                    <a:bodyPr/>
                    <a:lstStyle/>
                    <a:p>
                      <a:r>
                        <a:rPr lang="en-GB" sz="1600" cap="none" spc="0">
                          <a:solidFill>
                            <a:schemeClr val="tx1"/>
                          </a:solidFill>
                        </a:rPr>
                        <a:t> </a:t>
                      </a:r>
                    </a:p>
                    <a:p>
                      <a:pPr algn="r"/>
                      <a:r>
                        <a:rPr lang="en-GB" sz="1600" cap="none" spc="0">
                          <a:solidFill>
                            <a:schemeClr val="tx1"/>
                          </a:solidFill>
                          <a:effectLst/>
                        </a:rPr>
                        <a:t>1,458,527</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 </a:t>
                      </a:r>
                    </a:p>
                    <a:p>
                      <a:pPr algn="r"/>
                      <a:r>
                        <a:rPr lang="en-GB" sz="1600" cap="none" spc="0">
                          <a:solidFill>
                            <a:schemeClr val="tx1"/>
                          </a:solidFill>
                          <a:effectLst/>
                        </a:rPr>
                        <a:t>3.8</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 </a:t>
                      </a:r>
                    </a:p>
                    <a:p>
                      <a:pPr algn="r"/>
                      <a:r>
                        <a:rPr lang="en-GB" sz="1600" cap="none" spc="0">
                          <a:solidFill>
                            <a:schemeClr val="tx1"/>
                          </a:solidFill>
                          <a:effectLst/>
                        </a:rPr>
                        <a:t>1,464,551</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 </a:t>
                      </a:r>
                    </a:p>
                    <a:p>
                      <a:pPr algn="r"/>
                      <a:r>
                        <a:rPr lang="en-GB" sz="1600" cap="none" spc="0">
                          <a:solidFill>
                            <a:schemeClr val="tx1"/>
                          </a:solidFill>
                          <a:effectLst/>
                        </a:rPr>
                        <a:t>0.4</a:t>
                      </a: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cap="none" spc="0">
                          <a:solidFill>
                            <a:schemeClr val="tx1"/>
                          </a:solidFill>
                          <a:effectLst/>
                        </a:rPr>
                        <a:t> </a:t>
                      </a:r>
                    </a:p>
                    <a:p>
                      <a:pPr algn="r"/>
                      <a:r>
                        <a:rPr lang="en-GB" sz="1600" cap="none" spc="0">
                          <a:solidFill>
                            <a:schemeClr val="tx1"/>
                          </a:solidFill>
                          <a:effectLst/>
                        </a:rPr>
                        <a:t>1,505,733</a:t>
                      </a: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cap="none" spc="0">
                          <a:solidFill>
                            <a:schemeClr val="tx1"/>
                          </a:solidFill>
                          <a:effectLst/>
                        </a:rPr>
                        <a:t> </a:t>
                      </a:r>
                    </a:p>
                    <a:p>
                      <a:pPr algn="r"/>
                      <a:r>
                        <a:rPr lang="en-GB" sz="1600" cap="none" spc="0">
                          <a:solidFill>
                            <a:schemeClr val="tx1"/>
                          </a:solidFill>
                          <a:effectLst/>
                        </a:rPr>
                        <a:t>2.8</a:t>
                      </a:r>
                    </a:p>
                  </a:txBody>
                  <a:tcPr marL="45720" marR="45720"/>
                </a:tc>
                <a:extLst>
                  <a:ext uri="{0D108BD9-81ED-4DB2-BD59-A6C34878D82A}">
                    <a16:rowId xmlns:a16="http://schemas.microsoft.com/office/drawing/2014/main" val="369218734"/>
                  </a:ext>
                </a:extLst>
              </a:tr>
              <a:tr h="380762">
                <a:tc>
                  <a:txBody>
                    <a:bodyPr/>
                    <a:lstStyle/>
                    <a:p>
                      <a:pPr algn="l">
                        <a:lnSpc>
                          <a:spcPct val="115000"/>
                        </a:lnSpc>
                        <a:spcAft>
                          <a:spcPts val="1000"/>
                        </a:spcAft>
                      </a:pPr>
                      <a:r>
                        <a:rPr lang="en-GB" sz="1600">
                          <a:effectLst/>
                        </a:rPr>
                        <a:t>Overall IT</a:t>
                      </a:r>
                      <a:endParaRPr lang="en-GB" sz="1600">
                        <a:effectLst/>
                        <a:latin typeface="Calibri" panose="020F0502020204030204" pitchFamily="34" charset="0"/>
                        <a:ea typeface="Calibri" panose="020F0502020204030204" pitchFamily="34" charset="0"/>
                        <a:cs typeface="Times New Roman" panose="02020603050405020304" pitchFamily="18" charset="0"/>
                      </a:endParaRPr>
                    </a:p>
                  </a:txBody>
                  <a:tcPr marL="45720" marR="45720" anchor="ctr">
                    <a:lnR w="38100" cap="flat" cmpd="sng" algn="ctr">
                      <a:solidFill>
                        <a:schemeClr val="tx1"/>
                      </a:solidFill>
                      <a:prstDash val="solid"/>
                      <a:round/>
                      <a:headEnd type="none" w="med" len="med"/>
                      <a:tailEnd type="none" w="med" len="med"/>
                    </a:lnR>
                  </a:tcPr>
                </a:tc>
                <a:tc>
                  <a:txBody>
                    <a:bodyPr/>
                    <a:lstStyle/>
                    <a:p>
                      <a:pPr algn="r"/>
                      <a:r>
                        <a:rPr lang="en-GB" sz="1600" b="1" cap="none" spc="0">
                          <a:solidFill>
                            <a:schemeClr val="tx1"/>
                          </a:solidFill>
                          <a:effectLst/>
                        </a:rPr>
                        <a:t>4,401,944</a:t>
                      </a:r>
                      <a:endParaRPr lang="en-GB" sz="1600" cap="none" spc="0">
                        <a:solidFill>
                          <a:schemeClr val="tx1"/>
                        </a:solidFill>
                        <a:effectLst/>
                      </a:endParaRP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b="1" cap="none" spc="0">
                          <a:solidFill>
                            <a:schemeClr val="tx1"/>
                          </a:solidFill>
                          <a:effectLst/>
                        </a:rPr>
                        <a:t>10.2</a:t>
                      </a:r>
                      <a:endParaRPr lang="en-GB" sz="1600" cap="none" spc="0">
                        <a:solidFill>
                          <a:schemeClr val="tx1"/>
                        </a:solidFill>
                        <a:effectLst/>
                      </a:endParaRP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b="1" cap="none" spc="0">
                          <a:solidFill>
                            <a:schemeClr val="tx1"/>
                          </a:solidFill>
                          <a:effectLst/>
                        </a:rPr>
                        <a:t>4,534,632</a:t>
                      </a:r>
                      <a:endParaRPr lang="en-GB" sz="1600" cap="none" spc="0">
                        <a:solidFill>
                          <a:schemeClr val="tx1"/>
                        </a:solidFill>
                        <a:effectLst/>
                      </a:endParaRP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b="1" cap="none" spc="0">
                          <a:solidFill>
                            <a:schemeClr val="tx1"/>
                          </a:solidFill>
                          <a:effectLst/>
                        </a:rPr>
                        <a:t>3.0</a:t>
                      </a:r>
                      <a:endParaRPr lang="en-GB" sz="1600" cap="none" spc="0">
                        <a:solidFill>
                          <a:schemeClr val="tx1"/>
                        </a:solidFill>
                        <a:effectLst/>
                      </a:endParaRPr>
                    </a:p>
                  </a:txBody>
                  <a:tcPr marL="45720" marR="45720">
                    <a:lnR w="38100" cap="flat" cmpd="sng" algn="ctr">
                      <a:solidFill>
                        <a:schemeClr val="tx1"/>
                      </a:solidFill>
                      <a:prstDash val="solid"/>
                      <a:round/>
                      <a:headEnd type="none" w="med" len="med"/>
                      <a:tailEnd type="none" w="med" len="med"/>
                    </a:lnR>
                  </a:tcPr>
                </a:tc>
                <a:tc>
                  <a:txBody>
                    <a:bodyPr/>
                    <a:lstStyle/>
                    <a:p>
                      <a:pPr algn="r"/>
                      <a:r>
                        <a:rPr lang="en-GB" sz="1600" b="1" cap="none" spc="0">
                          <a:solidFill>
                            <a:schemeClr val="tx1"/>
                          </a:solidFill>
                          <a:effectLst/>
                        </a:rPr>
                        <a:t>4,809,561</a:t>
                      </a:r>
                      <a:endParaRPr lang="en-GB" sz="1600" cap="none" spc="0">
                        <a:solidFill>
                          <a:schemeClr val="tx1"/>
                        </a:solidFill>
                        <a:effectLst/>
                      </a:endParaRPr>
                    </a:p>
                  </a:txBody>
                  <a:tcPr marL="45720" marR="45720">
                    <a:lnL w="38100" cap="flat" cmpd="sng" algn="ctr">
                      <a:solidFill>
                        <a:schemeClr val="tx1"/>
                      </a:solidFill>
                      <a:prstDash val="solid"/>
                      <a:round/>
                      <a:headEnd type="none" w="med" len="med"/>
                      <a:tailEnd type="none" w="med" len="med"/>
                    </a:lnL>
                  </a:tcPr>
                </a:tc>
                <a:tc>
                  <a:txBody>
                    <a:bodyPr/>
                    <a:lstStyle/>
                    <a:p>
                      <a:pPr algn="r"/>
                      <a:r>
                        <a:rPr lang="en-GB" sz="1600" b="1" cap="none" spc="0">
                          <a:solidFill>
                            <a:schemeClr val="tx1"/>
                          </a:solidFill>
                          <a:effectLst/>
                        </a:rPr>
                        <a:t>6.1</a:t>
                      </a:r>
                      <a:endParaRPr lang="en-GB" sz="1600" cap="none" spc="0">
                        <a:solidFill>
                          <a:schemeClr val="tx1"/>
                        </a:solidFill>
                        <a:effectLst/>
                      </a:endParaRPr>
                    </a:p>
                  </a:txBody>
                  <a:tcPr marL="45720" marR="45720"/>
                </a:tc>
                <a:extLst>
                  <a:ext uri="{0D108BD9-81ED-4DB2-BD59-A6C34878D82A}">
                    <a16:rowId xmlns:a16="http://schemas.microsoft.com/office/drawing/2014/main" val="2720167087"/>
                  </a:ext>
                </a:extLst>
              </a:tr>
            </a:tbl>
          </a:graphicData>
        </a:graphic>
      </p:graphicFrame>
      <p:sp>
        <p:nvSpPr>
          <p:cNvPr id="10" name="Content Placeholder 9">
            <a:extLst>
              <a:ext uri="{FF2B5EF4-FFF2-40B4-BE49-F238E27FC236}">
                <a16:creationId xmlns:a16="http://schemas.microsoft.com/office/drawing/2014/main" id="{B2C85EB1-FD97-4198-9688-59AAB1A39BAE}"/>
              </a:ext>
            </a:extLst>
          </p:cNvPr>
          <p:cNvSpPr>
            <a:spLocks noGrp="1"/>
          </p:cNvSpPr>
          <p:nvPr>
            <p:ph sz="quarter" idx="4"/>
          </p:nvPr>
        </p:nvSpPr>
        <p:spPr>
          <a:xfrm>
            <a:off x="8697589" y="2573893"/>
            <a:ext cx="3454106" cy="4211286"/>
          </a:xfrm>
        </p:spPr>
        <p:txBody>
          <a:bodyPr/>
          <a:lstStyle/>
          <a:p>
            <a:pPr marL="0" indent="0">
              <a:buNone/>
            </a:pPr>
            <a:r>
              <a:rPr lang="en-US"/>
              <a:t>“Last year, IT spending took the form of a ‘knee-jerk’ reaction to enable a remote workforce in a matter of weeks. As hybrid work takes hold, CIOs will focus on spending that enables innovation.”</a:t>
            </a:r>
            <a:br>
              <a:rPr lang="en-US"/>
            </a:br>
            <a:br>
              <a:rPr lang="en-US"/>
            </a:br>
            <a:r>
              <a:rPr lang="en-US" sz="1800" i="1">
                <a:solidFill>
                  <a:schemeClr val="bg2"/>
                </a:solidFill>
              </a:rPr>
              <a:t>John-David Lovelock</a:t>
            </a:r>
            <a:br>
              <a:rPr lang="en-US" sz="1800" i="1">
                <a:solidFill>
                  <a:schemeClr val="bg2"/>
                </a:solidFill>
              </a:rPr>
            </a:br>
            <a:r>
              <a:rPr lang="en-US" sz="1800" i="1">
                <a:solidFill>
                  <a:schemeClr val="bg2"/>
                </a:solidFill>
              </a:rPr>
              <a:t>Gartner</a:t>
            </a:r>
            <a:endParaRPr lang="en-US" i="1">
              <a:solidFill>
                <a:schemeClr val="bg2"/>
              </a:solidFill>
            </a:endParaRPr>
          </a:p>
          <a:p>
            <a:endParaRPr lang="en-GB"/>
          </a:p>
        </p:txBody>
      </p:sp>
      <p:sp>
        <p:nvSpPr>
          <p:cNvPr id="4" name="Title 3">
            <a:extLst>
              <a:ext uri="{FF2B5EF4-FFF2-40B4-BE49-F238E27FC236}">
                <a16:creationId xmlns:a16="http://schemas.microsoft.com/office/drawing/2014/main" id="{5A7ADD8D-F308-445B-B9D9-C651DB5771D4}"/>
              </a:ext>
            </a:extLst>
          </p:cNvPr>
          <p:cNvSpPr>
            <a:spLocks noGrp="1"/>
          </p:cNvSpPr>
          <p:nvPr>
            <p:ph type="title"/>
          </p:nvPr>
        </p:nvSpPr>
        <p:spPr/>
        <p:txBody>
          <a:bodyPr/>
          <a:lstStyle/>
          <a:p>
            <a:r>
              <a:rPr lang="en-US"/>
              <a:t>How’s 2022 looking – and 2023?</a:t>
            </a:r>
            <a:endParaRPr lang="en-GB"/>
          </a:p>
        </p:txBody>
      </p:sp>
      <p:sp>
        <p:nvSpPr>
          <p:cNvPr id="12" name="Text Placeholder 11">
            <a:extLst>
              <a:ext uri="{FF2B5EF4-FFF2-40B4-BE49-F238E27FC236}">
                <a16:creationId xmlns:a16="http://schemas.microsoft.com/office/drawing/2014/main" id="{2F02C7C9-8A98-4D88-9EB9-D3893E6668BB}"/>
              </a:ext>
            </a:extLst>
          </p:cNvPr>
          <p:cNvSpPr>
            <a:spLocks noGrp="1"/>
          </p:cNvSpPr>
          <p:nvPr>
            <p:ph type="body" sz="quarter" idx="3"/>
          </p:nvPr>
        </p:nvSpPr>
        <p:spPr>
          <a:xfrm>
            <a:off x="8697589" y="929309"/>
            <a:ext cx="3146068" cy="914400"/>
          </a:xfrm>
        </p:spPr>
        <p:txBody>
          <a:bodyPr/>
          <a:lstStyle/>
          <a:p>
            <a:r>
              <a:rPr lang="en-US" i="1"/>
              <a:t>Gartner: 69% of boards have responded to </a:t>
            </a:r>
            <a:br>
              <a:rPr lang="en-US" i="1"/>
            </a:br>
            <a:r>
              <a:rPr lang="en-US" i="1"/>
              <a:t>Covid-19 with digital business acceleration </a:t>
            </a:r>
            <a:endParaRPr lang="en-GB" i="1"/>
          </a:p>
        </p:txBody>
      </p:sp>
      <p:sp>
        <p:nvSpPr>
          <p:cNvPr id="8" name="Rectangle 2">
            <a:extLst>
              <a:ext uri="{FF2B5EF4-FFF2-40B4-BE49-F238E27FC236}">
                <a16:creationId xmlns:a16="http://schemas.microsoft.com/office/drawing/2014/main" id="{FC745BDA-AE47-4260-9162-9254F0BDACE2}"/>
              </a:ext>
            </a:extLst>
          </p:cNvPr>
          <p:cNvSpPr>
            <a:spLocks noChangeArrowheads="1"/>
          </p:cNvSpPr>
          <p:nvPr/>
        </p:nvSpPr>
        <p:spPr bwMode="auto">
          <a:xfrm>
            <a:off x="629283" y="1386509"/>
            <a:ext cx="55964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1" u="none" strike="noStrike" kern="1200" cap="none" spc="0" normalizeH="0" baseline="0" noProof="0">
                <a:ln>
                  <a:noFill/>
                </a:ln>
                <a:solidFill>
                  <a:srgbClr val="5C5C5C"/>
                </a:solidFill>
                <a:effectLst/>
                <a:uLnTx/>
                <a:uFillTx/>
                <a:latin typeface="Arial" panose="020B0604020202020204"/>
                <a:ea typeface="Times New Roman" panose="02020603050405020304" pitchFamily="18" charset="0"/>
                <a:cs typeface="Times New Roman" panose="02020603050405020304" pitchFamily="18" charset="0"/>
              </a:rPr>
              <a:t>Worldwide IT Spending Forecast – July 2022 (US$ Millions)</a:t>
            </a:r>
            <a:endParaRPr kumimoji="0" lang="en-GB" altLang="en-US" sz="1600" b="0" i="1" u="none" strike="noStrike" kern="1200" cap="none" spc="0" normalizeH="0" baseline="0" noProof="0">
              <a:ln>
                <a:noFill/>
              </a:ln>
              <a:solidFill>
                <a:srgbClr val="5C5C5C"/>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530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E3CB7-5AF3-4950-8FB9-358F1E6C629A}"/>
              </a:ext>
            </a:extLst>
          </p:cNvPr>
          <p:cNvSpPr>
            <a:spLocks noGrp="1"/>
          </p:cNvSpPr>
          <p:nvPr>
            <p:ph type="title"/>
          </p:nvPr>
        </p:nvSpPr>
        <p:spPr/>
        <p:txBody>
          <a:bodyPr/>
          <a:lstStyle/>
          <a:p>
            <a:r>
              <a:rPr lang="en-US" sz="2000">
                <a:solidFill>
                  <a:schemeClr val="accent1"/>
                </a:solidFill>
              </a:rPr>
              <a:t>Europe</a:t>
            </a:r>
            <a:br>
              <a:rPr lang="en-US"/>
            </a:br>
            <a:r>
              <a:rPr lang="en-US"/>
              <a:t>IT Priorities - High Level Takeaways</a:t>
            </a:r>
          </a:p>
        </p:txBody>
      </p:sp>
      <p:sp>
        <p:nvSpPr>
          <p:cNvPr id="4" name="Text Placeholder 6">
            <a:extLst>
              <a:ext uri="{FF2B5EF4-FFF2-40B4-BE49-F238E27FC236}">
                <a16:creationId xmlns:a16="http://schemas.microsoft.com/office/drawing/2014/main" id="{1C2BB3D8-389D-48B5-9F69-5C8E846EEA0B}"/>
              </a:ext>
            </a:extLst>
          </p:cNvPr>
          <p:cNvSpPr>
            <a:spLocks noGrp="1"/>
          </p:cNvSpPr>
          <p:nvPr>
            <p:ph type="body" sz="quarter" idx="10"/>
          </p:nvPr>
        </p:nvSpPr>
        <p:spPr>
          <a:xfrm>
            <a:off x="1839913" y="6513513"/>
            <a:ext cx="9750425" cy="328612"/>
          </a:xfrm>
        </p:spPr>
        <p:txBody>
          <a:bodyPr/>
          <a:lstStyle/>
          <a:p>
            <a:r>
              <a:rPr lang="en-US"/>
              <a:t>Source: 2022 IT Priorities Europe | n=848</a:t>
            </a:r>
          </a:p>
        </p:txBody>
      </p:sp>
      <p:grpSp>
        <p:nvGrpSpPr>
          <p:cNvPr id="5" name="Group 4">
            <a:extLst>
              <a:ext uri="{FF2B5EF4-FFF2-40B4-BE49-F238E27FC236}">
                <a16:creationId xmlns:a16="http://schemas.microsoft.com/office/drawing/2014/main" id="{D601C0A3-8922-4790-8780-9165FE138761}"/>
              </a:ext>
            </a:extLst>
          </p:cNvPr>
          <p:cNvGrpSpPr/>
          <p:nvPr/>
        </p:nvGrpSpPr>
        <p:grpSpPr>
          <a:xfrm>
            <a:off x="609598" y="1521255"/>
            <a:ext cx="10980740" cy="4729098"/>
            <a:chOff x="5048844" y="117333"/>
            <a:chExt cx="8829177" cy="4879251"/>
          </a:xfrm>
          <a:solidFill>
            <a:schemeClr val="accent4">
              <a:lumMod val="20000"/>
              <a:lumOff val="80000"/>
            </a:schemeClr>
          </a:solidFill>
        </p:grpSpPr>
        <p:grpSp>
          <p:nvGrpSpPr>
            <p:cNvPr id="6" name="Group 5">
              <a:extLst>
                <a:ext uri="{FF2B5EF4-FFF2-40B4-BE49-F238E27FC236}">
                  <a16:creationId xmlns:a16="http://schemas.microsoft.com/office/drawing/2014/main" id="{B9DD8ECA-A766-4E55-868D-F904649CE45C}"/>
                </a:ext>
              </a:extLst>
            </p:cNvPr>
            <p:cNvGrpSpPr/>
            <p:nvPr/>
          </p:nvGrpSpPr>
          <p:grpSpPr>
            <a:xfrm>
              <a:off x="5048844" y="117333"/>
              <a:ext cx="8829177" cy="4879251"/>
              <a:chOff x="6194326" y="-2841078"/>
              <a:chExt cx="11092544" cy="13528373"/>
            </a:xfrm>
            <a:grpFill/>
          </p:grpSpPr>
          <p:grpSp>
            <p:nvGrpSpPr>
              <p:cNvPr id="12" name="Group 11">
                <a:extLst>
                  <a:ext uri="{FF2B5EF4-FFF2-40B4-BE49-F238E27FC236}">
                    <a16:creationId xmlns:a16="http://schemas.microsoft.com/office/drawing/2014/main" id="{4303648C-1B7B-4E8E-92AD-9B674C7A05E2}"/>
                  </a:ext>
                </a:extLst>
              </p:cNvPr>
              <p:cNvGrpSpPr/>
              <p:nvPr/>
            </p:nvGrpSpPr>
            <p:grpSpPr>
              <a:xfrm>
                <a:off x="6194326" y="-2841078"/>
                <a:ext cx="11092541" cy="8861901"/>
                <a:chOff x="6620328" y="-5583328"/>
                <a:chExt cx="11929703" cy="11616311"/>
              </a:xfrm>
              <a:grpFill/>
            </p:grpSpPr>
            <p:sp>
              <p:nvSpPr>
                <p:cNvPr id="14" name="Rectangle 13">
                  <a:extLst>
                    <a:ext uri="{FF2B5EF4-FFF2-40B4-BE49-F238E27FC236}">
                      <a16:creationId xmlns:a16="http://schemas.microsoft.com/office/drawing/2014/main" id="{FA4C6829-662A-441F-8385-DD2A4693D839}"/>
                    </a:ext>
                  </a:extLst>
                </p:cNvPr>
                <p:cNvSpPr/>
                <p:nvPr/>
              </p:nvSpPr>
              <p:spPr>
                <a:xfrm>
                  <a:off x="6620330" y="533551"/>
                  <a:ext cx="2823801" cy="5499432"/>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400" b="1" i="0" u="none" strike="noStrike" kern="100" cap="none" spc="-20" normalizeH="0" baseline="0" noProof="0">
                      <a:ln>
                        <a:noFill/>
                      </a:ln>
                      <a:solidFill>
                        <a:srgbClr val="006883"/>
                      </a:solidFill>
                      <a:effectLst/>
                      <a:uLnTx/>
                      <a:uFillTx/>
                      <a:latin typeface="Arial" panose="020B0604020202020204"/>
                      <a:ea typeface="+mn-ea"/>
                      <a:cs typeface="+mn-cs"/>
                    </a:rPr>
                    <a:t>39% of European orgs describe themselves as "cloud-first"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i="0" u="none" strike="noStrike" kern="100" cap="none" spc="-20" normalizeH="0" baseline="0" noProof="0">
                      <a:ln>
                        <a:noFill/>
                      </a:ln>
                      <a:solidFill>
                        <a:srgbClr val="5C5C5C"/>
                      </a:solidFill>
                      <a:effectLst/>
                      <a:uLnTx/>
                      <a:uFillTx/>
                      <a:latin typeface="Arial" panose="020B0604020202020204"/>
                      <a:ea typeface="+mn-ea"/>
                      <a:cs typeface="+mn-cs"/>
                    </a:rPr>
                    <a:t>These respondents also have </a:t>
                  </a:r>
                  <a:r>
                    <a:rPr kumimoji="0" lang="en-US" sz="1300" b="1" i="0" u="none" strike="noStrike" kern="100" cap="none" spc="-20" normalizeH="0" baseline="0" noProof="0">
                      <a:ln>
                        <a:noFill/>
                      </a:ln>
                      <a:solidFill>
                        <a:srgbClr val="5C5C5C"/>
                      </a:solidFill>
                      <a:effectLst/>
                      <a:uLnTx/>
                      <a:uFillTx/>
                      <a:latin typeface="Arial" panose="020B0604020202020204"/>
                      <a:ea typeface="+mn-ea"/>
                      <a:cs typeface="+mn-cs"/>
                    </a:rPr>
                    <a:t>the most aggressive spending plans</a:t>
                  </a:r>
                  <a:endParaRPr kumimoji="0" lang="en-US" sz="1300" b="0" i="0" u="none" strike="noStrike" kern="100" cap="none" spc="-20" normalizeH="0" baseline="0" noProof="0">
                    <a:ln>
                      <a:noFill/>
                    </a:ln>
                    <a:solidFill>
                      <a:srgbClr val="5C5C5C"/>
                    </a:solidFill>
                    <a:effectLst/>
                    <a:uLnTx/>
                    <a:uFillTx/>
                    <a:latin typeface="Arial" panose="020B0604020202020204"/>
                    <a:ea typeface="+mn-ea"/>
                    <a:cs typeface="Arial"/>
                  </a:endParaRPr>
                </a:p>
              </p:txBody>
            </p:sp>
            <p:sp>
              <p:nvSpPr>
                <p:cNvPr id="15" name="Rectangle 14">
                  <a:extLst>
                    <a:ext uri="{FF2B5EF4-FFF2-40B4-BE49-F238E27FC236}">
                      <a16:creationId xmlns:a16="http://schemas.microsoft.com/office/drawing/2014/main" id="{C5A0C673-E004-45DD-A4CD-DAB597E076B3}"/>
                    </a:ext>
                  </a:extLst>
                </p:cNvPr>
                <p:cNvSpPr/>
                <p:nvPr/>
              </p:nvSpPr>
              <p:spPr>
                <a:xfrm>
                  <a:off x="9655629" y="533551"/>
                  <a:ext cx="5859101" cy="5499432"/>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800" b="1" i="0" u="none" strike="noStrike" kern="100" cap="none" spc="-20" normalizeH="0" baseline="0" noProof="0">
                      <a:ln>
                        <a:noFill/>
                      </a:ln>
                      <a:solidFill>
                        <a:srgbClr val="006883"/>
                      </a:solidFill>
                      <a:effectLst/>
                      <a:uLnTx/>
                      <a:uFillTx/>
                      <a:latin typeface="Arial" panose="020B0604020202020204"/>
                      <a:ea typeface="+mn-ea"/>
                      <a:cs typeface="+mn-cs"/>
                    </a:rPr>
                    <a:t>The Future of Work is a major investment area.</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91% </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of European </a:t>
                  </a:r>
                  <a:r>
                    <a:rPr kumimoji="0" lang="en-US" sz="1600" b="0" i="0" u="none" strike="noStrike" kern="100" cap="none" spc="-20" normalizeH="0" baseline="0" noProof="0" err="1">
                      <a:ln>
                        <a:noFill/>
                      </a:ln>
                      <a:solidFill>
                        <a:srgbClr val="5C5C5C"/>
                      </a:solidFill>
                      <a:effectLst/>
                      <a:uLnTx/>
                      <a:uFillTx/>
                      <a:latin typeface="Arial" panose="020B0604020202020204"/>
                      <a:ea typeface="+mn-ea"/>
                      <a:cs typeface="+mn-cs"/>
                    </a:rPr>
                    <a:t>organisations</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are investing</a:t>
                  </a:r>
                  <a:b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b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in the “the future of work,” and </a:t>
                  </a: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1-in-4</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are investing aggressively / proactively.</a:t>
                  </a:r>
                </a:p>
              </p:txBody>
            </p:sp>
            <p:sp>
              <p:nvSpPr>
                <p:cNvPr id="16" name="Rectangle 15">
                  <a:extLst>
                    <a:ext uri="{FF2B5EF4-FFF2-40B4-BE49-F238E27FC236}">
                      <a16:creationId xmlns:a16="http://schemas.microsoft.com/office/drawing/2014/main" id="{BAC10C0B-1F16-4D80-8A07-F9D106506C3D}"/>
                    </a:ext>
                  </a:extLst>
                </p:cNvPr>
                <p:cNvSpPr/>
                <p:nvPr/>
              </p:nvSpPr>
              <p:spPr>
                <a:xfrm>
                  <a:off x="6620328" y="-5583328"/>
                  <a:ext cx="5859101" cy="5499432"/>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2000" b="1" i="0" u="none" strike="noStrike" kern="100" cap="none" spc="-20" normalizeH="0" baseline="0" noProof="0">
                      <a:ln>
                        <a:noFill/>
                      </a:ln>
                      <a:solidFill>
                        <a:srgbClr val="006883"/>
                      </a:solidFill>
                      <a:effectLst/>
                      <a:uLnTx/>
                      <a:uFillTx/>
                      <a:latin typeface="Arial" panose="020B0604020202020204"/>
                      <a:ea typeface="+mn-ea"/>
                      <a:cs typeface="+mn-cs"/>
                    </a:rPr>
                    <a:t>2022 is going to be a good year.</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While the pandemic delayed or disrupted many</a:t>
                  </a:r>
                  <a:br>
                    <a:rPr kumimoji="0" lang="en-US" sz="1600" b="0" i="0" u="none" strike="noStrike" kern="100" cap="none" spc="-20" normalizeH="0" baseline="0" noProof="0">
                      <a:ln>
                        <a:noFill/>
                      </a:ln>
                      <a:solidFill>
                        <a:srgbClr val="FEFFFF"/>
                      </a:solidFill>
                      <a:effectLst/>
                      <a:uLnTx/>
                      <a:uFillTx/>
                      <a:latin typeface="Arial" panose="020B0604020202020204"/>
                      <a:ea typeface="+mn-ea"/>
                      <a:cs typeface="+mn-cs"/>
                    </a:rPr>
                  </a:b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projects (especially "on-premises" projects), </a:t>
                  </a: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2022 figures point to a recovery at or above pre-pandemic levels.</a:t>
                  </a:r>
                  <a:endParaRPr kumimoji="0" lang="en-US" sz="1600" b="1" i="0" u="none" strike="noStrike" kern="100" cap="none" spc="-20" normalizeH="0" baseline="0" noProof="0">
                    <a:ln>
                      <a:noFill/>
                    </a:ln>
                    <a:solidFill>
                      <a:srgbClr val="5C5C5C"/>
                    </a:solidFill>
                    <a:effectLst/>
                    <a:uLnTx/>
                    <a:uFillTx/>
                    <a:latin typeface="Arial" panose="020B0604020202020204"/>
                    <a:ea typeface="+mn-ea"/>
                    <a:cs typeface="Arial"/>
                  </a:endParaRPr>
                </a:p>
              </p:txBody>
            </p:sp>
            <p:sp>
              <p:nvSpPr>
                <p:cNvPr id="17" name="Rectangle 16">
                  <a:extLst>
                    <a:ext uri="{FF2B5EF4-FFF2-40B4-BE49-F238E27FC236}">
                      <a16:creationId xmlns:a16="http://schemas.microsoft.com/office/drawing/2014/main" id="{5B3ACD83-8A14-494E-8BDB-E927EB6AEF7A}"/>
                    </a:ext>
                  </a:extLst>
                </p:cNvPr>
                <p:cNvSpPr/>
                <p:nvPr/>
              </p:nvSpPr>
              <p:spPr>
                <a:xfrm>
                  <a:off x="12690930" y="-5583324"/>
                  <a:ext cx="5859101" cy="5499428"/>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2000" b="1" i="0" u="none" strike="noStrike" kern="100" cap="none" spc="-20" normalizeH="0" baseline="0" noProof="0">
                      <a:ln>
                        <a:noFill/>
                      </a:ln>
                      <a:solidFill>
                        <a:srgbClr val="006883"/>
                      </a:solidFill>
                      <a:effectLst/>
                      <a:uLnTx/>
                      <a:uFillTx/>
                      <a:latin typeface="Arial" panose="020B0604020202020204"/>
                      <a:ea typeface="+mn-ea"/>
                      <a:cs typeface="+mn-cs"/>
                    </a:rPr>
                    <a:t>Security is everyone’s job.</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Security won big in redirected attention: 57% agree that security is more important, due to changes driven by the pandemic.</a:t>
                  </a:r>
                  <a:endParaRPr kumimoji="0" lang="en-US" sz="1600" b="0" i="0" u="none" strike="noStrike" kern="100" cap="none" spc="-20" normalizeH="0" baseline="0" noProof="0">
                    <a:ln>
                      <a:noFill/>
                    </a:ln>
                    <a:solidFill>
                      <a:srgbClr val="5C5C5C"/>
                    </a:solidFill>
                    <a:effectLst/>
                    <a:uLnTx/>
                    <a:uFillTx/>
                    <a:latin typeface="Arial" panose="020B0604020202020204"/>
                    <a:ea typeface="+mn-ea"/>
                    <a:cs typeface="Arial"/>
                  </a:endParaRPr>
                </a:p>
              </p:txBody>
            </p:sp>
          </p:grpSp>
          <p:sp>
            <p:nvSpPr>
              <p:cNvPr id="13" name="Rectangle 12">
                <a:extLst>
                  <a:ext uri="{FF2B5EF4-FFF2-40B4-BE49-F238E27FC236}">
                    <a16:creationId xmlns:a16="http://schemas.microsoft.com/office/drawing/2014/main" id="{00ED388D-11E8-41A3-95DA-586F5C9F49F8}"/>
                  </a:ext>
                </a:extLst>
              </p:cNvPr>
              <p:cNvSpPr/>
              <p:nvPr/>
            </p:nvSpPr>
            <p:spPr>
              <a:xfrm>
                <a:off x="14661228" y="1825393"/>
                <a:ext cx="2625642" cy="8861902"/>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00" cap="none" spc="-20" normalizeH="0" baseline="0" noProof="0">
                    <a:ln>
                      <a:noFill/>
                    </a:ln>
                    <a:solidFill>
                      <a:srgbClr val="006883"/>
                    </a:solidFill>
                    <a:effectLst/>
                    <a:uLnTx/>
                    <a:uFillTx/>
                    <a:latin typeface="Arial" panose="020B0604020202020204"/>
                    <a:ea typeface="+mn-ea"/>
                    <a:cs typeface="+mn-cs"/>
                  </a:rPr>
                  <a:t>Partnering with Managed Service Providers (MSPs)</a:t>
                </a:r>
                <a:br>
                  <a:rPr kumimoji="0" lang="en-US" sz="1600" b="1" i="0" u="none" strike="noStrike" kern="100" cap="none" spc="-20" normalizeH="0" baseline="0" noProof="0">
                    <a:ln>
                      <a:noFill/>
                    </a:ln>
                    <a:solidFill>
                      <a:srgbClr val="006883"/>
                    </a:solidFill>
                    <a:effectLst/>
                    <a:uLnTx/>
                    <a:uFillTx/>
                    <a:latin typeface="Arial" panose="020B0604020202020204"/>
                    <a:ea typeface="+mn-ea"/>
                    <a:cs typeface="+mn-cs"/>
                  </a:rPr>
                </a:br>
                <a:r>
                  <a:rPr kumimoji="0" lang="en-US" sz="1600" b="1" i="0" u="none" strike="noStrike" kern="100" cap="none" spc="-20" normalizeH="0" baseline="0" noProof="0">
                    <a:ln>
                      <a:noFill/>
                    </a:ln>
                    <a:solidFill>
                      <a:srgbClr val="006883"/>
                    </a:solidFill>
                    <a:effectLst/>
                    <a:uLnTx/>
                    <a:uFillTx/>
                    <a:latin typeface="Arial" panose="020B0604020202020204"/>
                    <a:ea typeface="+mn-ea"/>
                    <a:cs typeface="+mn-cs"/>
                  </a:rPr>
                  <a:t>is an established</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00" cap="none" spc="-20" normalizeH="0" baseline="0" noProof="0">
                    <a:ln>
                      <a:noFill/>
                    </a:ln>
                    <a:solidFill>
                      <a:srgbClr val="006883"/>
                    </a:solidFill>
                    <a:effectLst/>
                    <a:uLnTx/>
                    <a:uFillTx/>
                    <a:latin typeface="Arial" panose="020B0604020202020204"/>
                    <a:ea typeface="+mn-ea"/>
                    <a:cs typeface="+mn-cs"/>
                  </a:rPr>
                  <a:t>Strategy for end users.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00" cap="none" spc="-20" normalizeH="0" baseline="0" noProof="0">
                  <a:ln>
                    <a:noFill/>
                  </a:ln>
                  <a:solidFill>
                    <a:srgbClr val="5C5C5C"/>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86% </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are planning to use MSPs (up from 75% in 2021). </a:t>
                </a:r>
              </a:p>
            </p:txBody>
          </p:sp>
        </p:grpSp>
        <p:grpSp>
          <p:nvGrpSpPr>
            <p:cNvPr id="7" name="Group 6">
              <a:extLst>
                <a:ext uri="{FF2B5EF4-FFF2-40B4-BE49-F238E27FC236}">
                  <a16:creationId xmlns:a16="http://schemas.microsoft.com/office/drawing/2014/main" id="{038665E0-F4FB-48EB-AED4-0C155268EAE1}"/>
                </a:ext>
              </a:extLst>
            </p:cNvPr>
            <p:cNvGrpSpPr/>
            <p:nvPr/>
          </p:nvGrpSpPr>
          <p:grpSpPr>
            <a:xfrm>
              <a:off x="5048844" y="3483426"/>
              <a:ext cx="6582751" cy="1513157"/>
              <a:chOff x="6194327" y="1937176"/>
              <a:chExt cx="8270243" cy="4195430"/>
            </a:xfrm>
            <a:grpFill/>
          </p:grpSpPr>
          <p:grpSp>
            <p:nvGrpSpPr>
              <p:cNvPr id="8" name="Group 7">
                <a:extLst>
                  <a:ext uri="{FF2B5EF4-FFF2-40B4-BE49-F238E27FC236}">
                    <a16:creationId xmlns:a16="http://schemas.microsoft.com/office/drawing/2014/main" id="{E091EB90-E35D-42D5-BB94-B8557C6FE5EC}"/>
                  </a:ext>
                </a:extLst>
              </p:cNvPr>
              <p:cNvGrpSpPr/>
              <p:nvPr/>
            </p:nvGrpSpPr>
            <p:grpSpPr>
              <a:xfrm>
                <a:off x="6194327" y="1937176"/>
                <a:ext cx="5447941" cy="4195430"/>
                <a:chOff x="6620329" y="680076"/>
                <a:chExt cx="5859101" cy="5499432"/>
              </a:xfrm>
              <a:grpFill/>
            </p:grpSpPr>
            <p:sp>
              <p:nvSpPr>
                <p:cNvPr id="10" name="Rectangle 9">
                  <a:extLst>
                    <a:ext uri="{FF2B5EF4-FFF2-40B4-BE49-F238E27FC236}">
                      <a16:creationId xmlns:a16="http://schemas.microsoft.com/office/drawing/2014/main" id="{27515012-A544-408A-9AEC-0B023AC43EE5}"/>
                    </a:ext>
                  </a:extLst>
                </p:cNvPr>
                <p:cNvSpPr/>
                <p:nvPr/>
              </p:nvSpPr>
              <p:spPr>
                <a:xfrm>
                  <a:off x="6620329" y="680076"/>
                  <a:ext cx="2823801" cy="5499432"/>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00" cap="none" spc="-20" normalizeH="0" baseline="0" noProof="0">
                      <a:ln>
                        <a:noFill/>
                      </a:ln>
                      <a:solidFill>
                        <a:srgbClr val="006883"/>
                      </a:solidFill>
                      <a:effectLst/>
                      <a:uLnTx/>
                      <a:uFillTx/>
                      <a:latin typeface="Arial" panose="020B0604020202020204"/>
                      <a:ea typeface="+mn-ea"/>
                      <a:cs typeface="+mn-cs"/>
                    </a:rPr>
                    <a:t>Automation</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is a</a:t>
                  </a:r>
                  <a:b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b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top priority for </a:t>
                  </a: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both</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a:t>
                  </a: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business</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a:t>
                  </a: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and</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a:t>
                  </a: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technology</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a:t>
                  </a:r>
                  <a:r>
                    <a:rPr kumimoji="0" lang="en-US" sz="1600" b="1" i="0" u="none" strike="noStrike" kern="100" cap="none" spc="-20" normalizeH="0" baseline="0" noProof="0">
                      <a:ln>
                        <a:noFill/>
                      </a:ln>
                      <a:solidFill>
                        <a:srgbClr val="5C5C5C"/>
                      </a:solidFill>
                      <a:effectLst/>
                      <a:uLnTx/>
                      <a:uFillTx/>
                      <a:latin typeface="Arial" panose="020B0604020202020204"/>
                      <a:ea typeface="+mn-ea"/>
                      <a:cs typeface="+mn-cs"/>
                    </a:rPr>
                    <a:t>workflow</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 </a:t>
                  </a:r>
                  <a:r>
                    <a:rPr kumimoji="0" lang="en-US" sz="1600" b="1" i="0" u="none" strike="noStrike" kern="100" cap="none" spc="-20" normalizeH="0" baseline="0" noProof="0" err="1">
                      <a:ln>
                        <a:noFill/>
                      </a:ln>
                      <a:solidFill>
                        <a:srgbClr val="5C5C5C"/>
                      </a:solidFill>
                      <a:effectLst/>
                      <a:uLnTx/>
                      <a:uFillTx/>
                      <a:latin typeface="Arial" panose="020B0604020202020204"/>
                      <a:ea typeface="+mn-ea"/>
                      <a:cs typeface="+mn-cs"/>
                    </a:rPr>
                    <a:t>optimisation</a:t>
                  </a:r>
                  <a:r>
                    <a:rPr kumimoji="0" lang="en-US" sz="1600" b="0" i="0" u="none" strike="noStrike" kern="100" cap="none" spc="-20" normalizeH="0" baseline="0" noProof="0">
                      <a:ln>
                        <a:noFill/>
                      </a:ln>
                      <a:solidFill>
                        <a:srgbClr val="5C5C5C"/>
                      </a:solidFill>
                      <a:effectLst/>
                      <a:uLnTx/>
                      <a:uFillTx/>
                      <a:latin typeface="Arial" panose="020B0604020202020204"/>
                      <a:ea typeface="+mn-ea"/>
                      <a:cs typeface="+mn-cs"/>
                    </a:rPr>
                    <a:t>.</a:t>
                  </a:r>
                </a:p>
              </p:txBody>
            </p:sp>
            <p:sp>
              <p:nvSpPr>
                <p:cNvPr id="11" name="Rectangle 10">
                  <a:extLst>
                    <a:ext uri="{FF2B5EF4-FFF2-40B4-BE49-F238E27FC236}">
                      <a16:creationId xmlns:a16="http://schemas.microsoft.com/office/drawing/2014/main" id="{CA75F626-C576-4592-ACA6-7EBE290EC40D}"/>
                    </a:ext>
                  </a:extLst>
                </p:cNvPr>
                <p:cNvSpPr/>
                <p:nvPr/>
              </p:nvSpPr>
              <p:spPr>
                <a:xfrm>
                  <a:off x="9655629" y="680076"/>
                  <a:ext cx="2823801" cy="5499432"/>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500" b="1" i="0" u="none" strike="noStrike" kern="100" cap="none" spc="-20" normalizeH="0" baseline="0" noProof="0">
                      <a:ln>
                        <a:noFill/>
                      </a:ln>
                      <a:solidFill>
                        <a:srgbClr val="006883"/>
                      </a:solidFill>
                      <a:effectLst/>
                      <a:uLnTx/>
                      <a:uFillTx/>
                      <a:latin typeface="Arial" panose="020B0604020202020204"/>
                      <a:ea typeface="+mn-ea"/>
                      <a:cs typeface="+mn-cs"/>
                    </a:rPr>
                    <a:t>Internet of Things (IoT) investment is expanding </a:t>
                  </a:r>
                  <a:r>
                    <a:rPr kumimoji="0" lang="en-US" sz="1500" b="0" i="0" u="none" strike="noStrike" kern="100" cap="none" spc="-20" normalizeH="0" baseline="0" noProof="0">
                      <a:ln>
                        <a:noFill/>
                      </a:ln>
                      <a:solidFill>
                        <a:srgbClr val="5C5C5C"/>
                      </a:solidFill>
                      <a:effectLst/>
                      <a:uLnTx/>
                      <a:uFillTx/>
                      <a:latin typeface="Arial" panose="020B0604020202020204"/>
                      <a:ea typeface="+mn-ea"/>
                      <a:cs typeface="+mn-cs"/>
                    </a:rPr>
                    <a:t>related to</a:t>
                  </a:r>
                  <a:r>
                    <a:rPr kumimoji="0" lang="en-US" sz="1500" b="1" i="0" u="none" strike="noStrike" kern="100" cap="none" spc="-20" normalizeH="0" baseline="0" noProof="0">
                      <a:ln>
                        <a:noFill/>
                      </a:ln>
                      <a:solidFill>
                        <a:srgbClr val="006883"/>
                      </a:solidFill>
                      <a:effectLst/>
                      <a:uLnTx/>
                      <a:uFillTx/>
                      <a:latin typeface="Arial" panose="020B0604020202020204"/>
                      <a:ea typeface="+mn-ea"/>
                      <a:cs typeface="+mn-cs"/>
                    </a:rPr>
                    <a:t> </a:t>
                  </a:r>
                  <a:r>
                    <a:rPr kumimoji="0" lang="en-US" sz="1500" b="1" i="0" u="none" strike="noStrike" kern="100" cap="none" spc="-20" normalizeH="0" baseline="0" noProof="0">
                      <a:ln>
                        <a:noFill/>
                      </a:ln>
                      <a:solidFill>
                        <a:srgbClr val="5C5C5C"/>
                      </a:solidFill>
                      <a:effectLst/>
                      <a:uLnTx/>
                      <a:uFillTx/>
                      <a:latin typeface="Arial" panose="020B0604020202020204"/>
                      <a:ea typeface="+mn-ea"/>
                      <a:cs typeface="+mn-cs"/>
                    </a:rPr>
                    <a:t>edge</a:t>
                  </a:r>
                  <a:r>
                    <a:rPr kumimoji="0" lang="en-US" sz="1500" b="0" i="0" u="none" strike="noStrike" kern="100" cap="none" spc="-20" normalizeH="0" baseline="0" noProof="0">
                      <a:ln>
                        <a:noFill/>
                      </a:ln>
                      <a:solidFill>
                        <a:srgbClr val="5C5C5C"/>
                      </a:solidFill>
                      <a:effectLst/>
                      <a:uLnTx/>
                      <a:uFillTx/>
                      <a:latin typeface="Arial" panose="020B0604020202020204"/>
                      <a:ea typeface="+mn-ea"/>
                      <a:cs typeface="+mn-cs"/>
                    </a:rPr>
                    <a:t>, </a:t>
                  </a:r>
                  <a:r>
                    <a:rPr kumimoji="0" lang="en-US" sz="1500" b="1" i="0" u="none" strike="noStrike" kern="100" cap="none" spc="-20" normalizeH="0" baseline="0" noProof="0">
                      <a:ln>
                        <a:noFill/>
                      </a:ln>
                      <a:solidFill>
                        <a:srgbClr val="5C5C5C"/>
                      </a:solidFill>
                      <a:effectLst/>
                      <a:uLnTx/>
                      <a:uFillTx/>
                      <a:latin typeface="Arial" panose="020B0604020202020204"/>
                      <a:ea typeface="+mn-ea"/>
                      <a:cs typeface="+mn-cs"/>
                    </a:rPr>
                    <a:t>security</a:t>
                  </a:r>
                  <a:r>
                    <a:rPr kumimoji="0" lang="en-US" sz="1500" b="0" i="0" u="none" strike="noStrike" kern="100" cap="none" spc="-20" normalizeH="0" baseline="0" noProof="0">
                      <a:ln>
                        <a:noFill/>
                      </a:ln>
                      <a:solidFill>
                        <a:srgbClr val="5C5C5C"/>
                      </a:solidFill>
                      <a:effectLst/>
                      <a:uLnTx/>
                      <a:uFillTx/>
                      <a:latin typeface="Arial" panose="020B0604020202020204"/>
                      <a:ea typeface="+mn-ea"/>
                      <a:cs typeface="+mn-cs"/>
                    </a:rPr>
                    <a:t>,</a:t>
                  </a:r>
                  <a:br>
                    <a:rPr kumimoji="0" lang="en-US" sz="1500" b="0" i="0" u="none" strike="noStrike" kern="100" cap="none" spc="-20" normalizeH="0" baseline="0" noProof="0">
                      <a:ln>
                        <a:noFill/>
                      </a:ln>
                      <a:solidFill>
                        <a:srgbClr val="5C5C5C"/>
                      </a:solidFill>
                      <a:effectLst/>
                      <a:uLnTx/>
                      <a:uFillTx/>
                      <a:latin typeface="Arial" panose="020B0604020202020204"/>
                      <a:ea typeface="+mn-ea"/>
                      <a:cs typeface="+mn-cs"/>
                    </a:rPr>
                  </a:br>
                  <a:r>
                    <a:rPr kumimoji="0" lang="en-US" sz="1500" b="1" i="0" u="none" strike="noStrike" kern="100" cap="none" spc="-20" normalizeH="0" baseline="0" noProof="0">
                      <a:ln>
                        <a:noFill/>
                      </a:ln>
                      <a:solidFill>
                        <a:srgbClr val="5C5C5C"/>
                      </a:solidFill>
                      <a:effectLst/>
                      <a:uLnTx/>
                      <a:uFillTx/>
                      <a:latin typeface="Arial" panose="020B0604020202020204"/>
                      <a:ea typeface="+mn-ea"/>
                      <a:cs typeface="+mn-cs"/>
                    </a:rPr>
                    <a:t>on-premises</a:t>
                  </a:r>
                  <a:r>
                    <a:rPr kumimoji="0" lang="en-US" sz="1500" b="0" i="0" u="none" strike="noStrike" kern="100" cap="none" spc="-20" normalizeH="0" baseline="0" noProof="0">
                      <a:ln>
                        <a:noFill/>
                      </a:ln>
                      <a:solidFill>
                        <a:srgbClr val="5C5C5C"/>
                      </a:solidFill>
                      <a:effectLst/>
                      <a:uLnTx/>
                      <a:uFillTx/>
                      <a:latin typeface="Arial" panose="020B0604020202020204"/>
                      <a:ea typeface="+mn-ea"/>
                      <a:cs typeface="+mn-cs"/>
                    </a:rPr>
                    <a:t> investments, </a:t>
                  </a:r>
                  <a:r>
                    <a:rPr kumimoji="0" lang="en-US" sz="1500" b="1" i="0" u="none" strike="noStrike" kern="100" cap="none" spc="-20" normalizeH="0" baseline="0" noProof="0">
                      <a:ln>
                        <a:noFill/>
                      </a:ln>
                      <a:solidFill>
                        <a:srgbClr val="5C5C5C"/>
                      </a:solidFill>
                      <a:effectLst/>
                      <a:uLnTx/>
                      <a:uFillTx/>
                      <a:latin typeface="Arial" panose="020B0604020202020204"/>
                      <a:ea typeface="+mn-ea"/>
                      <a:cs typeface="+mn-cs"/>
                    </a:rPr>
                    <a:t>distributed cloud </a:t>
                  </a:r>
                  <a:r>
                    <a:rPr kumimoji="0" lang="en-US" sz="1500" b="0" i="0" u="none" strike="noStrike" kern="100" cap="none" spc="-20" normalizeH="0" baseline="0" noProof="0">
                      <a:ln>
                        <a:noFill/>
                      </a:ln>
                      <a:solidFill>
                        <a:srgbClr val="5C5C5C"/>
                      </a:solidFill>
                      <a:effectLst/>
                      <a:uLnTx/>
                      <a:uFillTx/>
                      <a:latin typeface="Arial" panose="020B0604020202020204"/>
                      <a:ea typeface="+mn-ea"/>
                      <a:cs typeface="+mn-cs"/>
                    </a:rPr>
                    <a:t>and more</a:t>
                  </a:r>
                  <a:r>
                    <a:rPr kumimoji="0" lang="en-US" sz="1400" b="0" i="0" u="none" strike="noStrike" kern="100" cap="none" spc="-20" normalizeH="0" baseline="0" noProof="0">
                      <a:ln>
                        <a:noFill/>
                      </a:ln>
                      <a:solidFill>
                        <a:srgbClr val="5C5C5C"/>
                      </a:solidFill>
                      <a:effectLst/>
                      <a:uLnTx/>
                      <a:uFillTx/>
                      <a:latin typeface="Arial" panose="020B0604020202020204"/>
                      <a:ea typeface="+mn-ea"/>
                      <a:cs typeface="+mn-cs"/>
                    </a:rPr>
                    <a:t>.</a:t>
                  </a:r>
                </a:p>
              </p:txBody>
            </p:sp>
          </p:grpSp>
          <p:sp>
            <p:nvSpPr>
              <p:cNvPr id="9" name="Rectangle 8">
                <a:extLst>
                  <a:ext uri="{FF2B5EF4-FFF2-40B4-BE49-F238E27FC236}">
                    <a16:creationId xmlns:a16="http://schemas.microsoft.com/office/drawing/2014/main" id="{9E3BD380-F289-42DD-9780-DAFC009676C4}"/>
                  </a:ext>
                </a:extLst>
              </p:cNvPr>
              <p:cNvSpPr/>
              <p:nvPr/>
            </p:nvSpPr>
            <p:spPr>
              <a:xfrm>
                <a:off x="11838928" y="1937176"/>
                <a:ext cx="2625642" cy="4195430"/>
              </a:xfrm>
              <a:prstGeom prst="rect">
                <a:avLst/>
              </a:prstGeom>
              <a:grpFill/>
              <a:ln w="127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00" cap="none" spc="-20" normalizeH="0" baseline="0" noProof="0">
                    <a:ln>
                      <a:noFill/>
                    </a:ln>
                    <a:solidFill>
                      <a:srgbClr val="006883"/>
                    </a:solidFill>
                    <a:effectLst/>
                    <a:uLnTx/>
                    <a:uFillTx/>
                    <a:latin typeface="Arial" panose="020B0604020202020204"/>
                    <a:ea typeface="+mn-ea"/>
                    <a:cs typeface="+mn-cs"/>
                  </a:rPr>
                  <a:t>Ransomware protection </a:t>
                </a:r>
                <a:r>
                  <a:rPr kumimoji="0" lang="en-US" sz="1400" b="0" i="0" u="none" strike="noStrike" kern="100" cap="none" spc="-20" normalizeH="0" baseline="0" noProof="0">
                    <a:ln>
                      <a:noFill/>
                    </a:ln>
                    <a:solidFill>
                      <a:srgbClr val="5C5C5C"/>
                    </a:solidFill>
                    <a:effectLst/>
                    <a:uLnTx/>
                    <a:uFillTx/>
                    <a:latin typeface="Arial" panose="020B0604020202020204"/>
                    <a:ea typeface="+mn-ea"/>
                    <a:cs typeface="+mn-cs"/>
                  </a:rPr>
                  <a:t>purchase intent has grown </a:t>
                </a:r>
                <a:r>
                  <a:rPr kumimoji="0" lang="en-US" sz="1400" b="1" i="0" u="none" strike="noStrike" kern="100" cap="none" spc="-20" normalizeH="0" baseline="0" noProof="0">
                    <a:ln>
                      <a:noFill/>
                    </a:ln>
                    <a:solidFill>
                      <a:srgbClr val="5C5C5C"/>
                    </a:solidFill>
                    <a:effectLst/>
                    <a:uLnTx/>
                    <a:uFillTx/>
                    <a:latin typeface="Arial" panose="020B0604020202020204"/>
                    <a:ea typeface="+mn-ea"/>
                    <a:cs typeface="+mn-cs"/>
                  </a:rPr>
                  <a:t>59% </a:t>
                </a:r>
                <a:r>
                  <a:rPr kumimoji="0" lang="en-US" sz="1400" b="0" i="0" u="none" strike="noStrike" kern="100" cap="none" spc="-20" normalizeH="0" baseline="0" noProof="0">
                    <a:ln>
                      <a:noFill/>
                    </a:ln>
                    <a:solidFill>
                      <a:srgbClr val="5C5C5C"/>
                    </a:solidFill>
                    <a:effectLst/>
                    <a:uLnTx/>
                    <a:uFillTx/>
                    <a:latin typeface="Arial" panose="020B0604020202020204"/>
                    <a:ea typeface="+mn-ea"/>
                    <a:cs typeface="+mn-cs"/>
                  </a:rPr>
                  <a:t>since 2021, reflecting growth in the </a:t>
                </a:r>
                <a:r>
                  <a:rPr kumimoji="0" lang="en-US" sz="1400" b="1" i="0" u="none" strike="noStrike" kern="100" cap="none" spc="-20" normalizeH="0" baseline="0" noProof="0">
                    <a:ln>
                      <a:noFill/>
                    </a:ln>
                    <a:solidFill>
                      <a:srgbClr val="5C5C5C"/>
                    </a:solidFill>
                    <a:effectLst/>
                    <a:uLnTx/>
                    <a:uFillTx/>
                    <a:latin typeface="Arial" panose="020B0604020202020204"/>
                    <a:ea typeface="+mn-ea"/>
                    <a:cs typeface="+mn-cs"/>
                  </a:rPr>
                  <a:t>awareness and business impact of data security.</a:t>
                </a:r>
              </a:p>
            </p:txBody>
          </p:sp>
        </p:grpSp>
      </p:grpSp>
    </p:spTree>
    <p:extLst>
      <p:ext uri="{BB962C8B-B14F-4D97-AF65-F5344CB8AC3E}">
        <p14:creationId xmlns:p14="http://schemas.microsoft.com/office/powerpoint/2010/main" val="694154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F2E8B-9DDD-4A02-9501-E119CD5C8C40}"/>
              </a:ext>
            </a:extLst>
          </p:cNvPr>
          <p:cNvSpPr>
            <a:spLocks noGrp="1"/>
          </p:cNvSpPr>
          <p:nvPr>
            <p:ph sz="half" idx="1"/>
          </p:nvPr>
        </p:nvSpPr>
        <p:spPr/>
        <p:txBody>
          <a:bodyPr/>
          <a:lstStyle/>
          <a:p>
            <a:r>
              <a:rPr lang="en-GB"/>
              <a:t>Key theme is accelerating innovation – for business reasons now, not for </a:t>
            </a:r>
            <a:r>
              <a:rPr lang="en-GB" err="1"/>
              <a:t>Covid</a:t>
            </a:r>
            <a:r>
              <a:rPr lang="en-GB"/>
              <a:t> reasons</a:t>
            </a:r>
          </a:p>
          <a:p>
            <a:r>
              <a:rPr lang="en-GB" err="1"/>
              <a:t>Covid</a:t>
            </a:r>
            <a:r>
              <a:rPr lang="en-GB"/>
              <a:t> changes are being embedded in organisations – especially around future workplace</a:t>
            </a:r>
          </a:p>
          <a:p>
            <a:r>
              <a:rPr lang="en-GB"/>
              <a:t>Leading companies will be more automated, more data-driven, cloud-first, hybrid workplaces</a:t>
            </a:r>
          </a:p>
          <a:p>
            <a:r>
              <a:rPr lang="en-GB"/>
              <a:t>Close followers will have to keep pace</a:t>
            </a:r>
          </a:p>
          <a:p>
            <a:r>
              <a:rPr lang="en-GB"/>
              <a:t>Physical transition to remote / hybrid working now leading to reassessment of employee wellbeing, engagement, HR</a:t>
            </a:r>
          </a:p>
          <a:p>
            <a:r>
              <a:rPr lang="en-GB"/>
              <a:t>Sustainability is a fast-growing boardroom issue, which in turn will drive IT</a:t>
            </a:r>
          </a:p>
          <a:p>
            <a:endParaRPr lang="en-GB"/>
          </a:p>
        </p:txBody>
      </p:sp>
      <p:sp>
        <p:nvSpPr>
          <p:cNvPr id="5" name="Title 4">
            <a:extLst>
              <a:ext uri="{FF2B5EF4-FFF2-40B4-BE49-F238E27FC236}">
                <a16:creationId xmlns:a16="http://schemas.microsoft.com/office/drawing/2014/main" id="{A81631F5-8474-4315-A0D7-3CC94E1D6A83}"/>
              </a:ext>
            </a:extLst>
          </p:cNvPr>
          <p:cNvSpPr>
            <a:spLocks noGrp="1"/>
          </p:cNvSpPr>
          <p:nvPr>
            <p:ph type="title"/>
          </p:nvPr>
        </p:nvSpPr>
        <p:spPr>
          <a:xfrm>
            <a:off x="609599" y="482269"/>
            <a:ext cx="8195187" cy="914400"/>
          </a:xfrm>
        </p:spPr>
        <p:txBody>
          <a:bodyPr/>
          <a:lstStyle/>
          <a:p>
            <a:r>
              <a:rPr lang="en-GB"/>
              <a:t>IT buying priorities for the next 12 months</a:t>
            </a:r>
          </a:p>
        </p:txBody>
      </p:sp>
    </p:spTree>
    <p:extLst>
      <p:ext uri="{BB962C8B-B14F-4D97-AF65-F5344CB8AC3E}">
        <p14:creationId xmlns:p14="http://schemas.microsoft.com/office/powerpoint/2010/main" val="3361883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descr="A person flying through the sky&#10;&#10;Description automatically generated">
            <a:extLst>
              <a:ext uri="{FF2B5EF4-FFF2-40B4-BE49-F238E27FC236}">
                <a16:creationId xmlns:a16="http://schemas.microsoft.com/office/drawing/2014/main" id="{CC1A3265-964C-43EB-A6F9-8CFAF7360B4B}"/>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t="66" b="66"/>
          <a:stretch>
            <a:fillRect/>
          </a:stretch>
        </p:blipFill>
        <p:spPr>
          <a:xfrm>
            <a:off x="-79375" y="-85725"/>
            <a:ext cx="12350750" cy="7029450"/>
          </a:xfrm>
        </p:spPr>
      </p:pic>
      <p:grpSp>
        <p:nvGrpSpPr>
          <p:cNvPr id="9" name="Group 8">
            <a:extLst>
              <a:ext uri="{FF2B5EF4-FFF2-40B4-BE49-F238E27FC236}">
                <a16:creationId xmlns:a16="http://schemas.microsoft.com/office/drawing/2014/main" id="{E3AB3814-DDC9-5B43-90C9-D8FBE89A78CC}"/>
              </a:ext>
            </a:extLst>
          </p:cNvPr>
          <p:cNvGrpSpPr/>
          <p:nvPr/>
        </p:nvGrpSpPr>
        <p:grpSpPr>
          <a:xfrm>
            <a:off x="6141412" y="-77637"/>
            <a:ext cx="6127382" cy="7013275"/>
            <a:chOff x="6141412" y="-77637"/>
            <a:chExt cx="6127382" cy="7013275"/>
          </a:xfrm>
        </p:grpSpPr>
        <p:grpSp>
          <p:nvGrpSpPr>
            <p:cNvPr id="11" name="Group 10">
              <a:extLst>
                <a:ext uri="{FF2B5EF4-FFF2-40B4-BE49-F238E27FC236}">
                  <a16:creationId xmlns:a16="http://schemas.microsoft.com/office/drawing/2014/main" id="{E16C0737-7E99-5743-9623-5CD54D620847}"/>
                </a:ext>
              </a:extLst>
            </p:cNvPr>
            <p:cNvGrpSpPr/>
            <p:nvPr/>
          </p:nvGrpSpPr>
          <p:grpSpPr>
            <a:xfrm>
              <a:off x="6141412" y="-77637"/>
              <a:ext cx="6127382" cy="7013275"/>
              <a:chOff x="6141412" y="-77637"/>
              <a:chExt cx="6127382" cy="7013275"/>
            </a:xfrm>
          </p:grpSpPr>
          <p:sp>
            <p:nvSpPr>
              <p:cNvPr id="13" name="Freeform 12">
                <a:extLst>
                  <a:ext uri="{FF2B5EF4-FFF2-40B4-BE49-F238E27FC236}">
                    <a16:creationId xmlns:a16="http://schemas.microsoft.com/office/drawing/2014/main" id="{B53D7C3B-F440-3941-ACEC-9B44A0189292}"/>
                  </a:ext>
                </a:extLst>
              </p:cNvPr>
              <p:cNvSpPr/>
              <p:nvPr/>
            </p:nvSpPr>
            <p:spPr>
              <a:xfrm flipH="1">
                <a:off x="6141412" y="-77637"/>
                <a:ext cx="6127382" cy="7013275"/>
              </a:xfrm>
              <a:custGeom>
                <a:avLst/>
                <a:gdLst>
                  <a:gd name="connsiteX0" fmla="*/ 0 w 6127382"/>
                  <a:gd name="connsiteY0" fmla="*/ 0 h 7013275"/>
                  <a:gd name="connsiteX1" fmla="*/ 5318999 w 6127382"/>
                  <a:gd name="connsiteY1" fmla="*/ 0 h 7013275"/>
                  <a:gd name="connsiteX2" fmla="*/ 5338396 w 6127382"/>
                  <a:gd name="connsiteY2" fmla="*/ 37873 h 7013275"/>
                  <a:gd name="connsiteX3" fmla="*/ 6127382 w 6127382"/>
                  <a:gd name="connsiteY3" fmla="*/ 3506637 h 7013275"/>
                  <a:gd name="connsiteX4" fmla="*/ 5338396 w 6127382"/>
                  <a:gd name="connsiteY4" fmla="*/ 6975401 h 7013275"/>
                  <a:gd name="connsiteX5" fmla="*/ 5318998 w 6127382"/>
                  <a:gd name="connsiteY5" fmla="*/ 7013275 h 7013275"/>
                  <a:gd name="connsiteX6" fmla="*/ 0 w 6127382"/>
                  <a:gd name="connsiteY6" fmla="*/ 7013275 h 7013275"/>
                  <a:gd name="connsiteX7" fmla="*/ 0 w 6127382"/>
                  <a:gd name="connsiteY7" fmla="*/ 0 h 70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7382" h="7013275">
                    <a:moveTo>
                      <a:pt x="0" y="0"/>
                    </a:moveTo>
                    <a:lnTo>
                      <a:pt x="5318999" y="0"/>
                    </a:lnTo>
                    <a:lnTo>
                      <a:pt x="5338396" y="37873"/>
                    </a:lnTo>
                    <a:cubicBezTo>
                      <a:pt x="5844027" y="1087226"/>
                      <a:pt x="6127382" y="2263841"/>
                      <a:pt x="6127382" y="3506637"/>
                    </a:cubicBezTo>
                    <a:cubicBezTo>
                      <a:pt x="6127382" y="4749433"/>
                      <a:pt x="5844027" y="5926048"/>
                      <a:pt x="5338396" y="6975401"/>
                    </a:cubicBezTo>
                    <a:lnTo>
                      <a:pt x="5318998" y="7013275"/>
                    </a:lnTo>
                    <a:lnTo>
                      <a:pt x="0" y="7013275"/>
                    </a:lnTo>
                    <a:lnTo>
                      <a:pt x="0" y="0"/>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a:t>
                </a:r>
              </a:p>
            </p:txBody>
          </p:sp>
          <p:pic>
            <p:nvPicPr>
              <p:cNvPr id="16" name="Picture 15">
                <a:extLst>
                  <a:ext uri="{FF2B5EF4-FFF2-40B4-BE49-F238E27FC236}">
                    <a16:creationId xmlns:a16="http://schemas.microsoft.com/office/drawing/2014/main" id="{3B13BEAA-31A3-1B4D-AAC2-E93E0F9883ED}"/>
                  </a:ext>
                </a:extLst>
              </p:cNvPr>
              <p:cNvPicPr>
                <a:picLocks noChangeAspect="1"/>
              </p:cNvPicPr>
              <p:nvPr/>
            </p:nvPicPr>
            <p:blipFill>
              <a:blip r:embed="rId4" cstate="hqprint">
                <a:alphaModFix amt="90000"/>
                <a:extLst>
                  <a:ext uri="{28A0092B-C50C-407E-A947-70E740481C1C}">
                    <a14:useLocalDpi xmlns:a14="http://schemas.microsoft.com/office/drawing/2010/main"/>
                  </a:ext>
                </a:extLst>
              </a:blip>
              <a:srcRect/>
              <a:stretch/>
            </p:blipFill>
            <p:spPr>
              <a:xfrm>
                <a:off x="10703038" y="6474110"/>
                <a:ext cx="879362" cy="222414"/>
              </a:xfrm>
              <a:prstGeom prst="rect">
                <a:avLst/>
              </a:prstGeom>
            </p:spPr>
          </p:pic>
        </p:grpSp>
        <p:sp>
          <p:nvSpPr>
            <p:cNvPr id="12" name="TextBox 11">
              <a:extLst>
                <a:ext uri="{FF2B5EF4-FFF2-40B4-BE49-F238E27FC236}">
                  <a16:creationId xmlns:a16="http://schemas.microsoft.com/office/drawing/2014/main" id="{FF689AB5-EAAE-3049-9328-0796775F7FD7}"/>
                </a:ext>
              </a:extLst>
            </p:cNvPr>
            <p:cNvSpPr txBox="1"/>
            <p:nvPr/>
          </p:nvSpPr>
          <p:spPr>
            <a:xfrm>
              <a:off x="7202547" y="2339881"/>
              <a:ext cx="4379854" cy="2198551"/>
            </a:xfrm>
            <a:prstGeom prst="rect">
              <a:avLst/>
            </a:prstGeom>
            <a:noFill/>
          </p:spPr>
          <p:txBody>
            <a:bodyPr wrap="square" rtlCol="0" anchor="ctr">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00" cap="none" spc="-20" normalizeH="0" baseline="0" noProof="0">
                  <a:ln>
                    <a:noFill/>
                  </a:ln>
                  <a:solidFill>
                    <a:srgbClr val="FEFFFF"/>
                  </a:solidFill>
                  <a:effectLst/>
                  <a:uLnTx/>
                  <a:uFillTx/>
                  <a:latin typeface="Arial" panose="020B0604020202020204"/>
                  <a:ea typeface="+mn-ea"/>
                  <a:cs typeface="+mn-cs"/>
                </a:rPr>
                <a:t>Any questions?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400" b="1" i="0" u="none" strike="noStrike" kern="100" cap="none" spc="-20" normalizeH="0" baseline="0" noProof="0">
                <a:ln>
                  <a:noFill/>
                </a:ln>
                <a:solidFill>
                  <a:srgbClr val="FE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2800" b="1" i="0" u="none" strike="noStrike" kern="100" cap="none" spc="-20" normalizeH="0" baseline="0" noProof="0">
                  <a:ln>
                    <a:noFill/>
                  </a:ln>
                  <a:solidFill>
                    <a:srgbClr val="FEFFFF"/>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bglick@techtarget.com</a:t>
              </a:r>
              <a:r>
                <a:rPr kumimoji="0" lang="en-US" sz="2800" b="1" i="0" u="none" strike="noStrike" kern="100" cap="none" spc="-20" normalizeH="0" baseline="0" noProof="0">
                  <a:ln>
                    <a:noFill/>
                  </a:ln>
                  <a:solidFill>
                    <a:srgbClr val="FEFFFF"/>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200"/>
                </a:spcAft>
                <a:buClrTx/>
                <a:buSzTx/>
                <a:buFontTx/>
                <a:buNone/>
                <a:tabLst/>
                <a:defRPr/>
              </a:pPr>
              <a:r>
                <a:rPr kumimoji="0" lang="en-US" sz="2800" b="1" i="0" u="none" strike="noStrike" kern="100" cap="none" spc="-20" normalizeH="0" baseline="0" noProof="0">
                  <a:ln>
                    <a:noFill/>
                  </a:ln>
                  <a:solidFill>
                    <a:srgbClr val="FEFFFF"/>
                  </a:solidFill>
                  <a:effectLst/>
                  <a:uLnTx/>
                  <a:uFillTx/>
                  <a:latin typeface="Arial" panose="020B0604020202020204"/>
                  <a:ea typeface="+mn-ea"/>
                  <a:cs typeface="+mn-cs"/>
                </a:rPr>
                <a:t>@bryanglick</a:t>
              </a:r>
              <a:endParaRPr kumimoji="0" lang="en-US" sz="4400" b="1" i="0" u="none" strike="noStrike" kern="100" cap="none" spc="-20" normalizeH="0" baseline="0" noProof="0">
                <a:ln>
                  <a:noFill/>
                </a:ln>
                <a:solidFill>
                  <a:srgbClr val="FE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441537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2C8B392-908E-D944-B613-179BFACD6E7B}"/>
              </a:ext>
            </a:extLst>
          </p:cNvPr>
          <p:cNvSpPr>
            <a:spLocks noGrp="1"/>
          </p:cNvSpPr>
          <p:nvPr>
            <p:ph sz="half" idx="1"/>
          </p:nvPr>
        </p:nvSpPr>
        <p:spPr/>
        <p:txBody>
          <a:bodyPr/>
          <a:lstStyle/>
          <a:p>
            <a:r>
              <a:rPr lang="en-US" sz="3200"/>
              <a:t>About the TechTarget / Computer Weekly IT Priorities Survey</a:t>
            </a:r>
          </a:p>
          <a:p>
            <a:r>
              <a:rPr lang="en-US" sz="3200"/>
              <a:t>Budgets &amp; broad initiatives</a:t>
            </a:r>
          </a:p>
          <a:p>
            <a:r>
              <a:rPr lang="en-US" sz="3200"/>
              <a:t>Top trends and observations</a:t>
            </a:r>
          </a:p>
          <a:p>
            <a:r>
              <a:rPr lang="en-US" sz="3200"/>
              <a:t>What IT leaders are telling us</a:t>
            </a:r>
          </a:p>
        </p:txBody>
      </p:sp>
      <p:sp>
        <p:nvSpPr>
          <p:cNvPr id="4" name="Title 3">
            <a:extLst>
              <a:ext uri="{FF2B5EF4-FFF2-40B4-BE49-F238E27FC236}">
                <a16:creationId xmlns:a16="http://schemas.microsoft.com/office/drawing/2014/main" id="{CF6244E0-CA94-2540-A163-B457DB9B28C4}"/>
              </a:ext>
            </a:extLst>
          </p:cNvPr>
          <p:cNvSpPr>
            <a:spLocks noGrp="1"/>
          </p:cNvSpPr>
          <p:nvPr>
            <p:ph type="title"/>
          </p:nvPr>
        </p:nvSpPr>
        <p:spPr/>
        <p:txBody>
          <a:bodyPr/>
          <a:lstStyle/>
          <a:p>
            <a:r>
              <a:rPr lang="en-US"/>
              <a:t>Agenda</a:t>
            </a:r>
          </a:p>
        </p:txBody>
      </p:sp>
    </p:spTree>
    <p:extLst>
      <p:ext uri="{BB962C8B-B14F-4D97-AF65-F5344CB8AC3E}">
        <p14:creationId xmlns:p14="http://schemas.microsoft.com/office/powerpoint/2010/main" val="1290864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01000" y="0"/>
            <a:ext cx="4191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a:ea typeface="+mn-ea"/>
              <a:cs typeface="+mn-cs"/>
            </a:endParaRPr>
          </a:p>
        </p:txBody>
      </p:sp>
      <p:sp>
        <p:nvSpPr>
          <p:cNvPr id="2" name="Text Placeholder 1"/>
          <p:cNvSpPr>
            <a:spLocks noGrp="1"/>
          </p:cNvSpPr>
          <p:nvPr>
            <p:ph type="body" idx="1"/>
          </p:nvPr>
        </p:nvSpPr>
        <p:spPr/>
        <p:txBody>
          <a:bodyPr>
            <a:normAutofit fontScale="85000" lnSpcReduction="10000"/>
          </a:bodyPr>
          <a:lstStyle/>
          <a:p>
            <a:r>
              <a:rPr lang="en-US"/>
              <a:t>The leading European provider of news, analysis, opinion, information and services for the international IT community</a:t>
            </a:r>
          </a:p>
        </p:txBody>
      </p:sp>
      <p:sp>
        <p:nvSpPr>
          <p:cNvPr id="7" name="Text Placeholder 5"/>
          <p:cNvSpPr>
            <a:spLocks noGrp="1"/>
          </p:cNvSpPr>
          <p:nvPr>
            <p:ph type="body" sz="quarter" idx="10"/>
          </p:nvPr>
        </p:nvSpPr>
        <p:spPr/>
        <p:txBody>
          <a:bodyPr/>
          <a:lstStyle/>
          <a:p>
            <a:r>
              <a:rPr lang="en-US"/>
              <a:t>Feb 2020</a:t>
            </a:r>
          </a:p>
        </p:txBody>
      </p:sp>
      <p:sp>
        <p:nvSpPr>
          <p:cNvPr id="14" name="Title 13"/>
          <p:cNvSpPr>
            <a:spLocks noGrp="1"/>
          </p:cNvSpPr>
          <p:nvPr>
            <p:ph type="title"/>
          </p:nvPr>
        </p:nvSpPr>
        <p:spPr/>
        <p:txBody>
          <a:bodyPr/>
          <a:lstStyle/>
          <a:p>
            <a:pPr>
              <a:tabLst>
                <a:tab pos="741363" algn="l"/>
              </a:tabLst>
            </a:pPr>
            <a:r>
              <a:rPr lang="en-US">
                <a:solidFill>
                  <a:schemeClr val="tx2"/>
                </a:solidFill>
              </a:rPr>
              <a:t>Computer Weekly</a:t>
            </a:r>
            <a:endParaRPr lang="en-US" sz="2800">
              <a:solidFill>
                <a:schemeClr val="accent1"/>
              </a:solidFill>
            </a:endParaRPr>
          </a:p>
        </p:txBody>
      </p:sp>
      <p:sp>
        <p:nvSpPr>
          <p:cNvPr id="27" name="Content Placeholder 26"/>
          <p:cNvSpPr>
            <a:spLocks noGrp="1"/>
          </p:cNvSpPr>
          <p:nvPr>
            <p:ph sz="half" idx="2"/>
          </p:nvPr>
        </p:nvSpPr>
        <p:spPr/>
        <p:txBody>
          <a:bodyPr vert="horz" lIns="91440" tIns="45720" rIns="91440" bIns="45720" rtlCol="0">
            <a:noAutofit/>
          </a:bodyPr>
          <a:lstStyle/>
          <a:p>
            <a:pPr marL="285750" indent="-285750">
              <a:buFont typeface="Arial" pitchFamily="34" charset="0"/>
              <a:buChar char="•"/>
            </a:pPr>
            <a:r>
              <a:rPr lang="en-GB" sz="2000" b="1">
                <a:solidFill>
                  <a:schemeClr val="accent1"/>
                </a:solidFill>
              </a:rPr>
              <a:t>56 years </a:t>
            </a:r>
            <a:r>
              <a:rPr lang="en-GB" sz="1800">
                <a:solidFill>
                  <a:schemeClr val="accent5"/>
                </a:solidFill>
              </a:rPr>
              <a:t>of history! Launched in 1966, Computer Weekly magazine was the first weekly technology publication in the world</a:t>
            </a:r>
          </a:p>
          <a:p>
            <a:pPr marL="285750" indent="-285750">
              <a:buFont typeface="Arial" pitchFamily="34" charset="0"/>
              <a:buChar char="•"/>
            </a:pPr>
            <a:r>
              <a:rPr lang="en-GB" sz="1800">
                <a:solidFill>
                  <a:schemeClr val="accent5"/>
                </a:solidFill>
              </a:rPr>
              <a:t>Computer Weekly helps </a:t>
            </a:r>
            <a:r>
              <a:rPr lang="en-GB" sz="1800" b="1">
                <a:solidFill>
                  <a:schemeClr val="accent1"/>
                </a:solidFill>
              </a:rPr>
              <a:t>senior IT professionals</a:t>
            </a:r>
            <a:r>
              <a:rPr lang="en-GB" sz="1800">
                <a:solidFill>
                  <a:schemeClr val="accent1"/>
                </a:solidFill>
              </a:rPr>
              <a:t>:</a:t>
            </a:r>
          </a:p>
          <a:p>
            <a:pPr marL="742950" lvl="1" indent="-285750">
              <a:buFont typeface="Arial" pitchFamily="34" charset="0"/>
              <a:buChar char="•"/>
            </a:pPr>
            <a:r>
              <a:rPr lang="en-GB" sz="1800">
                <a:solidFill>
                  <a:schemeClr val="accent5"/>
                </a:solidFill>
              </a:rPr>
              <a:t>Make better IT strategy and technology purchasing decisions;</a:t>
            </a:r>
          </a:p>
          <a:p>
            <a:pPr marL="742950" lvl="1" indent="-285750">
              <a:buFont typeface="Arial" pitchFamily="34" charset="0"/>
              <a:buChar char="•"/>
            </a:pPr>
            <a:r>
              <a:rPr lang="en-GB" sz="1800">
                <a:solidFill>
                  <a:schemeClr val="accent5"/>
                </a:solidFill>
              </a:rPr>
              <a:t>Improve their knowledge and skills, and develop their careers;</a:t>
            </a:r>
          </a:p>
          <a:p>
            <a:pPr marL="742950" lvl="1" indent="-285750">
              <a:buFont typeface="Arial" pitchFamily="34" charset="0"/>
              <a:buChar char="•"/>
            </a:pPr>
            <a:r>
              <a:rPr lang="en-GB" sz="1800">
                <a:solidFill>
                  <a:schemeClr val="accent5"/>
                </a:solidFill>
              </a:rPr>
              <a:t>Connect with the people and information they need to be successful in their jobs.</a:t>
            </a:r>
          </a:p>
          <a:p>
            <a:pPr marL="285750" indent="-285750">
              <a:buFont typeface="Arial" pitchFamily="34" charset="0"/>
              <a:buChar char="•"/>
            </a:pPr>
            <a:r>
              <a:rPr lang="en-GB" sz="1800" b="1">
                <a:solidFill>
                  <a:schemeClr val="accent1"/>
                </a:solidFill>
              </a:rPr>
              <a:t>IT management and industry focus, as well as technology topics</a:t>
            </a:r>
          </a:p>
          <a:p>
            <a:pPr marL="285750" indent="-285750">
              <a:buFont typeface="Arial" pitchFamily="34" charset="0"/>
              <a:buChar char="•"/>
            </a:pPr>
            <a:r>
              <a:rPr lang="en-GB" sz="1800" b="1">
                <a:solidFill>
                  <a:schemeClr val="accent1"/>
                </a:solidFill>
              </a:rPr>
              <a:t>Local content for Asia-Pacific, Nordics, Benelux, Middle East</a:t>
            </a:r>
          </a:p>
          <a:p>
            <a:pPr marL="285750" indent="-285750">
              <a:buFont typeface="Arial" pitchFamily="34" charset="0"/>
              <a:buChar char="•"/>
            </a:pPr>
            <a:r>
              <a:rPr lang="en-GB" sz="1800" b="1">
                <a:solidFill>
                  <a:schemeClr val="accent1"/>
                </a:solidFill>
              </a:rPr>
              <a:t>Now available in local languages in Germany, Latin America (Spanish and Brazilian Portuguese) &amp; sister-title </a:t>
            </a:r>
            <a:r>
              <a:rPr lang="en-GB" sz="1800" b="1" err="1">
                <a:solidFill>
                  <a:schemeClr val="accent1"/>
                </a:solidFill>
              </a:rPr>
              <a:t>LeMagIT</a:t>
            </a:r>
            <a:r>
              <a:rPr lang="en-GB" sz="1800" b="1">
                <a:solidFill>
                  <a:schemeClr val="accent1"/>
                </a:solidFill>
              </a:rPr>
              <a:t> in France</a:t>
            </a:r>
            <a:endParaRPr lang="en-US" sz="1800" b="1">
              <a:solidFill>
                <a:schemeClr val="accent5"/>
              </a:solidFill>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4212" y="801687"/>
            <a:ext cx="3584575" cy="5254625"/>
          </a:xfrm>
          <a:prstGeom prst="rect">
            <a:avLst/>
          </a:prstGeom>
          <a:noFill/>
          <a:ln w="9525">
            <a:solidFill>
              <a:schemeClr val="accent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617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4C458-EA53-4C2B-ABCF-2B0412FF88EF}"/>
              </a:ext>
            </a:extLst>
          </p:cNvPr>
          <p:cNvSpPr/>
          <p:nvPr/>
        </p:nvSpPr>
        <p:spPr>
          <a:xfrm>
            <a:off x="469719" y="6375731"/>
            <a:ext cx="1370892" cy="482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4" name="Picture Placeholder 4" descr="A tall building in a city&#10;&#10;Description automatically generated">
            <a:extLst>
              <a:ext uri="{FF2B5EF4-FFF2-40B4-BE49-F238E27FC236}">
                <a16:creationId xmlns:a16="http://schemas.microsoft.com/office/drawing/2014/main" id="{176FD505-60D9-4D6A-B574-F793729E5D3A}"/>
              </a:ext>
            </a:extLst>
          </p:cNvPr>
          <p:cNvPicPr>
            <a:picLocks noChangeAspect="1"/>
          </p:cNvPicPr>
          <p:nvPr/>
        </p:nvPicPr>
        <p:blipFill>
          <a:blip r:embed="rId3" cstate="hqprint">
            <a:alphaModFix amt="69000"/>
            <a:extLst>
              <a:ext uri="{28A0092B-C50C-407E-A947-70E740481C1C}">
                <a14:useLocalDpi xmlns:a14="http://schemas.microsoft.com/office/drawing/2010/main"/>
              </a:ext>
            </a:extLst>
          </a:blip>
          <a:srcRect/>
          <a:stretch>
            <a:fillRect/>
          </a:stretch>
        </p:blipFill>
        <p:spPr>
          <a:xfrm>
            <a:off x="-2959" y="-16520"/>
            <a:ext cx="12192000" cy="6874520"/>
          </a:xfrm>
          <a:prstGeom prst="rect">
            <a:avLst/>
          </a:prstGeom>
        </p:spPr>
      </p:pic>
      <p:sp>
        <p:nvSpPr>
          <p:cNvPr id="3" name="Text Placeholder 2">
            <a:extLst>
              <a:ext uri="{FF2B5EF4-FFF2-40B4-BE49-F238E27FC236}">
                <a16:creationId xmlns:a16="http://schemas.microsoft.com/office/drawing/2014/main" id="{F0FBF5C6-3260-4027-B7CB-75BCD5927671}"/>
              </a:ext>
            </a:extLst>
          </p:cNvPr>
          <p:cNvSpPr>
            <a:spLocks noGrp="1"/>
          </p:cNvSpPr>
          <p:nvPr>
            <p:ph type="body" sz="quarter" idx="10"/>
          </p:nvPr>
        </p:nvSpPr>
        <p:spPr>
          <a:effectLst>
            <a:outerShdw blurRad="63500" sx="102000" sy="102000" algn="ctr" rotWithShape="0">
              <a:prstClr val="black">
                <a:alpha val="40000"/>
              </a:prstClr>
            </a:outerShdw>
          </a:effectLst>
        </p:spPr>
        <p:txBody>
          <a:bodyPr/>
          <a:lstStyle/>
          <a:p>
            <a:pPr>
              <a:tabLst>
                <a:tab pos="1946275" algn="l"/>
              </a:tabLst>
            </a:pPr>
            <a:r>
              <a:rPr lang="en-US" sz="1000">
                <a:solidFill>
                  <a:schemeClr val="bg1"/>
                </a:solidFill>
              </a:rPr>
              <a:t>Source: 2022 IT Priorities Europe | n=848</a:t>
            </a:r>
          </a:p>
        </p:txBody>
      </p:sp>
      <p:sp>
        <p:nvSpPr>
          <p:cNvPr id="2" name="Title 1">
            <a:extLst>
              <a:ext uri="{FF2B5EF4-FFF2-40B4-BE49-F238E27FC236}">
                <a16:creationId xmlns:a16="http://schemas.microsoft.com/office/drawing/2014/main" id="{177C60E8-E8D1-4965-884A-2382BC105737}"/>
              </a:ext>
            </a:extLst>
          </p:cNvPr>
          <p:cNvSpPr>
            <a:spLocks noGrp="1"/>
          </p:cNvSpPr>
          <p:nvPr>
            <p:ph type="title"/>
          </p:nvPr>
        </p:nvSpPr>
        <p:spPr/>
        <p:txBody>
          <a:bodyPr/>
          <a:lstStyle/>
          <a:p>
            <a:r>
              <a:rPr lang="en-US">
                <a:latin typeface="Arial"/>
                <a:cs typeface="Arial"/>
              </a:rPr>
              <a:t>IT Priorities Survey Snapshot / Demographics</a:t>
            </a:r>
          </a:p>
        </p:txBody>
      </p:sp>
      <p:grpSp>
        <p:nvGrpSpPr>
          <p:cNvPr id="18" name="Group 17">
            <a:extLst>
              <a:ext uri="{FF2B5EF4-FFF2-40B4-BE49-F238E27FC236}">
                <a16:creationId xmlns:a16="http://schemas.microsoft.com/office/drawing/2014/main" id="{929BEE30-BBDE-4E74-81CD-C258325CC8F7}"/>
              </a:ext>
            </a:extLst>
          </p:cNvPr>
          <p:cNvGrpSpPr/>
          <p:nvPr/>
        </p:nvGrpSpPr>
        <p:grpSpPr>
          <a:xfrm>
            <a:off x="607544" y="1749322"/>
            <a:ext cx="10982792" cy="4198088"/>
            <a:chOff x="601663" y="1749322"/>
            <a:chExt cx="8795898" cy="4198088"/>
          </a:xfrm>
        </p:grpSpPr>
        <p:sp>
          <p:nvSpPr>
            <p:cNvPr id="8" name="Rectangle 7">
              <a:extLst>
                <a:ext uri="{FF2B5EF4-FFF2-40B4-BE49-F238E27FC236}">
                  <a16:creationId xmlns:a16="http://schemas.microsoft.com/office/drawing/2014/main" id="{DCFE407A-8942-4950-9DBF-FB53BEB8FD25}"/>
                </a:ext>
              </a:extLst>
            </p:cNvPr>
            <p:cNvSpPr/>
            <p:nvPr/>
          </p:nvSpPr>
          <p:spPr>
            <a:xfrm>
              <a:off x="2824433" y="1751980"/>
              <a:ext cx="2089895" cy="4195430"/>
            </a:xfrm>
            <a:prstGeom prst="rect">
              <a:avLst/>
            </a:prstGeom>
            <a:solidFill>
              <a:schemeClr val="bg1">
                <a:alpha val="95000"/>
              </a:schemeClr>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20" normalizeH="0" baseline="0" noProof="0">
                  <a:ln>
                    <a:noFill/>
                  </a:ln>
                  <a:solidFill>
                    <a:srgbClr val="004562"/>
                  </a:solidFill>
                  <a:effectLst/>
                  <a:uLnTx/>
                  <a:uFillTx/>
                  <a:latin typeface="Arial" panose="020B0604020202020204"/>
                  <a:ea typeface="+mn-ea"/>
                  <a:cs typeface="+mn-cs"/>
                </a:rPr>
                <a:t>Deployed to members of </a:t>
              </a:r>
              <a:r>
                <a:rPr kumimoji="0" lang="en-US" sz="1800" b="1" i="0" u="none" strike="noStrike" kern="1200" cap="none" spc="-20" normalizeH="0" baseline="0" noProof="0">
                  <a:ln>
                    <a:noFill/>
                  </a:ln>
                  <a:solidFill>
                    <a:srgbClr val="004562"/>
                  </a:solidFill>
                  <a:effectLst/>
                  <a:uLnTx/>
                  <a:uFillTx/>
                  <a:latin typeface="Arial" panose="020B0604020202020204"/>
                  <a:ea typeface="+mn-ea"/>
                  <a:cs typeface="+mn-cs"/>
                </a:rPr>
                <a:t>TechTarget’s active audience</a:t>
              </a:r>
              <a:r>
                <a:rPr kumimoji="0" lang="en-US" sz="1800" b="0" i="0" u="none" strike="noStrike" kern="1200" cap="none" spc="-20" normalizeH="0" baseline="0" noProof="0">
                  <a:ln>
                    <a:noFill/>
                  </a:ln>
                  <a:solidFill>
                    <a:srgbClr val="004562"/>
                  </a:solidFill>
                  <a:effectLst/>
                  <a:uLnTx/>
                  <a:uFillTx/>
                  <a:latin typeface="Arial" panose="020B0604020202020204"/>
                  <a:ea typeface="+mn-ea"/>
                  <a:cs typeface="+mn-cs"/>
                </a:rPr>
                <a:t> in Europe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4000" b="1" i="0" u="none" strike="noStrike" kern="1200" cap="none" spc="-2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6883"/>
                  </a:solidFill>
                  <a:effectLst/>
                  <a:uLnTx/>
                  <a:uFillTx/>
                  <a:latin typeface="Arial" panose="020B0604020202020204"/>
                  <a:ea typeface="+mn-ea"/>
                  <a:cs typeface="+mn-cs"/>
                </a:rPr>
                <a:t>848</a:t>
              </a:r>
              <a:br>
                <a:rPr kumimoji="0" lang="en-US" sz="1600" b="0" i="0" u="none" strike="noStrike" kern="1200" cap="none" spc="0" normalizeH="0" baseline="0" noProof="0">
                  <a:ln>
                    <a:noFill/>
                  </a:ln>
                  <a:solidFill>
                    <a:srgbClr val="006883"/>
                  </a:solidFill>
                  <a:effectLst/>
                  <a:uLnTx/>
                  <a:uFillTx/>
                  <a:latin typeface="Arial" panose="020B0604020202020204"/>
                  <a:ea typeface="+mn-ea"/>
                  <a:cs typeface="+mn-cs"/>
                </a:rPr>
              </a:br>
              <a:r>
                <a:rPr kumimoji="0" lang="en-US" sz="1600" b="0" i="0" u="none" strike="noStrike" kern="1200" cap="none" spc="0" normalizeH="0" baseline="0" noProof="0">
                  <a:ln>
                    <a:noFill/>
                  </a:ln>
                  <a:solidFill>
                    <a:srgbClr val="006883"/>
                  </a:solidFill>
                  <a:effectLst/>
                  <a:uLnTx/>
                  <a:uFillTx/>
                  <a:latin typeface="Arial" panose="020B0604020202020204"/>
                  <a:ea typeface="+mn-ea"/>
                  <a:cs typeface="+mn-cs"/>
                </a:rPr>
                <a:t>qualified respondents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6883"/>
                  </a:solidFill>
                  <a:effectLst/>
                  <a:uLnTx/>
                  <a:uFillTx/>
                  <a:latin typeface="Arial" panose="020B0604020202020204"/>
                  <a:ea typeface="+mn-ea"/>
                  <a:cs typeface="+mn-cs"/>
                </a:rPr>
                <a:t>in </a:t>
              </a:r>
              <a:r>
                <a:rPr kumimoji="0" lang="en-US" sz="1600" b="1" i="0" u="none" strike="noStrike" kern="1200" cap="none" spc="0" normalizeH="0" baseline="0" noProof="0">
                  <a:ln>
                    <a:noFill/>
                  </a:ln>
                  <a:solidFill>
                    <a:srgbClr val="006883"/>
                  </a:solidFill>
                  <a:effectLst/>
                  <a:uLnTx/>
                  <a:uFillTx/>
                  <a:latin typeface="Arial" panose="020B0604020202020204"/>
                  <a:ea typeface="+mn-ea"/>
                  <a:cs typeface="+mn-cs"/>
                </a:rPr>
                <a:t>Europe</a:t>
              </a:r>
              <a:endParaRPr kumimoji="0" lang="en-US" sz="1600" b="0" i="0" u="none" strike="noStrike" kern="1200" cap="none" spc="-20" normalizeH="0" baseline="0" noProof="0">
                <a:ln>
                  <a:noFill/>
                </a:ln>
                <a:solidFill>
                  <a:srgbClr val="004562"/>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28954042-1CA4-4B8E-926B-EBAF035214E0}"/>
                </a:ext>
              </a:extLst>
            </p:cNvPr>
            <p:cNvSpPr/>
            <p:nvPr/>
          </p:nvSpPr>
          <p:spPr>
            <a:xfrm>
              <a:off x="5070858" y="1751980"/>
              <a:ext cx="2089895" cy="4195430"/>
            </a:xfrm>
            <a:prstGeom prst="rect">
              <a:avLst/>
            </a:prstGeom>
            <a:solidFill>
              <a:schemeClr val="bg1">
                <a:alpha val="95000"/>
              </a:schemeClr>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562"/>
                  </a:solidFill>
                  <a:effectLst/>
                  <a:uLnTx/>
                  <a:uFillTx/>
                  <a:latin typeface="Arial" panose="020B0604020202020204"/>
                  <a:ea typeface="+mn-ea"/>
                  <a:cs typeface="+mn-cs"/>
                </a:rPr>
                <a:t>Job Functions</a:t>
              </a:r>
              <a:r>
                <a:rPr kumimoji="0" lang="en-US" sz="1800" b="0" i="0" u="none" strike="noStrike" kern="1200" cap="none" spc="0" normalizeH="0" baseline="0" noProof="0">
                  <a:ln>
                    <a:noFill/>
                  </a:ln>
                  <a:solidFill>
                    <a:srgbClr val="004562"/>
                  </a:solidFill>
                  <a:effectLst/>
                  <a:uLnTx/>
                  <a:uFillTx/>
                  <a:latin typeface="Arial" panose="020B0604020202020204"/>
                  <a:ea typeface="+mn-ea"/>
                  <a:cs typeface="+mn-cs"/>
                </a:rPr>
                <a:t>:</a:t>
              </a:r>
              <a:endParaRPr kumimoji="0" lang="en-US" sz="1800" b="0" i="0" u="none" strike="noStrike" kern="1200" cap="none" spc="-2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004562"/>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826C19B-DD54-4AED-A54F-EC4640AD6DEB}"/>
                </a:ext>
              </a:extLst>
            </p:cNvPr>
            <p:cNvSpPr/>
            <p:nvPr/>
          </p:nvSpPr>
          <p:spPr>
            <a:xfrm>
              <a:off x="601663" y="1751981"/>
              <a:ext cx="2066239" cy="4192772"/>
            </a:xfrm>
            <a:prstGeom prst="rect">
              <a:avLst/>
            </a:prstGeom>
            <a:solidFill>
              <a:schemeClr val="bg1">
                <a:alpha val="95000"/>
              </a:schemeClr>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562"/>
                  </a:solidFill>
                  <a:effectLst/>
                  <a:uLnTx/>
                  <a:uFillTx/>
                  <a:latin typeface="Arial" panose="020B0604020202020204"/>
                  <a:ea typeface="+mn-ea"/>
                  <a:cs typeface="+mn-cs"/>
                </a:rPr>
                <a:t>Surveyed large enterprises and SMEs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562"/>
                  </a:solidFill>
                  <a:effectLst/>
                  <a:uLnTx/>
                  <a:uFillTx/>
                  <a:latin typeface="Arial" panose="020B0604020202020204"/>
                  <a:ea typeface="+mn-ea"/>
                  <a:cs typeface="+mn-cs"/>
                </a:rPr>
                <a:t>Company Size: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004562"/>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6883"/>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B9E8AD8C-F71C-4AFA-8509-CE5ADAB8BA6E}"/>
                </a:ext>
              </a:extLst>
            </p:cNvPr>
            <p:cNvSpPr/>
            <p:nvPr/>
          </p:nvSpPr>
          <p:spPr>
            <a:xfrm>
              <a:off x="7307666" y="1749322"/>
              <a:ext cx="2089895" cy="4195430"/>
            </a:xfrm>
            <a:prstGeom prst="rect">
              <a:avLst/>
            </a:prstGeom>
            <a:solidFill>
              <a:schemeClr val="bg1">
                <a:alpha val="95000"/>
              </a:schemeClr>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4562"/>
                  </a:solidFill>
                  <a:effectLst/>
                  <a:uLnTx/>
                  <a:uFillTx/>
                  <a:latin typeface="Arial" panose="020B0604020202020204"/>
                  <a:ea typeface="+mn-ea"/>
                  <a:cs typeface="+mn-cs"/>
                </a:rPr>
                <a:t>Top industries </a:t>
              </a:r>
              <a:r>
                <a:rPr kumimoji="0" lang="en-US" sz="1800" b="0" i="0" u="none" strike="noStrike" kern="1200" cap="none" spc="0" normalizeH="0" baseline="0" noProof="0">
                  <a:ln>
                    <a:noFill/>
                  </a:ln>
                  <a:solidFill>
                    <a:srgbClr val="004562"/>
                  </a:solidFill>
                  <a:effectLst/>
                  <a:uLnTx/>
                  <a:uFillTx/>
                  <a:latin typeface="Arial" panose="020B0604020202020204"/>
                  <a:ea typeface="+mn-ea"/>
                  <a:cs typeface="+mn-cs"/>
                </a:rPr>
                <a:t>represented:</a:t>
              </a:r>
              <a:endParaRPr kumimoji="0" lang="en-US" sz="1800" b="0" i="0" u="none" strike="noStrike" kern="1200" cap="none" spc="-20" normalizeH="0" baseline="0" noProof="0">
                <a:ln>
                  <a:noFill/>
                </a:ln>
                <a:solidFill>
                  <a:srgbClr val="004562"/>
                </a:solidFill>
                <a:effectLst/>
                <a:uLnTx/>
                <a:uFillTx/>
                <a:latin typeface="Arial" panose="020B0604020202020204"/>
                <a:ea typeface="+mn-ea"/>
                <a:cs typeface="+mn-cs"/>
              </a:endParaRPr>
            </a:p>
          </p:txBody>
        </p:sp>
      </p:grpSp>
      <p:graphicFrame>
        <p:nvGraphicFramePr>
          <p:cNvPr id="16" name="Table 3">
            <a:extLst>
              <a:ext uri="{FF2B5EF4-FFF2-40B4-BE49-F238E27FC236}">
                <a16:creationId xmlns:a16="http://schemas.microsoft.com/office/drawing/2014/main" id="{7F538621-D30A-418E-94E5-CEBA08BFE2C4}"/>
              </a:ext>
            </a:extLst>
          </p:cNvPr>
          <p:cNvGraphicFramePr>
            <a:graphicFrameLocks noGrp="1"/>
          </p:cNvGraphicFramePr>
          <p:nvPr/>
        </p:nvGraphicFramePr>
        <p:xfrm>
          <a:off x="6472989" y="2509129"/>
          <a:ext cx="2057400" cy="3284217"/>
        </p:xfrm>
        <a:graphic>
          <a:graphicData uri="http://schemas.openxmlformats.org/drawingml/2006/table">
            <a:tbl>
              <a:tblPr firstRow="1" bandRow="1">
                <a:tableStyleId>{5C22544A-7EE6-4342-B048-85BDC9FD1C3A}</a:tableStyleId>
              </a:tblPr>
              <a:tblGrid>
                <a:gridCol w="1235984">
                  <a:extLst>
                    <a:ext uri="{9D8B030D-6E8A-4147-A177-3AD203B41FA5}">
                      <a16:colId xmlns:a16="http://schemas.microsoft.com/office/drawing/2014/main" val="1571416919"/>
                    </a:ext>
                  </a:extLst>
                </a:gridCol>
                <a:gridCol w="821416">
                  <a:extLst>
                    <a:ext uri="{9D8B030D-6E8A-4147-A177-3AD203B41FA5}">
                      <a16:colId xmlns:a16="http://schemas.microsoft.com/office/drawing/2014/main" val="2303165561"/>
                    </a:ext>
                  </a:extLst>
                </a:gridCol>
              </a:tblGrid>
              <a:tr h="1094739">
                <a:tc>
                  <a:txBody>
                    <a:bodyPr/>
                    <a:lstStyle/>
                    <a:p>
                      <a:pPr marL="0" algn="l" defTabSz="914400" rtl="0" eaLnBrk="1" latinLnBrk="0" hangingPunct="1">
                        <a:lnSpc>
                          <a:spcPct val="90000"/>
                        </a:lnSpc>
                      </a:pPr>
                      <a:r>
                        <a:rPr lang="en-US" sz="1400" b="1" kern="1200">
                          <a:solidFill>
                            <a:schemeClr val="accent1"/>
                          </a:solidFill>
                          <a:latin typeface="+mn-lt"/>
                          <a:ea typeface="+mn-ea"/>
                          <a:cs typeface="+mn-cs"/>
                        </a:rPr>
                        <a:t>C-level/VP/ Director</a:t>
                      </a:r>
                    </a:p>
                  </a:txBody>
                  <a:tcPr marR="0" anchor="ctr">
                    <a:lnL w="12700" cmpd="sng">
                      <a:noFill/>
                    </a:lnL>
                    <a:lnR w="12700" cap="flat" cmpd="sng" algn="ctr">
                      <a:noFill/>
                      <a:prstDash val="solid"/>
                      <a:round/>
                      <a:headEnd type="none" w="med" len="med"/>
                      <a:tailEnd type="none" w="med" len="med"/>
                    </a:lnR>
                    <a:lnT w="12700" cmpd="sng">
                      <a:noFill/>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0000"/>
                        </a:lnSpc>
                      </a:pPr>
                      <a:r>
                        <a:rPr lang="en-US" sz="2400" b="1" kern="1200">
                          <a:solidFill>
                            <a:schemeClr val="accent1"/>
                          </a:solidFill>
                          <a:latin typeface="+mn-lt"/>
                          <a:ea typeface="+mn-ea"/>
                          <a:cs typeface="+mn-cs"/>
                        </a:rPr>
                        <a:t>28%</a:t>
                      </a:r>
                    </a:p>
                  </a:txBody>
                  <a:tcPr anchor="ctr">
                    <a:lnL w="12700" cap="flat" cmpd="sng" algn="ctr">
                      <a:noFill/>
                      <a:prstDash val="solid"/>
                      <a:round/>
                      <a:headEnd type="none" w="med" len="med"/>
                      <a:tailEnd type="none" w="med" len="med"/>
                    </a:lnL>
                    <a:lnR w="12700" cmpd="sng">
                      <a:noFill/>
                    </a:lnR>
                    <a:lnT w="12700" cmpd="sng">
                      <a:noFill/>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881482"/>
                  </a:ext>
                </a:extLst>
              </a:tr>
              <a:tr h="1094739">
                <a:tc>
                  <a:txBody>
                    <a:bodyPr/>
                    <a:lstStyle/>
                    <a:p>
                      <a:pPr marL="0" algn="l" defTabSz="914400" rtl="0" eaLnBrk="1" latinLnBrk="0" hangingPunct="1">
                        <a:lnSpc>
                          <a:spcPct val="90000"/>
                        </a:lnSpc>
                      </a:pPr>
                      <a:r>
                        <a:rPr lang="en-US" sz="1400" b="1" kern="1200">
                          <a:solidFill>
                            <a:schemeClr val="accent1"/>
                          </a:solidFill>
                          <a:latin typeface="+mn-lt"/>
                          <a:ea typeface="+mn-ea"/>
                          <a:cs typeface="+mn-cs"/>
                        </a:rPr>
                        <a:t>Managers</a:t>
                      </a:r>
                    </a:p>
                  </a:txBody>
                  <a:tcPr marR="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0000"/>
                        </a:lnSpc>
                      </a:pPr>
                      <a:r>
                        <a:rPr lang="en-US" sz="2400" b="1" kern="1200">
                          <a:solidFill>
                            <a:schemeClr val="accent1"/>
                          </a:solidFill>
                          <a:latin typeface="+mn-lt"/>
                          <a:ea typeface="+mn-ea"/>
                          <a:cs typeface="+mn-cs"/>
                        </a:rPr>
                        <a:t>28%</a:t>
                      </a:r>
                    </a:p>
                  </a:txBody>
                  <a:tcPr anchor="ctr">
                    <a:lnL w="12700" cap="flat" cmpd="sng" algn="ctr">
                      <a:noFill/>
                      <a:prstDash val="solid"/>
                      <a:round/>
                      <a:headEnd type="none" w="med" len="med"/>
                      <a:tailEnd type="none" w="med" len="med"/>
                    </a:lnL>
                    <a:lnR w="12700" cmpd="sng">
                      <a:noFill/>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3408778"/>
                  </a:ext>
                </a:extLst>
              </a:tr>
              <a:tr h="1094739">
                <a:tc>
                  <a:txBody>
                    <a:bodyPr/>
                    <a:lstStyle/>
                    <a:p>
                      <a:pPr marL="0" algn="l" defTabSz="914400" rtl="0" eaLnBrk="1" latinLnBrk="0" hangingPunct="1">
                        <a:lnSpc>
                          <a:spcPct val="90000"/>
                        </a:lnSpc>
                      </a:pPr>
                      <a:r>
                        <a:rPr lang="en-US" sz="1400" b="1" kern="1200">
                          <a:solidFill>
                            <a:schemeClr val="accent1"/>
                          </a:solidFill>
                          <a:latin typeface="+mn-lt"/>
                          <a:ea typeface="+mn-ea"/>
                          <a:cs typeface="+mn-cs"/>
                        </a:rPr>
                        <a:t>Staff</a:t>
                      </a:r>
                    </a:p>
                  </a:txBody>
                  <a:tcPr marR="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lnSpc>
                          <a:spcPct val="90000"/>
                        </a:lnSpc>
                      </a:pPr>
                      <a:r>
                        <a:rPr lang="en-US" sz="2400" b="1" kern="1200">
                          <a:solidFill>
                            <a:schemeClr val="accent1"/>
                          </a:solidFill>
                          <a:latin typeface="+mn-lt"/>
                          <a:ea typeface="+mn-ea"/>
                          <a:cs typeface="+mn-cs"/>
                        </a:rPr>
                        <a:t>44%</a:t>
                      </a:r>
                    </a:p>
                  </a:txBody>
                  <a:tcPr anchor="ctr">
                    <a:lnL w="12700" cap="flat" cmpd="sng" algn="ctr">
                      <a:noFill/>
                      <a:prstDash val="solid"/>
                      <a:round/>
                      <a:headEnd type="none" w="med" len="med"/>
                      <a:tailEnd type="none" w="med" len="med"/>
                    </a:lnL>
                    <a:lnR w="12700" cmpd="sng">
                      <a:noFill/>
                    </a:lnR>
                    <a:lnT w="9525" cap="flat" cmpd="sng" algn="ctr">
                      <a:solidFill>
                        <a:schemeClr val="accent4">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3554466"/>
                  </a:ext>
                </a:extLst>
              </a:tr>
            </a:tbl>
          </a:graphicData>
        </a:graphic>
      </p:graphicFrame>
      <p:graphicFrame>
        <p:nvGraphicFramePr>
          <p:cNvPr id="29" name="Table 3">
            <a:extLst>
              <a:ext uri="{FF2B5EF4-FFF2-40B4-BE49-F238E27FC236}">
                <a16:creationId xmlns:a16="http://schemas.microsoft.com/office/drawing/2014/main" id="{04E2000F-30BC-4A51-A845-5DCB4F84924C}"/>
              </a:ext>
            </a:extLst>
          </p:cNvPr>
          <p:cNvGraphicFramePr>
            <a:graphicFrameLocks noGrp="1"/>
          </p:cNvGraphicFramePr>
          <p:nvPr/>
        </p:nvGraphicFramePr>
        <p:xfrm>
          <a:off x="9142479" y="2679674"/>
          <a:ext cx="2191268" cy="2897733"/>
        </p:xfrm>
        <a:graphic>
          <a:graphicData uri="http://schemas.openxmlformats.org/drawingml/2006/table">
            <a:tbl>
              <a:tblPr firstRow="1" bandRow="1">
                <a:tableStyleId>{5C22544A-7EE6-4342-B048-85BDC9FD1C3A}</a:tableStyleId>
              </a:tblPr>
              <a:tblGrid>
                <a:gridCol w="2191268">
                  <a:extLst>
                    <a:ext uri="{9D8B030D-6E8A-4147-A177-3AD203B41FA5}">
                      <a16:colId xmlns:a16="http://schemas.microsoft.com/office/drawing/2014/main" val="1571416919"/>
                    </a:ext>
                  </a:extLst>
                </a:gridCol>
              </a:tblGrid>
              <a:tr h="401288">
                <a:tc>
                  <a:txBody>
                    <a:bodyPr/>
                    <a:lstStyle/>
                    <a:p>
                      <a:pPr algn="l" fontAlgn="b">
                        <a:lnSpc>
                          <a:spcPct val="90000"/>
                        </a:lnSpc>
                      </a:pPr>
                      <a:r>
                        <a:rPr lang="en-US" sz="1200" b="1" i="0" u="none" strike="noStrike" kern="1200" spc="-20" baseline="0">
                          <a:solidFill>
                            <a:schemeClr val="accent1"/>
                          </a:solidFill>
                          <a:effectLst/>
                          <a:latin typeface="+mn-lt"/>
                          <a:ea typeface="+mn-ea"/>
                          <a:cs typeface="+mn-cs"/>
                        </a:rPr>
                        <a:t>Government Administration</a:t>
                      </a:r>
                    </a:p>
                  </a:txBody>
                  <a:tcPr marR="7620" marT="7620" marB="0" anchor="ct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3554466"/>
                  </a:ext>
                </a:extLst>
              </a:tr>
              <a:tr h="401288">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1" i="0" u="none" strike="noStrike" kern="1200" spc="-20" baseline="0">
                          <a:solidFill>
                            <a:schemeClr val="accent1"/>
                          </a:solidFill>
                          <a:effectLst/>
                          <a:latin typeface="+mn-lt"/>
                          <a:ea typeface="+mn-ea"/>
                          <a:cs typeface="+mn-cs"/>
                        </a:rPr>
                        <a:t>Rail</a:t>
                      </a:r>
                    </a:p>
                  </a:txBody>
                  <a:tcPr marR="7620" marT="7620" marB="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642426"/>
                  </a:ext>
                </a:extLst>
              </a:tr>
              <a:tr h="401288">
                <a:tc>
                  <a:txBody>
                    <a:bodyPr/>
                    <a:lstStyle/>
                    <a:p>
                      <a:pPr algn="l" fontAlgn="b">
                        <a:lnSpc>
                          <a:spcPct val="90000"/>
                        </a:lnSpc>
                      </a:pPr>
                      <a:r>
                        <a:rPr lang="en-US" sz="1200" b="1" i="0" u="none" strike="noStrike" kern="1200" spc="-20" baseline="0">
                          <a:solidFill>
                            <a:schemeClr val="accent1"/>
                          </a:solidFill>
                          <a:effectLst/>
                          <a:latin typeface="+mn-lt"/>
                          <a:ea typeface="+mn-ea"/>
                          <a:cs typeface="+mn-cs"/>
                        </a:rPr>
                        <a:t>Higher Education</a:t>
                      </a:r>
                    </a:p>
                  </a:txBody>
                  <a:tcPr marR="7620" marT="7620" marB="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2993018"/>
                  </a:ext>
                </a:extLst>
              </a:tr>
              <a:tr h="490005">
                <a:tc>
                  <a:txBody>
                    <a:bodyPr/>
                    <a:lstStyle/>
                    <a:p>
                      <a:pPr marL="0" marR="0" indent="0" algn="l" defTabSz="914400" rtl="0" eaLnBrk="1" fontAlgn="b" latinLnBrk="0" hangingPunct="1">
                        <a:lnSpc>
                          <a:spcPct val="90000"/>
                        </a:lnSpc>
                        <a:spcBef>
                          <a:spcPts val="0"/>
                        </a:spcBef>
                        <a:spcAft>
                          <a:spcPts val="0"/>
                        </a:spcAft>
                        <a:buClrTx/>
                        <a:buSzTx/>
                        <a:buFontTx/>
                        <a:buNone/>
                        <a:tabLst/>
                        <a:defRPr/>
                      </a:pPr>
                      <a:r>
                        <a:rPr lang="en-US" sz="1200" b="1" i="0" u="none" strike="noStrike" kern="1200" spc="-20" baseline="0">
                          <a:solidFill>
                            <a:schemeClr val="accent1"/>
                          </a:solidFill>
                          <a:effectLst/>
                          <a:latin typeface="+mn-lt"/>
                          <a:ea typeface="+mn-ea"/>
                          <a:cs typeface="+mn-cs"/>
                        </a:rPr>
                        <a:t>Banking / Financial Services</a:t>
                      </a:r>
                    </a:p>
                  </a:txBody>
                  <a:tcPr marR="7620" marT="7620" marB="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3213851"/>
                  </a:ext>
                </a:extLst>
              </a:tr>
              <a:tr h="401288">
                <a:tc>
                  <a:txBody>
                    <a:bodyPr/>
                    <a:lstStyle/>
                    <a:p>
                      <a:pPr marL="0" marR="0" indent="0" algn="l" defTabSz="914400" rtl="0" eaLnBrk="1" fontAlgn="b" latinLnBrk="0" hangingPunct="1">
                        <a:lnSpc>
                          <a:spcPct val="90000"/>
                        </a:lnSpc>
                        <a:spcBef>
                          <a:spcPts val="0"/>
                        </a:spcBef>
                        <a:spcAft>
                          <a:spcPts val="0"/>
                        </a:spcAft>
                        <a:buClrTx/>
                        <a:buSzTx/>
                        <a:buFontTx/>
                        <a:buNone/>
                        <a:tabLst/>
                        <a:defRPr/>
                      </a:pPr>
                      <a:r>
                        <a:rPr lang="en-US" sz="1200" b="1" i="0" u="none" strike="noStrike" kern="1200" spc="-20" baseline="0">
                          <a:solidFill>
                            <a:schemeClr val="accent1"/>
                          </a:solidFill>
                          <a:effectLst/>
                          <a:latin typeface="+mn-lt"/>
                          <a:ea typeface="+mn-ea"/>
                          <a:cs typeface="+mn-cs"/>
                        </a:rPr>
                        <a:t>International Affairs</a:t>
                      </a:r>
                    </a:p>
                  </a:txBody>
                  <a:tcPr marR="7620" marT="7620" marB="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0943249"/>
                  </a:ext>
                </a:extLst>
              </a:tr>
              <a:tr h="401288">
                <a:tc>
                  <a:txBody>
                    <a:bodyPr/>
                    <a:lstStyle/>
                    <a:p>
                      <a:pPr marL="0" marR="0" indent="0" algn="l" defTabSz="914400" rtl="0" eaLnBrk="1" fontAlgn="b" latinLnBrk="0" hangingPunct="1">
                        <a:lnSpc>
                          <a:spcPct val="90000"/>
                        </a:lnSpc>
                        <a:spcBef>
                          <a:spcPts val="0"/>
                        </a:spcBef>
                        <a:spcAft>
                          <a:spcPts val="0"/>
                        </a:spcAft>
                        <a:buClrTx/>
                        <a:buSzTx/>
                        <a:buFontTx/>
                        <a:buNone/>
                        <a:tabLst/>
                        <a:defRPr/>
                      </a:pPr>
                      <a:r>
                        <a:rPr lang="en-US" sz="1200" b="1" i="0" u="none" strike="noStrike" kern="1200" spc="-20" baseline="0">
                          <a:solidFill>
                            <a:schemeClr val="accent1"/>
                          </a:solidFill>
                          <a:effectLst/>
                          <a:latin typeface="+mn-lt"/>
                          <a:ea typeface="+mn-ea"/>
                          <a:cs typeface="+mn-cs"/>
                        </a:rPr>
                        <a:t>Automotive</a:t>
                      </a:r>
                    </a:p>
                  </a:txBody>
                  <a:tcPr marR="7620" marT="7620" marB="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952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5222054"/>
                  </a:ext>
                </a:extLst>
              </a:tr>
              <a:tr h="401288">
                <a:tc>
                  <a:txBody>
                    <a:bodyPr/>
                    <a:lstStyle/>
                    <a:p>
                      <a:pPr marL="0" marR="0" lvl="0" indent="0" algn="l" defTabSz="914400" rtl="0" eaLnBrk="1" fontAlgn="b" latinLnBrk="0" hangingPunct="1">
                        <a:lnSpc>
                          <a:spcPct val="90000"/>
                        </a:lnSpc>
                        <a:spcBef>
                          <a:spcPts val="0"/>
                        </a:spcBef>
                        <a:spcAft>
                          <a:spcPts val="0"/>
                        </a:spcAft>
                        <a:buClrTx/>
                        <a:buSzTx/>
                        <a:buFontTx/>
                        <a:buNone/>
                        <a:tabLst/>
                        <a:defRPr/>
                      </a:pPr>
                      <a:r>
                        <a:rPr lang="en-US" sz="1200" b="1" i="0" u="none" strike="noStrike" kern="1200" spc="-20" baseline="0">
                          <a:solidFill>
                            <a:schemeClr val="accent1"/>
                          </a:solidFill>
                          <a:effectLst/>
                          <a:latin typeface="+mn-lt"/>
                          <a:ea typeface="+mn-ea"/>
                          <a:cs typeface="+mn-cs"/>
                        </a:rPr>
                        <a:t>Electrical/Electrical Manufacturing</a:t>
                      </a:r>
                    </a:p>
                  </a:txBody>
                  <a:tcPr marR="7620" marT="7620" marB="0" anchor="ctr">
                    <a:lnL w="12700" cmpd="sng">
                      <a:noFill/>
                    </a:lnL>
                    <a:lnR w="12700" cap="flat" cmpd="sng" algn="ctr">
                      <a:noFill/>
                      <a:prstDash val="solid"/>
                      <a:round/>
                      <a:headEnd type="none" w="med" len="med"/>
                      <a:tailEnd type="none" w="med" len="med"/>
                    </a:lnR>
                    <a:lnT w="9525" cap="flat" cmpd="sng" algn="ctr">
                      <a:solidFill>
                        <a:schemeClr val="accent4">
                          <a:lumMod val="40000"/>
                          <a:lumOff val="6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866097"/>
                  </a:ext>
                </a:extLst>
              </a:tr>
            </a:tbl>
          </a:graphicData>
        </a:graphic>
      </p:graphicFrame>
      <p:pic>
        <p:nvPicPr>
          <p:cNvPr id="65" name="Picture 64">
            <a:extLst>
              <a:ext uri="{FF2B5EF4-FFF2-40B4-BE49-F238E27FC236}">
                <a16:creationId xmlns:a16="http://schemas.microsoft.com/office/drawing/2014/main" id="{08C684F9-EEC0-4E77-8450-5A28D5CFD143}"/>
              </a:ext>
            </a:extLst>
          </p:cNvPr>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607880" y="6462207"/>
            <a:ext cx="879362" cy="246221"/>
          </a:xfrm>
          <a:prstGeom prst="rect">
            <a:avLst/>
          </a:prstGeom>
        </p:spPr>
      </p:pic>
      <p:graphicFrame>
        <p:nvGraphicFramePr>
          <p:cNvPr id="58" name="Content Placeholder 17">
            <a:extLst>
              <a:ext uri="{FF2B5EF4-FFF2-40B4-BE49-F238E27FC236}">
                <a16:creationId xmlns:a16="http://schemas.microsoft.com/office/drawing/2014/main" id="{E89FB1AF-859C-4247-8598-13D2A41DCAAF}"/>
              </a:ext>
            </a:extLst>
          </p:cNvPr>
          <p:cNvGraphicFramePr>
            <a:graphicFrameLocks/>
          </p:cNvGraphicFramePr>
          <p:nvPr/>
        </p:nvGraphicFramePr>
        <p:xfrm>
          <a:off x="601664" y="3499416"/>
          <a:ext cx="2335604" cy="1087655"/>
        </p:xfrm>
        <a:graphic>
          <a:graphicData uri="http://schemas.openxmlformats.org/drawingml/2006/chart">
            <c:chart xmlns:c="http://schemas.openxmlformats.org/drawingml/2006/chart" xmlns:r="http://schemas.openxmlformats.org/officeDocument/2006/relationships" r:id="rId5"/>
          </a:graphicData>
        </a:graphic>
      </p:graphicFrame>
      <p:pic>
        <p:nvPicPr>
          <p:cNvPr id="25" name="Picture 24">
            <a:extLst>
              <a:ext uri="{FF2B5EF4-FFF2-40B4-BE49-F238E27FC236}">
                <a16:creationId xmlns:a16="http://schemas.microsoft.com/office/drawing/2014/main" id="{FEBA96F3-BFCE-42E5-AD8E-6E5FD3EC2941}"/>
              </a:ext>
            </a:extLst>
          </p:cNvPr>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blip>
          <a:stretch>
            <a:fillRect/>
          </a:stretch>
        </p:blipFill>
        <p:spPr>
          <a:xfrm>
            <a:off x="1519445" y="5022093"/>
            <a:ext cx="562075" cy="712875"/>
          </a:xfrm>
          <a:prstGeom prst="rect">
            <a:avLst/>
          </a:prstGeom>
        </p:spPr>
      </p:pic>
      <p:grpSp>
        <p:nvGrpSpPr>
          <p:cNvPr id="5" name="Group 4">
            <a:extLst>
              <a:ext uri="{FF2B5EF4-FFF2-40B4-BE49-F238E27FC236}">
                <a16:creationId xmlns:a16="http://schemas.microsoft.com/office/drawing/2014/main" id="{611FF0B2-821E-4E50-ACA4-4C6923A8CDFE}"/>
              </a:ext>
            </a:extLst>
          </p:cNvPr>
          <p:cNvGrpSpPr/>
          <p:nvPr/>
        </p:nvGrpSpPr>
        <p:grpSpPr>
          <a:xfrm>
            <a:off x="4256887" y="4788783"/>
            <a:ext cx="873642" cy="873642"/>
            <a:chOff x="4256887" y="4788783"/>
            <a:chExt cx="873642" cy="873642"/>
          </a:xfrm>
        </p:grpSpPr>
        <p:sp>
          <p:nvSpPr>
            <p:cNvPr id="27" name="Oval 26">
              <a:extLst>
                <a:ext uri="{FF2B5EF4-FFF2-40B4-BE49-F238E27FC236}">
                  <a16:creationId xmlns:a16="http://schemas.microsoft.com/office/drawing/2014/main" id="{E8736079-B74D-498C-B898-8A77D171FBCE}"/>
                </a:ext>
              </a:extLst>
            </p:cNvPr>
            <p:cNvSpPr/>
            <p:nvPr/>
          </p:nvSpPr>
          <p:spPr>
            <a:xfrm>
              <a:off x="4256887" y="4788783"/>
              <a:ext cx="873642" cy="873642"/>
            </a:xfrm>
            <a:prstGeom prst="ellipse">
              <a:avLst/>
            </a:prstGeom>
            <a:solidFill>
              <a:schemeClr val="bg1"/>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33" name="Picture 32">
              <a:extLst>
                <a:ext uri="{FF2B5EF4-FFF2-40B4-BE49-F238E27FC236}">
                  <a16:creationId xmlns:a16="http://schemas.microsoft.com/office/drawing/2014/main" id="{B385AB85-D586-4F74-806E-893727D598D8}"/>
                </a:ext>
              </a:extLst>
            </p:cNvPr>
            <p:cNvPicPr>
              <a:picLocks noChangeAspect="1"/>
            </p:cNvPicPr>
            <p:nvPr/>
          </p:nvPicPr>
          <p:blipFill rotWithShape="1">
            <a:blip r:embed="rId7">
              <a:duotone>
                <a:prstClr val="black"/>
                <a:schemeClr val="accent6">
                  <a:tint val="45000"/>
                  <a:satMod val="400000"/>
                </a:schemeClr>
              </a:duotone>
              <a:alphaModFix/>
            </a:blip>
            <a:srcRect t="54" b="54"/>
            <a:stretch/>
          </p:blipFill>
          <p:spPr>
            <a:xfrm>
              <a:off x="4337690" y="4910900"/>
              <a:ext cx="684786" cy="684040"/>
            </a:xfrm>
            <a:prstGeom prst="ellipse">
              <a:avLst/>
            </a:prstGeom>
            <a:noFill/>
          </p:spPr>
        </p:pic>
      </p:grpSp>
    </p:spTree>
    <p:extLst>
      <p:ext uri="{BB962C8B-B14F-4D97-AF65-F5344CB8AC3E}">
        <p14:creationId xmlns:p14="http://schemas.microsoft.com/office/powerpoint/2010/main" val="357626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43D281D-6343-49D9-AC8F-F0A9953D7823}"/>
              </a:ext>
            </a:extLst>
          </p:cNvPr>
          <p:cNvSpPr>
            <a:spLocks noGrp="1"/>
          </p:cNvSpPr>
          <p:nvPr>
            <p:ph type="body" sz="quarter" idx="10"/>
          </p:nvPr>
        </p:nvSpPr>
        <p:spPr/>
        <p:txBody>
          <a:bodyPr/>
          <a:lstStyle/>
          <a:p>
            <a:r>
              <a:rPr lang="en-US"/>
              <a:t>Source: 2022 IT Priorities Europe | n=749</a:t>
            </a:r>
          </a:p>
        </p:txBody>
      </p:sp>
      <p:sp>
        <p:nvSpPr>
          <p:cNvPr id="2" name="Text Placeholder 1">
            <a:extLst>
              <a:ext uri="{FF2B5EF4-FFF2-40B4-BE49-F238E27FC236}">
                <a16:creationId xmlns:a16="http://schemas.microsoft.com/office/drawing/2014/main" id="{66AA0B6B-0D70-4C8A-8721-8336FE8DA554}"/>
              </a:ext>
            </a:extLst>
          </p:cNvPr>
          <p:cNvSpPr>
            <a:spLocks noGrp="1"/>
          </p:cNvSpPr>
          <p:nvPr>
            <p:ph type="body" idx="1"/>
          </p:nvPr>
        </p:nvSpPr>
        <p:spPr/>
        <p:txBody>
          <a:bodyPr/>
          <a:lstStyle/>
          <a:p>
            <a:r>
              <a:rPr lang="en-US" sz="1800"/>
              <a:t>Which technology area(s) are you most focused on?</a:t>
            </a:r>
            <a:br>
              <a:rPr lang="en-US" sz="1800"/>
            </a:br>
            <a:r>
              <a:rPr lang="en-US" sz="1800"/>
              <a:t>(Choose all that apply)</a:t>
            </a:r>
          </a:p>
        </p:txBody>
      </p:sp>
      <p:graphicFrame>
        <p:nvGraphicFramePr>
          <p:cNvPr id="8" name="Content Placeholder 8">
            <a:extLst>
              <a:ext uri="{FF2B5EF4-FFF2-40B4-BE49-F238E27FC236}">
                <a16:creationId xmlns:a16="http://schemas.microsoft.com/office/drawing/2014/main" id="{FEAF9487-19EE-4014-9AF0-BC39DC1767BD}"/>
              </a:ext>
            </a:extLst>
          </p:cNvPr>
          <p:cNvGraphicFramePr>
            <a:graphicFrameLocks noGrp="1"/>
          </p:cNvGraphicFramePr>
          <p:nvPr>
            <p:ph sz="half" idx="2"/>
          </p:nvPr>
        </p:nvGraphicFramePr>
        <p:xfrm>
          <a:off x="608013" y="2352675"/>
          <a:ext cx="7215187" cy="3729148"/>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4">
            <a:extLst>
              <a:ext uri="{FF2B5EF4-FFF2-40B4-BE49-F238E27FC236}">
                <a16:creationId xmlns:a16="http://schemas.microsoft.com/office/drawing/2014/main" id="{40CFE16E-E7F3-45BB-A3DC-DBDB971B6FD5}"/>
              </a:ext>
            </a:extLst>
          </p:cNvPr>
          <p:cNvSpPr>
            <a:spLocks noGrp="1"/>
          </p:cNvSpPr>
          <p:nvPr>
            <p:ph type="title"/>
          </p:nvPr>
        </p:nvSpPr>
        <p:spPr/>
        <p:txBody>
          <a:bodyPr/>
          <a:lstStyle/>
          <a:p>
            <a:r>
              <a:rPr lang="en-US" sz="2000">
                <a:solidFill>
                  <a:schemeClr val="accent1"/>
                </a:solidFill>
              </a:rPr>
              <a:t>Who we surveyed</a:t>
            </a:r>
            <a:br>
              <a:rPr lang="en-US" sz="2000"/>
            </a:br>
            <a:r>
              <a:rPr lang="en-US"/>
              <a:t>Areas of responsibility</a:t>
            </a:r>
          </a:p>
        </p:txBody>
      </p:sp>
      <p:sp>
        <p:nvSpPr>
          <p:cNvPr id="16" name="Content Placeholder 3">
            <a:extLst>
              <a:ext uri="{FF2B5EF4-FFF2-40B4-BE49-F238E27FC236}">
                <a16:creationId xmlns:a16="http://schemas.microsoft.com/office/drawing/2014/main" id="{78178038-722A-4CC7-A436-3FFC370F4703}"/>
              </a:ext>
            </a:extLst>
          </p:cNvPr>
          <p:cNvSpPr>
            <a:spLocks noGrp="1"/>
          </p:cNvSpPr>
          <p:nvPr>
            <p:ph sz="quarter" idx="4"/>
          </p:nvPr>
        </p:nvSpPr>
        <p:spPr>
          <a:xfrm>
            <a:off x="8826434" y="1526905"/>
            <a:ext cx="2743200" cy="4848828"/>
          </a:xfrm>
        </p:spPr>
        <p:txBody>
          <a:bodyPr vert="horz" lIns="0" tIns="0" rIns="0" bIns="0" rtlCol="0" anchor="t">
            <a:noAutofit/>
          </a:bodyPr>
          <a:lstStyle/>
          <a:p>
            <a:r>
              <a:rPr lang="en-US">
                <a:latin typeface="Arial"/>
                <a:cs typeface="Arial"/>
              </a:rPr>
              <a:t>Most respondents have responsibility for </a:t>
            </a:r>
            <a:r>
              <a:rPr lang="en-US" b="1">
                <a:latin typeface="Arial"/>
                <a:cs typeface="Arial"/>
              </a:rPr>
              <a:t>2+ </a:t>
            </a:r>
            <a:r>
              <a:rPr lang="en-US">
                <a:latin typeface="Arial"/>
                <a:cs typeface="Arial"/>
              </a:rPr>
              <a:t>functional areas—they wear multiple hats</a:t>
            </a:r>
          </a:p>
          <a:p>
            <a:r>
              <a:rPr lang="en-US">
                <a:latin typeface="Arial"/>
                <a:cs typeface="Arial"/>
              </a:rPr>
              <a:t>Employees</a:t>
            </a:r>
            <a:br>
              <a:rPr lang="en-US">
                <a:latin typeface="Arial"/>
                <a:cs typeface="Arial"/>
              </a:rPr>
            </a:br>
            <a:r>
              <a:rPr lang="en-US">
                <a:latin typeface="Arial"/>
                <a:cs typeface="Arial"/>
              </a:rPr>
              <a:t>at larger organizations</a:t>
            </a:r>
            <a:br>
              <a:rPr lang="en-US">
                <a:latin typeface="Arial"/>
                <a:cs typeface="Arial"/>
              </a:rPr>
            </a:br>
            <a:r>
              <a:rPr lang="en-US">
                <a:latin typeface="Arial"/>
                <a:cs typeface="Arial"/>
              </a:rPr>
              <a:t>tend to be more specialized</a:t>
            </a:r>
            <a:endParaRPr lang="en-US"/>
          </a:p>
        </p:txBody>
      </p:sp>
      <p:sp>
        <p:nvSpPr>
          <p:cNvPr id="17" name="Text Placeholder 5">
            <a:extLst>
              <a:ext uri="{FF2B5EF4-FFF2-40B4-BE49-F238E27FC236}">
                <a16:creationId xmlns:a16="http://schemas.microsoft.com/office/drawing/2014/main" id="{1CFC1884-1B30-4973-9783-3C13E9E1A9B3}"/>
              </a:ext>
            </a:extLst>
          </p:cNvPr>
          <p:cNvSpPr>
            <a:spLocks noGrp="1"/>
          </p:cNvSpPr>
          <p:nvPr>
            <p:ph type="body" sz="quarter" idx="3"/>
          </p:nvPr>
        </p:nvSpPr>
        <p:spPr>
          <a:xfrm>
            <a:off x="8826434" y="472109"/>
            <a:ext cx="2743200" cy="914400"/>
          </a:xfrm>
        </p:spPr>
        <p:txBody>
          <a:bodyPr/>
          <a:lstStyle/>
          <a:p>
            <a:r>
              <a:rPr lang="en-US"/>
              <a:t>Observations:</a:t>
            </a:r>
          </a:p>
        </p:txBody>
      </p:sp>
    </p:spTree>
    <p:extLst>
      <p:ext uri="{BB962C8B-B14F-4D97-AF65-F5344CB8AC3E}">
        <p14:creationId xmlns:p14="http://schemas.microsoft.com/office/powerpoint/2010/main" val="2739977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descr="A view of a mountain&#10;&#10;Description automatically generated">
            <a:extLst>
              <a:ext uri="{FF2B5EF4-FFF2-40B4-BE49-F238E27FC236}">
                <a16:creationId xmlns:a16="http://schemas.microsoft.com/office/drawing/2014/main" id="{ED784CF6-BB7B-4414-ABAF-3F3891060049}"/>
              </a:ext>
            </a:extLst>
          </p:cNvPr>
          <p:cNvPicPr>
            <a:picLocks noGrp="1" noChangeAspect="1"/>
          </p:cNvPicPr>
          <p:nvPr>
            <p:ph type="pic" sz="quarter" idx="11"/>
          </p:nvPr>
        </p:nvPicPr>
        <p:blipFill>
          <a:blip r:embed="rId3" cstate="hqprint">
            <a:extLst>
              <a:ext uri="{28A0092B-C50C-407E-A947-70E740481C1C}">
                <a14:useLocalDpi xmlns:a14="http://schemas.microsoft.com/office/drawing/2010/main"/>
              </a:ext>
            </a:extLst>
          </a:blip>
          <a:srcRect l="546" r="546"/>
          <a:stretch>
            <a:fillRect/>
          </a:stretch>
        </p:blipFill>
        <p:spPr>
          <a:xfrm>
            <a:off x="-79375" y="-85725"/>
            <a:ext cx="12350750" cy="7029450"/>
          </a:xfrm>
        </p:spPr>
      </p:pic>
      <p:grpSp>
        <p:nvGrpSpPr>
          <p:cNvPr id="13" name="Group 12">
            <a:extLst>
              <a:ext uri="{FF2B5EF4-FFF2-40B4-BE49-F238E27FC236}">
                <a16:creationId xmlns:a16="http://schemas.microsoft.com/office/drawing/2014/main" id="{F9CDFE3D-953A-1045-B639-A36B19273197}"/>
              </a:ext>
            </a:extLst>
          </p:cNvPr>
          <p:cNvGrpSpPr/>
          <p:nvPr/>
        </p:nvGrpSpPr>
        <p:grpSpPr>
          <a:xfrm>
            <a:off x="-69482" y="-77636"/>
            <a:ext cx="6127382" cy="7013275"/>
            <a:chOff x="-69482" y="-77636"/>
            <a:chExt cx="6127382" cy="7013275"/>
          </a:xfrm>
        </p:grpSpPr>
        <p:sp>
          <p:nvSpPr>
            <p:cNvPr id="14" name="Freeform 13">
              <a:extLst>
                <a:ext uri="{FF2B5EF4-FFF2-40B4-BE49-F238E27FC236}">
                  <a16:creationId xmlns:a16="http://schemas.microsoft.com/office/drawing/2014/main" id="{CB64894C-94C1-0540-A9AE-BAF4704628BE}"/>
                </a:ext>
              </a:extLst>
            </p:cNvPr>
            <p:cNvSpPr/>
            <p:nvPr/>
          </p:nvSpPr>
          <p:spPr>
            <a:xfrm>
              <a:off x="-69482" y="-77636"/>
              <a:ext cx="6127382" cy="7013275"/>
            </a:xfrm>
            <a:custGeom>
              <a:avLst/>
              <a:gdLst>
                <a:gd name="connsiteX0" fmla="*/ 0 w 6127382"/>
                <a:gd name="connsiteY0" fmla="*/ 0 h 7013275"/>
                <a:gd name="connsiteX1" fmla="*/ 5318999 w 6127382"/>
                <a:gd name="connsiteY1" fmla="*/ 0 h 7013275"/>
                <a:gd name="connsiteX2" fmla="*/ 5338396 w 6127382"/>
                <a:gd name="connsiteY2" fmla="*/ 37873 h 7013275"/>
                <a:gd name="connsiteX3" fmla="*/ 6127382 w 6127382"/>
                <a:gd name="connsiteY3" fmla="*/ 3506637 h 7013275"/>
                <a:gd name="connsiteX4" fmla="*/ 5338396 w 6127382"/>
                <a:gd name="connsiteY4" fmla="*/ 6975401 h 7013275"/>
                <a:gd name="connsiteX5" fmla="*/ 5318998 w 6127382"/>
                <a:gd name="connsiteY5" fmla="*/ 7013275 h 7013275"/>
                <a:gd name="connsiteX6" fmla="*/ 0 w 6127382"/>
                <a:gd name="connsiteY6" fmla="*/ 7013275 h 7013275"/>
                <a:gd name="connsiteX7" fmla="*/ 0 w 6127382"/>
                <a:gd name="connsiteY7" fmla="*/ 0 h 70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7382" h="7013275">
                  <a:moveTo>
                    <a:pt x="0" y="0"/>
                  </a:moveTo>
                  <a:lnTo>
                    <a:pt x="5318999" y="0"/>
                  </a:lnTo>
                  <a:lnTo>
                    <a:pt x="5338396" y="37873"/>
                  </a:lnTo>
                  <a:cubicBezTo>
                    <a:pt x="5844027" y="1087226"/>
                    <a:pt x="6127382" y="2263841"/>
                    <a:pt x="6127382" y="3506637"/>
                  </a:cubicBezTo>
                  <a:cubicBezTo>
                    <a:pt x="6127382" y="4749433"/>
                    <a:pt x="5844027" y="5926048"/>
                    <a:pt x="5338396" y="6975401"/>
                  </a:cubicBezTo>
                  <a:lnTo>
                    <a:pt x="5318998" y="7013275"/>
                  </a:lnTo>
                  <a:lnTo>
                    <a:pt x="0" y="7013275"/>
                  </a:lnTo>
                  <a:lnTo>
                    <a:pt x="0" y="0"/>
                  </a:lnTo>
                  <a:close/>
                </a:path>
              </a:pathLst>
            </a:cu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EFFFF"/>
                  </a:solidFill>
                  <a:effectLst/>
                  <a:uLnTx/>
                  <a:uFillTx/>
                  <a:latin typeface="Arial" panose="020B0604020202020204"/>
                  <a:ea typeface="+mn-ea"/>
                  <a:cs typeface="+mn-cs"/>
                </a:rPr>
                <a:t> </a:t>
              </a:r>
            </a:p>
          </p:txBody>
        </p:sp>
        <p:grpSp>
          <p:nvGrpSpPr>
            <p:cNvPr id="15" name="Group 14">
              <a:extLst>
                <a:ext uri="{FF2B5EF4-FFF2-40B4-BE49-F238E27FC236}">
                  <a16:creationId xmlns:a16="http://schemas.microsoft.com/office/drawing/2014/main" id="{818F4AE1-135D-E540-9A70-BD6114315AD5}"/>
                </a:ext>
              </a:extLst>
            </p:cNvPr>
            <p:cNvGrpSpPr/>
            <p:nvPr/>
          </p:nvGrpSpPr>
          <p:grpSpPr>
            <a:xfrm>
              <a:off x="484754" y="2469661"/>
              <a:ext cx="4941488" cy="4226863"/>
              <a:chOff x="484754" y="2469661"/>
              <a:chExt cx="4941488" cy="4226863"/>
            </a:xfrm>
          </p:grpSpPr>
          <p:sp>
            <p:nvSpPr>
              <p:cNvPr id="16" name="TextBox 15">
                <a:extLst>
                  <a:ext uri="{FF2B5EF4-FFF2-40B4-BE49-F238E27FC236}">
                    <a16:creationId xmlns:a16="http://schemas.microsoft.com/office/drawing/2014/main" id="{0B25A47A-4BA9-5941-8A43-261378C3D54B}"/>
                  </a:ext>
                </a:extLst>
              </p:cNvPr>
              <p:cNvSpPr txBox="1"/>
              <p:nvPr/>
            </p:nvSpPr>
            <p:spPr>
              <a:xfrm>
                <a:off x="484754" y="2469661"/>
                <a:ext cx="4941488" cy="193899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EFFFF"/>
                    </a:solidFill>
                    <a:effectLst/>
                    <a:uLnTx/>
                    <a:uFillTx/>
                    <a:latin typeface="Arial" panose="020B0604020202020204"/>
                    <a:ea typeface="+mn-ea"/>
                    <a:cs typeface="+mn-cs"/>
                  </a:rPr>
                  <a:t>Top observations</a:t>
                </a:r>
                <a:br>
                  <a:rPr kumimoji="0" lang="en-US" sz="4000" b="1" i="0" u="none" strike="noStrike" kern="1200" cap="none" spc="0" normalizeH="0" baseline="0" noProof="0">
                    <a:ln>
                      <a:noFill/>
                    </a:ln>
                    <a:solidFill>
                      <a:srgbClr val="FEFFFF"/>
                    </a:solidFill>
                    <a:effectLst/>
                    <a:uLnTx/>
                    <a:uFillTx/>
                    <a:latin typeface="Arial" panose="020B0604020202020204"/>
                    <a:ea typeface="+mn-ea"/>
                    <a:cs typeface="+mn-cs"/>
                  </a:rPr>
                </a:br>
                <a:r>
                  <a:rPr kumimoji="0" lang="en-US" sz="4000" b="1" i="0" u="none" strike="noStrike" kern="1200" cap="none" spc="0" normalizeH="0" baseline="0" noProof="0">
                    <a:ln>
                      <a:noFill/>
                    </a:ln>
                    <a:solidFill>
                      <a:srgbClr val="FEFFFF"/>
                    </a:solidFill>
                    <a:effectLst/>
                    <a:uLnTx/>
                    <a:uFillTx/>
                    <a:latin typeface="Arial" panose="020B0604020202020204"/>
                    <a:ea typeface="+mn-ea"/>
                    <a:cs typeface="+mn-cs"/>
                  </a:rPr>
                  <a:t>for the next 12 months</a:t>
                </a:r>
                <a:endParaRPr kumimoji="0" lang="en-US" sz="4000" b="1" i="0" u="none" strike="noStrike" kern="1200" cap="none" spc="0" normalizeH="0" baseline="0" noProof="0">
                  <a:ln>
                    <a:noFill/>
                  </a:ln>
                  <a:solidFill>
                    <a:srgbClr val="8CD3D1"/>
                  </a:solidFill>
                  <a:effectLst/>
                  <a:uLnTx/>
                  <a:uFillTx/>
                  <a:latin typeface="Arial" panose="020B0604020202020204"/>
                  <a:ea typeface="+mn-ea"/>
                  <a:cs typeface="+mn-cs"/>
                </a:endParaRPr>
              </a:p>
            </p:txBody>
          </p:sp>
          <p:pic>
            <p:nvPicPr>
              <p:cNvPr id="17" name="Picture 16">
                <a:extLst>
                  <a:ext uri="{FF2B5EF4-FFF2-40B4-BE49-F238E27FC236}">
                    <a16:creationId xmlns:a16="http://schemas.microsoft.com/office/drawing/2014/main" id="{FE51CD74-9D35-6D44-925D-B0A5FB22E82D}"/>
                  </a:ext>
                </a:extLst>
              </p:cNvPr>
              <p:cNvPicPr>
                <a:picLocks noChangeAspect="1"/>
              </p:cNvPicPr>
              <p:nvPr/>
            </p:nvPicPr>
            <p:blipFill>
              <a:blip r:embed="rId4">
                <a:alphaModFix amt="90000"/>
              </a:blip>
              <a:srcRect/>
              <a:stretch/>
            </p:blipFill>
            <p:spPr>
              <a:xfrm>
                <a:off x="607880" y="6474110"/>
                <a:ext cx="879362" cy="222414"/>
              </a:xfrm>
              <a:prstGeom prst="rect">
                <a:avLst/>
              </a:prstGeom>
            </p:spPr>
          </p:pic>
        </p:grpSp>
      </p:grpSp>
    </p:spTree>
    <p:extLst>
      <p:ext uri="{BB962C8B-B14F-4D97-AF65-F5344CB8AC3E}">
        <p14:creationId xmlns:p14="http://schemas.microsoft.com/office/powerpoint/2010/main" val="3836615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B62068-55EF-4AA4-A26B-CFE12409E327}"/>
              </a:ext>
            </a:extLst>
          </p:cNvPr>
          <p:cNvSpPr>
            <a:spLocks noGrp="1"/>
          </p:cNvSpPr>
          <p:nvPr>
            <p:ph type="body" idx="1"/>
          </p:nvPr>
        </p:nvSpPr>
        <p:spPr/>
        <p:txBody>
          <a:bodyPr/>
          <a:lstStyle/>
          <a:p>
            <a:r>
              <a:rPr lang="en-US" sz="1600"/>
              <a:t>How does your </a:t>
            </a:r>
            <a:r>
              <a:rPr lang="en-US" sz="1600" err="1"/>
              <a:t>organisation’s</a:t>
            </a:r>
            <a:r>
              <a:rPr lang="en-US" sz="1600"/>
              <a:t> technology budget</a:t>
            </a:r>
            <a:br>
              <a:rPr lang="en-US" sz="1600"/>
            </a:br>
            <a:r>
              <a:rPr lang="en-US" sz="1600"/>
              <a:t>for 2022 differ from your 2021 budget?</a:t>
            </a:r>
          </a:p>
        </p:txBody>
      </p:sp>
      <p:sp>
        <p:nvSpPr>
          <p:cNvPr id="5" name="Title 4">
            <a:extLst>
              <a:ext uri="{FF2B5EF4-FFF2-40B4-BE49-F238E27FC236}">
                <a16:creationId xmlns:a16="http://schemas.microsoft.com/office/drawing/2014/main" id="{ECD1B7B8-7D46-4728-AAC7-27513BCD0C31}"/>
              </a:ext>
            </a:extLst>
          </p:cNvPr>
          <p:cNvSpPr>
            <a:spLocks noGrp="1"/>
          </p:cNvSpPr>
          <p:nvPr>
            <p:ph type="title"/>
          </p:nvPr>
        </p:nvSpPr>
        <p:spPr/>
        <p:txBody>
          <a:bodyPr/>
          <a:lstStyle/>
          <a:p>
            <a:r>
              <a:rPr lang="en-US"/>
              <a:t>Budget expectations</a:t>
            </a:r>
          </a:p>
        </p:txBody>
      </p:sp>
      <p:sp>
        <p:nvSpPr>
          <p:cNvPr id="12" name="Text Placeholder 6">
            <a:extLst>
              <a:ext uri="{FF2B5EF4-FFF2-40B4-BE49-F238E27FC236}">
                <a16:creationId xmlns:a16="http://schemas.microsoft.com/office/drawing/2014/main" id="{4CEA184B-CB47-401A-89E4-EF789CE396CE}"/>
              </a:ext>
            </a:extLst>
          </p:cNvPr>
          <p:cNvSpPr>
            <a:spLocks noGrp="1"/>
          </p:cNvSpPr>
          <p:nvPr>
            <p:ph type="body" sz="quarter" idx="10"/>
          </p:nvPr>
        </p:nvSpPr>
        <p:spPr>
          <a:xfrm>
            <a:off x="1839913" y="6513513"/>
            <a:ext cx="5975350" cy="328612"/>
          </a:xfrm>
        </p:spPr>
        <p:txBody>
          <a:bodyPr/>
          <a:lstStyle/>
          <a:p>
            <a:r>
              <a:rPr lang="en-US"/>
              <a:t>Source: 2022 IT Priorities Europe | n=553</a:t>
            </a:r>
          </a:p>
        </p:txBody>
      </p:sp>
      <p:graphicFrame>
        <p:nvGraphicFramePr>
          <p:cNvPr id="18" name="Content Placeholder 9">
            <a:extLst>
              <a:ext uri="{FF2B5EF4-FFF2-40B4-BE49-F238E27FC236}">
                <a16:creationId xmlns:a16="http://schemas.microsoft.com/office/drawing/2014/main" id="{E4A0DD16-3B7A-400F-9B2E-251801C879A5}"/>
              </a:ext>
            </a:extLst>
          </p:cNvPr>
          <p:cNvGraphicFramePr>
            <a:graphicFrameLocks noGrp="1"/>
          </p:cNvGraphicFramePr>
          <p:nvPr>
            <p:ph sz="half" idx="2"/>
          </p:nvPr>
        </p:nvGraphicFramePr>
        <p:xfrm>
          <a:off x="608014" y="2352675"/>
          <a:ext cx="6957750" cy="4014788"/>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8E743E91-1B78-4B98-844D-105785ABFB50}"/>
              </a:ext>
            </a:extLst>
          </p:cNvPr>
          <p:cNvSpPr txBox="1"/>
          <p:nvPr/>
        </p:nvSpPr>
        <p:spPr>
          <a:xfrm>
            <a:off x="6189890" y="4741967"/>
            <a:ext cx="1412791" cy="14496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00" cap="none" spc="-20" normalizeH="0" baseline="0" noProof="0">
                <a:ln>
                  <a:noFill/>
                </a:ln>
                <a:solidFill>
                  <a:srgbClr val="A0A0A0"/>
                </a:solidFill>
                <a:effectLst/>
                <a:uLnTx/>
                <a:uFillTx/>
                <a:latin typeface="Arial" panose="020B0604020202020204"/>
                <a:ea typeface="+mn-ea"/>
                <a:cs typeface="+mn-cs"/>
              </a:rPr>
              <a:t>51%</a:t>
            </a:r>
            <a:br>
              <a:rPr kumimoji="0" lang="en-US" sz="1800" b="1" i="0" u="none" strike="noStrike" kern="100" cap="none" spc="-20" normalizeH="0" baseline="0" noProof="0">
                <a:ln>
                  <a:noFill/>
                </a:ln>
                <a:solidFill>
                  <a:srgbClr val="000000"/>
                </a:solidFill>
                <a:effectLst/>
                <a:uLnTx/>
                <a:uFillTx/>
                <a:latin typeface="Arial" panose="020B0604020202020204"/>
                <a:ea typeface="+mn-ea"/>
                <a:cs typeface="+mn-cs"/>
              </a:rPr>
            </a:br>
            <a:r>
              <a:rPr kumimoji="0" lang="en-US" sz="1800" b="1" i="0" u="none" strike="noStrike" kern="100" cap="none" spc="-20" normalizeH="0" baseline="0" noProof="0">
                <a:ln>
                  <a:noFill/>
                </a:ln>
                <a:solidFill>
                  <a:srgbClr val="5C5C5C"/>
                </a:solidFill>
                <a:effectLst/>
                <a:uLnTx/>
                <a:uFillTx/>
                <a:latin typeface="Arial" panose="020B0604020202020204"/>
                <a:ea typeface="+mn-ea"/>
                <a:cs typeface="+mn-cs"/>
              </a:rPr>
              <a:t>will remain about the same</a:t>
            </a:r>
          </a:p>
        </p:txBody>
      </p:sp>
      <p:sp>
        <p:nvSpPr>
          <p:cNvPr id="20" name="TextBox 19">
            <a:extLst>
              <a:ext uri="{FF2B5EF4-FFF2-40B4-BE49-F238E27FC236}">
                <a16:creationId xmlns:a16="http://schemas.microsoft.com/office/drawing/2014/main" id="{90AA50C4-E351-4F63-A062-A2DD6352CC59}"/>
              </a:ext>
            </a:extLst>
          </p:cNvPr>
          <p:cNvSpPr txBox="1"/>
          <p:nvPr/>
        </p:nvSpPr>
        <p:spPr>
          <a:xfrm>
            <a:off x="733425" y="2926920"/>
            <a:ext cx="1698945" cy="158812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00" cap="none" spc="-20" normalizeH="0" baseline="0" noProof="0">
                <a:ln>
                  <a:noFill/>
                </a:ln>
                <a:solidFill>
                  <a:srgbClr val="004562"/>
                </a:solidFill>
                <a:effectLst/>
                <a:uLnTx/>
                <a:uFillTx/>
                <a:latin typeface="Arial" panose="020B0604020202020204"/>
                <a:ea typeface="+mn-ea"/>
                <a:cs typeface="+mn-cs"/>
              </a:rPr>
              <a:t>42%</a:t>
            </a:r>
            <a:br>
              <a:rPr kumimoji="0" lang="en-US" sz="2000" b="1" i="0" u="none" strike="noStrike" kern="100" cap="none" spc="-20" normalizeH="0" baseline="0" noProof="0">
                <a:ln>
                  <a:noFill/>
                </a:ln>
                <a:solidFill>
                  <a:srgbClr val="000000"/>
                </a:solidFill>
                <a:effectLst/>
                <a:uLnTx/>
                <a:uFillTx/>
                <a:latin typeface="Arial" panose="020B0604020202020204"/>
                <a:ea typeface="+mn-ea"/>
                <a:cs typeface="+mn-cs"/>
              </a:rPr>
            </a:br>
            <a:r>
              <a:rPr kumimoji="0" lang="en-US" sz="2000" b="1" i="0" u="none" strike="noStrike" kern="100" cap="none" spc="-20" normalizeH="0" baseline="0" noProof="0">
                <a:ln>
                  <a:noFill/>
                </a:ln>
                <a:solidFill>
                  <a:srgbClr val="5C5C5C"/>
                </a:solidFill>
                <a:effectLst/>
                <a:uLnTx/>
                <a:uFillTx/>
                <a:latin typeface="Arial" panose="020B0604020202020204"/>
                <a:ea typeface="+mn-ea"/>
                <a:cs typeface="+mn-cs"/>
              </a:rPr>
              <a:t>will increase by 5% or more</a:t>
            </a:r>
          </a:p>
        </p:txBody>
      </p:sp>
      <p:sp>
        <p:nvSpPr>
          <p:cNvPr id="21" name="TextBox 20">
            <a:extLst>
              <a:ext uri="{FF2B5EF4-FFF2-40B4-BE49-F238E27FC236}">
                <a16:creationId xmlns:a16="http://schemas.microsoft.com/office/drawing/2014/main" id="{EAB57BA5-0919-40F3-A3F3-8D15006154A1}"/>
              </a:ext>
            </a:extLst>
          </p:cNvPr>
          <p:cNvSpPr txBox="1"/>
          <p:nvPr/>
        </p:nvSpPr>
        <p:spPr>
          <a:xfrm>
            <a:off x="6212023" y="2822507"/>
            <a:ext cx="1621271" cy="1449628"/>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00" cap="none" spc="-20" normalizeH="0" baseline="0" noProof="0">
                <a:ln>
                  <a:noFill/>
                </a:ln>
                <a:solidFill>
                  <a:srgbClr val="006883"/>
                </a:solidFill>
                <a:effectLst/>
                <a:uLnTx/>
                <a:uFillTx/>
                <a:latin typeface="Arial" panose="020B0604020202020204"/>
                <a:ea typeface="+mn-ea"/>
                <a:cs typeface="+mn-cs"/>
              </a:rPr>
              <a:t>7%</a:t>
            </a:r>
            <a:br>
              <a:rPr kumimoji="0" lang="en-US" sz="1800" b="1" i="0" u="none" strike="noStrike" kern="100" cap="none" spc="-20" normalizeH="0" baseline="0" noProof="0">
                <a:ln>
                  <a:noFill/>
                </a:ln>
                <a:solidFill>
                  <a:srgbClr val="000000"/>
                </a:solidFill>
                <a:effectLst/>
                <a:uLnTx/>
                <a:uFillTx/>
                <a:latin typeface="Arial" panose="020B0604020202020204"/>
                <a:ea typeface="+mn-ea"/>
                <a:cs typeface="+mn-cs"/>
              </a:rPr>
            </a:br>
            <a:r>
              <a:rPr kumimoji="0" lang="en-US" sz="1800" b="1" i="0" u="none" strike="noStrike" kern="100" cap="none" spc="-20" normalizeH="0" baseline="0" noProof="0">
                <a:ln>
                  <a:noFill/>
                </a:ln>
                <a:solidFill>
                  <a:srgbClr val="5C5C5C"/>
                </a:solidFill>
                <a:effectLst/>
                <a:uLnTx/>
                <a:uFillTx/>
                <a:latin typeface="Arial" panose="020B0604020202020204"/>
                <a:ea typeface="+mn-ea"/>
                <a:cs typeface="+mn-cs"/>
              </a:rPr>
              <a:t>will decrease by 5% or more</a:t>
            </a:r>
          </a:p>
        </p:txBody>
      </p:sp>
      <p:sp>
        <p:nvSpPr>
          <p:cNvPr id="22" name="TextBox 21">
            <a:extLst>
              <a:ext uri="{FF2B5EF4-FFF2-40B4-BE49-F238E27FC236}">
                <a16:creationId xmlns:a16="http://schemas.microsoft.com/office/drawing/2014/main" id="{DFFBDC41-89D1-4E6D-B6CE-60925C7DA643}"/>
              </a:ext>
            </a:extLst>
          </p:cNvPr>
          <p:cNvSpPr txBox="1"/>
          <p:nvPr/>
        </p:nvSpPr>
        <p:spPr>
          <a:xfrm>
            <a:off x="3693040" y="3627887"/>
            <a:ext cx="81304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A0A0A0">
                    <a:lumMod val="40000"/>
                    <a:lumOff val="60000"/>
                  </a:srgbClr>
                </a:solidFill>
                <a:effectLst/>
                <a:uLnTx/>
                <a:uFillTx/>
                <a:latin typeface="Arial" panose="020B0604020202020204"/>
                <a:ea typeface="+mn-ea"/>
                <a:cs typeface="+mn-cs"/>
              </a:rPr>
              <a:t>£</a:t>
            </a:r>
          </a:p>
        </p:txBody>
      </p:sp>
      <p:sp>
        <p:nvSpPr>
          <p:cNvPr id="23" name="Content Placeholder 3">
            <a:extLst>
              <a:ext uri="{FF2B5EF4-FFF2-40B4-BE49-F238E27FC236}">
                <a16:creationId xmlns:a16="http://schemas.microsoft.com/office/drawing/2014/main" id="{79685A93-B7A3-4CCD-A00D-7B68C18E578F}"/>
              </a:ext>
            </a:extLst>
          </p:cNvPr>
          <p:cNvSpPr>
            <a:spLocks noGrp="1"/>
          </p:cNvSpPr>
          <p:nvPr>
            <p:ph sz="quarter" idx="4"/>
          </p:nvPr>
        </p:nvSpPr>
        <p:spPr>
          <a:xfrm>
            <a:off x="8826434" y="1526905"/>
            <a:ext cx="2743200" cy="4848828"/>
          </a:xfrm>
        </p:spPr>
        <p:txBody>
          <a:bodyPr/>
          <a:lstStyle/>
          <a:p>
            <a:r>
              <a:rPr lang="en-US" b="1">
                <a:solidFill>
                  <a:schemeClr val="tx1">
                    <a:lumMod val="75000"/>
                    <a:lumOff val="25000"/>
                  </a:schemeClr>
                </a:solidFill>
              </a:rPr>
              <a:t>Buyers are optimistic </a:t>
            </a:r>
            <a:r>
              <a:rPr lang="en-US">
                <a:solidFill>
                  <a:schemeClr val="tx1">
                    <a:lumMod val="75000"/>
                    <a:lumOff val="25000"/>
                  </a:schemeClr>
                </a:solidFill>
              </a:rPr>
              <a:t>about their tech budgets for the year</a:t>
            </a:r>
          </a:p>
          <a:p>
            <a:r>
              <a:rPr lang="en-US" b="1">
                <a:solidFill>
                  <a:schemeClr val="tx1">
                    <a:lumMod val="75000"/>
                    <a:lumOff val="25000"/>
                  </a:schemeClr>
                </a:solidFill>
              </a:rPr>
              <a:t>Only 7%</a:t>
            </a:r>
            <a:br>
              <a:rPr lang="en-US">
                <a:solidFill>
                  <a:schemeClr val="tx1">
                    <a:lumMod val="75000"/>
                    <a:lumOff val="25000"/>
                  </a:schemeClr>
                </a:solidFill>
              </a:rPr>
            </a:br>
            <a:r>
              <a:rPr lang="en-US">
                <a:solidFill>
                  <a:schemeClr val="tx1">
                    <a:lumMod val="75000"/>
                    <a:lumOff val="25000"/>
                  </a:schemeClr>
                </a:solidFill>
              </a:rPr>
              <a:t>of European firms expected a budget decrease from 2021 level–down from 31% during the pandemic</a:t>
            </a:r>
          </a:p>
        </p:txBody>
      </p:sp>
      <p:sp>
        <p:nvSpPr>
          <p:cNvPr id="24" name="Text Placeholder 5">
            <a:extLst>
              <a:ext uri="{FF2B5EF4-FFF2-40B4-BE49-F238E27FC236}">
                <a16:creationId xmlns:a16="http://schemas.microsoft.com/office/drawing/2014/main" id="{543429CA-45B9-4DCC-A1A4-E568EF51D77B}"/>
              </a:ext>
            </a:extLst>
          </p:cNvPr>
          <p:cNvSpPr>
            <a:spLocks noGrp="1"/>
          </p:cNvSpPr>
          <p:nvPr>
            <p:ph type="body" sz="quarter" idx="3"/>
          </p:nvPr>
        </p:nvSpPr>
        <p:spPr>
          <a:xfrm>
            <a:off x="8826434" y="472109"/>
            <a:ext cx="2743200" cy="914400"/>
          </a:xfrm>
        </p:spPr>
        <p:txBody>
          <a:bodyPr/>
          <a:lstStyle/>
          <a:p>
            <a:r>
              <a:rPr lang="en-US"/>
              <a:t>Observations:</a:t>
            </a:r>
          </a:p>
        </p:txBody>
      </p:sp>
    </p:spTree>
    <p:extLst>
      <p:ext uri="{BB962C8B-B14F-4D97-AF65-F5344CB8AC3E}">
        <p14:creationId xmlns:p14="http://schemas.microsoft.com/office/powerpoint/2010/main" val="174399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DFAC0EF-1FC8-4E4B-8DDF-CBB695161040}"/>
              </a:ext>
            </a:extLst>
          </p:cNvPr>
          <p:cNvSpPr/>
          <p:nvPr/>
        </p:nvSpPr>
        <p:spPr>
          <a:xfrm>
            <a:off x="8367825" y="-95692"/>
            <a:ext cx="3902148" cy="708128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20" normalizeH="0" baseline="0" noProof="0">
              <a:ln>
                <a:noFill/>
              </a:ln>
              <a:solidFill>
                <a:srgbClr val="FE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B18CB118-6ACC-4A61-80C0-9F467D3A626C}"/>
              </a:ext>
            </a:extLst>
          </p:cNvPr>
          <p:cNvSpPr>
            <a:spLocks noGrp="1"/>
          </p:cNvSpPr>
          <p:nvPr>
            <p:ph type="body" sz="quarter" idx="10"/>
          </p:nvPr>
        </p:nvSpPr>
        <p:spPr/>
        <p:txBody>
          <a:bodyPr/>
          <a:lstStyle/>
          <a:p>
            <a:r>
              <a:rPr lang="en-US"/>
              <a:t>Source: 2022 IT Priorities Europe | n=614</a:t>
            </a:r>
          </a:p>
        </p:txBody>
      </p:sp>
      <p:sp>
        <p:nvSpPr>
          <p:cNvPr id="5" name="Title 4">
            <a:extLst>
              <a:ext uri="{FF2B5EF4-FFF2-40B4-BE49-F238E27FC236}">
                <a16:creationId xmlns:a16="http://schemas.microsoft.com/office/drawing/2014/main" id="{D842872D-3A0A-4F19-8E0D-A5894310FEF4}"/>
              </a:ext>
            </a:extLst>
          </p:cNvPr>
          <p:cNvSpPr>
            <a:spLocks noGrp="1"/>
          </p:cNvSpPr>
          <p:nvPr>
            <p:ph type="title"/>
          </p:nvPr>
        </p:nvSpPr>
        <p:spPr>
          <a:xfrm>
            <a:off x="609600" y="482269"/>
            <a:ext cx="7758224" cy="914400"/>
          </a:xfrm>
        </p:spPr>
        <p:txBody>
          <a:bodyPr/>
          <a:lstStyle/>
          <a:p>
            <a:r>
              <a:rPr lang="en-US" sz="2000">
                <a:solidFill>
                  <a:schemeClr val="accent1"/>
                </a:solidFill>
              </a:rPr>
              <a:t>Quick Take:</a:t>
            </a:r>
            <a:br>
              <a:rPr lang="en-US"/>
            </a:br>
            <a:r>
              <a:rPr lang="en-US"/>
              <a:t>12 technologies that are more </a:t>
            </a:r>
            <a:br>
              <a:rPr lang="en-US"/>
            </a:br>
            <a:r>
              <a:rPr lang="en-US"/>
              <a:t>important to business this year</a:t>
            </a:r>
          </a:p>
        </p:txBody>
      </p:sp>
      <p:grpSp>
        <p:nvGrpSpPr>
          <p:cNvPr id="8" name="Group 7">
            <a:extLst>
              <a:ext uri="{FF2B5EF4-FFF2-40B4-BE49-F238E27FC236}">
                <a16:creationId xmlns:a16="http://schemas.microsoft.com/office/drawing/2014/main" id="{A0D3B52D-9937-4A3F-9A7D-57B754C9202D}"/>
              </a:ext>
            </a:extLst>
          </p:cNvPr>
          <p:cNvGrpSpPr/>
          <p:nvPr/>
        </p:nvGrpSpPr>
        <p:grpSpPr>
          <a:xfrm>
            <a:off x="609599" y="2864947"/>
            <a:ext cx="7210287" cy="3213103"/>
            <a:chOff x="549729" y="1786270"/>
            <a:chExt cx="11092532" cy="2326531"/>
          </a:xfrm>
        </p:grpSpPr>
        <p:sp>
          <p:nvSpPr>
            <p:cNvPr id="6" name="Rectangle: Rounded Corners 5">
              <a:extLst>
                <a:ext uri="{FF2B5EF4-FFF2-40B4-BE49-F238E27FC236}">
                  <a16:creationId xmlns:a16="http://schemas.microsoft.com/office/drawing/2014/main" id="{79EDA03C-A9F3-4A07-8CD8-403249FD36CC}"/>
                </a:ext>
              </a:extLst>
            </p:cNvPr>
            <p:cNvSpPr/>
            <p:nvPr/>
          </p:nvSpPr>
          <p:spPr>
            <a:xfrm>
              <a:off x="549729" y="1786270"/>
              <a:ext cx="3368983" cy="709863"/>
            </a:xfrm>
            <a:prstGeom prst="roundRect">
              <a:avLst/>
            </a:prstGeom>
            <a:solidFill>
              <a:schemeClr val="accent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20" normalizeH="0" baseline="0" noProof="0">
                  <a:ln>
                    <a:noFill/>
                  </a:ln>
                  <a:solidFill>
                    <a:srgbClr val="FEFFFF"/>
                  </a:solidFill>
                  <a:effectLst/>
                  <a:uLnTx/>
                  <a:uFillTx/>
                  <a:latin typeface="Arial" panose="020B0604020202020204"/>
                  <a:ea typeface="+mn-ea"/>
                  <a:cs typeface="+mn-cs"/>
                </a:rPr>
                <a:t>Security / Risk Management</a:t>
              </a:r>
            </a:p>
          </p:txBody>
        </p:sp>
        <p:sp>
          <p:nvSpPr>
            <p:cNvPr id="15" name="Rectangle: Rounded Corners 14">
              <a:extLst>
                <a:ext uri="{FF2B5EF4-FFF2-40B4-BE49-F238E27FC236}">
                  <a16:creationId xmlns:a16="http://schemas.microsoft.com/office/drawing/2014/main" id="{3C3402A8-57AB-46E1-88F3-AF2DF34C7959}"/>
                </a:ext>
              </a:extLst>
            </p:cNvPr>
            <p:cNvSpPr/>
            <p:nvPr/>
          </p:nvSpPr>
          <p:spPr>
            <a:xfrm>
              <a:off x="549729" y="2594604"/>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Data Management &amp; Governance</a:t>
              </a:r>
            </a:p>
          </p:txBody>
        </p:sp>
        <p:sp>
          <p:nvSpPr>
            <p:cNvPr id="16" name="Rectangle: Rounded Corners 15">
              <a:extLst>
                <a:ext uri="{FF2B5EF4-FFF2-40B4-BE49-F238E27FC236}">
                  <a16:creationId xmlns:a16="http://schemas.microsoft.com/office/drawing/2014/main" id="{26519D39-66EA-452A-8848-7E8DD754809B}"/>
                </a:ext>
              </a:extLst>
            </p:cNvPr>
            <p:cNvSpPr/>
            <p:nvPr/>
          </p:nvSpPr>
          <p:spPr>
            <a:xfrm>
              <a:off x="549729" y="3402938"/>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ITSM</a:t>
              </a:r>
            </a:p>
          </p:txBody>
        </p:sp>
        <p:sp>
          <p:nvSpPr>
            <p:cNvPr id="18" name="Rectangle: Rounded Corners 17">
              <a:extLst>
                <a:ext uri="{FF2B5EF4-FFF2-40B4-BE49-F238E27FC236}">
                  <a16:creationId xmlns:a16="http://schemas.microsoft.com/office/drawing/2014/main" id="{550F249A-9C24-4902-8473-D1C802EF01E1}"/>
                </a:ext>
              </a:extLst>
            </p:cNvPr>
            <p:cNvSpPr/>
            <p:nvPr/>
          </p:nvSpPr>
          <p:spPr>
            <a:xfrm>
              <a:off x="4115367" y="1786270"/>
              <a:ext cx="1882303"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Cloud Computing / Storage</a:t>
              </a:r>
            </a:p>
          </p:txBody>
        </p:sp>
        <p:sp>
          <p:nvSpPr>
            <p:cNvPr id="19" name="Rectangle: Rounded Corners 18">
              <a:extLst>
                <a:ext uri="{FF2B5EF4-FFF2-40B4-BE49-F238E27FC236}">
                  <a16:creationId xmlns:a16="http://schemas.microsoft.com/office/drawing/2014/main" id="{C6A77251-7F23-49D6-89D0-5B2F8C41CEB4}"/>
                </a:ext>
              </a:extLst>
            </p:cNvPr>
            <p:cNvSpPr/>
            <p:nvPr/>
          </p:nvSpPr>
          <p:spPr>
            <a:xfrm>
              <a:off x="3372027" y="2594604"/>
              <a:ext cx="2625640"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Employee Experience</a:t>
              </a:r>
            </a:p>
          </p:txBody>
        </p:sp>
        <p:sp>
          <p:nvSpPr>
            <p:cNvPr id="20" name="Rectangle: Rounded Corners 19">
              <a:extLst>
                <a:ext uri="{FF2B5EF4-FFF2-40B4-BE49-F238E27FC236}">
                  <a16:creationId xmlns:a16="http://schemas.microsoft.com/office/drawing/2014/main" id="{56EE0398-52C4-4C4B-9650-9F9FC70700B0}"/>
                </a:ext>
              </a:extLst>
            </p:cNvPr>
            <p:cNvSpPr/>
            <p:nvPr/>
          </p:nvSpPr>
          <p:spPr>
            <a:xfrm>
              <a:off x="3409033" y="3402938"/>
              <a:ext cx="2625640"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BC/DR</a:t>
              </a:r>
            </a:p>
          </p:txBody>
        </p:sp>
        <p:sp>
          <p:nvSpPr>
            <p:cNvPr id="22" name="Rectangle: Rounded Corners 21">
              <a:extLst>
                <a:ext uri="{FF2B5EF4-FFF2-40B4-BE49-F238E27FC236}">
                  <a16:creationId xmlns:a16="http://schemas.microsoft.com/office/drawing/2014/main" id="{35ACEC16-4429-4BFD-988B-05226FCF07BE}"/>
                </a:ext>
              </a:extLst>
            </p:cNvPr>
            <p:cNvSpPr/>
            <p:nvPr/>
          </p:nvSpPr>
          <p:spPr>
            <a:xfrm>
              <a:off x="6194324" y="1786270"/>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Digital Workspaces / Mobility / EUC</a:t>
              </a:r>
            </a:p>
          </p:txBody>
        </p:sp>
        <p:sp>
          <p:nvSpPr>
            <p:cNvPr id="23" name="Rectangle: Rounded Corners 22">
              <a:extLst>
                <a:ext uri="{FF2B5EF4-FFF2-40B4-BE49-F238E27FC236}">
                  <a16:creationId xmlns:a16="http://schemas.microsoft.com/office/drawing/2014/main" id="{18BB87B7-935B-4A37-8E36-64FE24C884CD}"/>
                </a:ext>
              </a:extLst>
            </p:cNvPr>
            <p:cNvSpPr/>
            <p:nvPr/>
          </p:nvSpPr>
          <p:spPr>
            <a:xfrm>
              <a:off x="6194325" y="2594604"/>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Customer Experience</a:t>
              </a:r>
            </a:p>
          </p:txBody>
        </p:sp>
        <p:sp>
          <p:nvSpPr>
            <p:cNvPr id="24" name="Rectangle: Rounded Corners 23">
              <a:extLst>
                <a:ext uri="{FF2B5EF4-FFF2-40B4-BE49-F238E27FC236}">
                  <a16:creationId xmlns:a16="http://schemas.microsoft.com/office/drawing/2014/main" id="{4C00B876-F0F1-4D83-A348-E565FCF4D1CB}"/>
                </a:ext>
              </a:extLst>
            </p:cNvPr>
            <p:cNvSpPr/>
            <p:nvPr/>
          </p:nvSpPr>
          <p:spPr>
            <a:xfrm>
              <a:off x="6212825" y="3402938"/>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Unified Communications &amp; Collaboration</a:t>
              </a:r>
            </a:p>
          </p:txBody>
        </p:sp>
        <p:sp>
          <p:nvSpPr>
            <p:cNvPr id="26" name="Rectangle: Rounded Corners 25">
              <a:extLst>
                <a:ext uri="{FF2B5EF4-FFF2-40B4-BE49-F238E27FC236}">
                  <a16:creationId xmlns:a16="http://schemas.microsoft.com/office/drawing/2014/main" id="{C5B60239-A4BB-4D90-A6F9-B50D638F1C13}"/>
                </a:ext>
              </a:extLst>
            </p:cNvPr>
            <p:cNvSpPr/>
            <p:nvPr/>
          </p:nvSpPr>
          <p:spPr>
            <a:xfrm>
              <a:off x="9016619" y="1786270"/>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Business / IT Automation</a:t>
              </a:r>
            </a:p>
          </p:txBody>
        </p:sp>
        <p:sp>
          <p:nvSpPr>
            <p:cNvPr id="27" name="Rectangle: Rounded Corners 26">
              <a:extLst>
                <a:ext uri="{FF2B5EF4-FFF2-40B4-BE49-F238E27FC236}">
                  <a16:creationId xmlns:a16="http://schemas.microsoft.com/office/drawing/2014/main" id="{838D47D6-0E67-42AF-BD32-0350E4E8BFB2}"/>
                </a:ext>
              </a:extLst>
            </p:cNvPr>
            <p:cNvSpPr/>
            <p:nvPr/>
          </p:nvSpPr>
          <p:spPr>
            <a:xfrm>
              <a:off x="9016619" y="2594604"/>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Systems / Application Monitoring &amp; Tools</a:t>
              </a:r>
            </a:p>
          </p:txBody>
        </p:sp>
        <p:sp>
          <p:nvSpPr>
            <p:cNvPr id="28" name="Rectangle: Rounded Corners 27">
              <a:extLst>
                <a:ext uri="{FF2B5EF4-FFF2-40B4-BE49-F238E27FC236}">
                  <a16:creationId xmlns:a16="http://schemas.microsoft.com/office/drawing/2014/main" id="{26FD8B66-08C2-4F09-9EBB-1FDC827385AA}"/>
                </a:ext>
              </a:extLst>
            </p:cNvPr>
            <p:cNvSpPr/>
            <p:nvPr/>
          </p:nvSpPr>
          <p:spPr>
            <a:xfrm>
              <a:off x="9016619" y="3402938"/>
              <a:ext cx="2625642" cy="709863"/>
            </a:xfrm>
            <a:prstGeom prst="round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20" normalizeH="0" baseline="0" noProof="0">
                  <a:ln>
                    <a:noFill/>
                  </a:ln>
                  <a:solidFill>
                    <a:srgbClr val="006883"/>
                  </a:solidFill>
                  <a:effectLst/>
                  <a:uLnTx/>
                  <a:uFillTx/>
                  <a:latin typeface="Arial" panose="020B0604020202020204"/>
                  <a:ea typeface="+mn-ea"/>
                  <a:cs typeface="+mn-cs"/>
                </a:rPr>
                <a:t>AI / Data Science / ML</a:t>
              </a:r>
            </a:p>
          </p:txBody>
        </p:sp>
      </p:grpSp>
      <p:sp>
        <p:nvSpPr>
          <p:cNvPr id="3" name="TextBox 2">
            <a:extLst>
              <a:ext uri="{FF2B5EF4-FFF2-40B4-BE49-F238E27FC236}">
                <a16:creationId xmlns:a16="http://schemas.microsoft.com/office/drawing/2014/main" id="{08199FD0-5D08-4EA1-8827-EC638B2D5935}"/>
              </a:ext>
            </a:extLst>
          </p:cNvPr>
          <p:cNvSpPr txBox="1"/>
          <p:nvPr/>
        </p:nvSpPr>
        <p:spPr>
          <a:xfrm>
            <a:off x="606881" y="1715309"/>
            <a:ext cx="7343554" cy="71558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500" b="1" i="0" u="none" strike="noStrike" kern="1200" cap="none" spc="-20" normalizeH="0" baseline="0" noProof="0">
                <a:ln>
                  <a:noFill/>
                </a:ln>
                <a:solidFill>
                  <a:srgbClr val="008080"/>
                </a:solidFill>
                <a:effectLst/>
                <a:uLnTx/>
                <a:uFillTx/>
                <a:latin typeface="Arial" charset="0"/>
                <a:ea typeface="+mn-ea"/>
                <a:cs typeface="Arial" charset="0"/>
              </a:rPr>
              <a:t>In response to the global pandemic and other changes, which of the following broad technologies have become more important to your organization’s future than they were before? (Choose all that apply)</a:t>
            </a:r>
          </a:p>
        </p:txBody>
      </p:sp>
      <p:sp>
        <p:nvSpPr>
          <p:cNvPr id="31" name="Content Placeholder 3">
            <a:extLst>
              <a:ext uri="{FF2B5EF4-FFF2-40B4-BE49-F238E27FC236}">
                <a16:creationId xmlns:a16="http://schemas.microsoft.com/office/drawing/2014/main" id="{E265649E-19B7-497F-9DC7-75C7178CF3FE}"/>
              </a:ext>
            </a:extLst>
          </p:cNvPr>
          <p:cNvSpPr txBox="1">
            <a:spLocks/>
          </p:cNvSpPr>
          <p:nvPr/>
        </p:nvSpPr>
        <p:spPr>
          <a:xfrm>
            <a:off x="8987900" y="1219932"/>
            <a:ext cx="2743200" cy="484882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0"/>
              </a:spcBef>
              <a:spcAft>
                <a:spcPts val="1000"/>
              </a:spcAft>
              <a:buClr>
                <a:schemeClr val="accent1"/>
              </a:buClr>
              <a:buFont typeface="Arial"/>
              <a:buChar char="•"/>
              <a:defRPr sz="2400" kern="1200" spc="-20" baseline="0">
                <a:solidFill>
                  <a:schemeClr val="accent5">
                    <a:lumMod val="50000"/>
                  </a:schemeClr>
                </a:solidFill>
                <a:latin typeface="Arial" charset="0"/>
                <a:ea typeface="Arial" charset="0"/>
                <a:cs typeface="Arial" charset="0"/>
              </a:defRPr>
            </a:lvl1pPr>
            <a:lvl2pPr marL="685800" indent="-228600" algn="l" defTabSz="914400" rtl="0" eaLnBrk="1" latinLnBrk="0" hangingPunct="1">
              <a:lnSpc>
                <a:spcPct val="90000"/>
              </a:lnSpc>
              <a:spcBef>
                <a:spcPts val="0"/>
              </a:spcBef>
              <a:spcAft>
                <a:spcPts val="600"/>
              </a:spcAft>
              <a:buClr>
                <a:schemeClr val="accent1"/>
              </a:buClr>
              <a:buFont typeface="AppleSymbols" charset="0"/>
              <a:buChar char="⎻"/>
              <a:defRPr sz="2000" kern="1200" spc="-20" baseline="0">
                <a:solidFill>
                  <a:schemeClr val="accent5">
                    <a:lumMod val="50000"/>
                  </a:schemeClr>
                </a:solidFill>
                <a:latin typeface="Arial" charset="0"/>
                <a:ea typeface="Arial" charset="0"/>
                <a:cs typeface="Arial" charset="0"/>
              </a:defRPr>
            </a:lvl2pPr>
            <a:lvl3pPr marL="1143000" indent="-228600" algn="l" defTabSz="914400" rtl="0" eaLnBrk="1" latinLnBrk="0" hangingPunct="1">
              <a:lnSpc>
                <a:spcPct val="90000"/>
              </a:lnSpc>
              <a:spcBef>
                <a:spcPts val="500"/>
              </a:spcBef>
              <a:spcAft>
                <a:spcPts val="300"/>
              </a:spcAft>
              <a:buClr>
                <a:schemeClr val="accent1"/>
              </a:buClr>
              <a:buFont typeface="Wingdings" charset="2"/>
              <a:buChar char="§"/>
              <a:defRPr sz="1800" kern="1200" spc="-20" baseline="0">
                <a:solidFill>
                  <a:schemeClr val="accent5">
                    <a:lumMod val="50000"/>
                  </a:schemeClr>
                </a:solidFill>
                <a:latin typeface="Arial" charset="0"/>
                <a:ea typeface="Arial" charset="0"/>
                <a:cs typeface="Arial" charset="0"/>
              </a:defRPr>
            </a:lvl3pPr>
            <a:lvl4pPr marL="1371600" indent="0" algn="l" defTabSz="914400" rtl="0" eaLnBrk="1" latinLnBrk="0" hangingPunct="1">
              <a:lnSpc>
                <a:spcPct val="90000"/>
              </a:lnSpc>
              <a:spcBef>
                <a:spcPts val="500"/>
              </a:spcBef>
              <a:spcAft>
                <a:spcPts val="300"/>
              </a:spcAft>
              <a:buClr>
                <a:schemeClr val="accent1"/>
              </a:buClr>
              <a:buFont typeface="Arial"/>
              <a:buNone/>
              <a:defRPr sz="1600" kern="1200" spc="-50" baseline="0">
                <a:solidFill>
                  <a:schemeClr val="accent5">
                    <a:lumMod val="50000"/>
                  </a:schemeClr>
                </a:solidFill>
                <a:latin typeface="Arial" charset="0"/>
                <a:ea typeface="Arial" charset="0"/>
                <a:cs typeface="Arial" charset="0"/>
              </a:defRPr>
            </a:lvl4pPr>
            <a:lvl5pPr marL="2057400" indent="-228600" algn="l" defTabSz="914400" rtl="0" eaLnBrk="1" latinLnBrk="0" hangingPunct="1">
              <a:lnSpc>
                <a:spcPct val="90000"/>
              </a:lnSpc>
              <a:spcBef>
                <a:spcPts val="500"/>
              </a:spcBef>
              <a:spcAft>
                <a:spcPts val="600"/>
              </a:spcAft>
              <a:buFont typeface="Arial"/>
              <a:buChar char="•"/>
              <a:defRPr sz="1600" kern="1200" spc="-50" baseline="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r>
              <a:rPr kumimoji="0" lang="en-US" sz="1800" b="1" i="0" u="none" strike="noStrike" kern="1200" cap="none" spc="-20" normalizeH="0" baseline="0" noProof="0">
                <a:ln>
                  <a:noFill/>
                </a:ln>
                <a:solidFill>
                  <a:srgbClr val="006883"/>
                </a:solidFill>
                <a:effectLst/>
                <a:uLnTx/>
                <a:uFillTx/>
                <a:latin typeface="Arial" charset="0"/>
                <a:cs typeface="Arial"/>
              </a:rPr>
              <a:t>Cloud</a:t>
            </a:r>
            <a:r>
              <a:rPr kumimoji="0" lang="en-US" sz="1800" b="0" i="0" u="none" strike="noStrike" kern="1200" cap="none" spc="-20" normalizeH="0" baseline="0" noProof="0">
                <a:ln>
                  <a:noFill/>
                </a:ln>
                <a:solidFill>
                  <a:srgbClr val="000000"/>
                </a:solidFill>
                <a:effectLst/>
                <a:uLnTx/>
                <a:uFillTx/>
                <a:latin typeface="Arial" charset="0"/>
                <a:cs typeface="Arial"/>
              </a:rPr>
              <a:t> and investments in </a:t>
            </a:r>
            <a:r>
              <a:rPr kumimoji="0" lang="en-US" sz="1800" b="1" i="0" u="none" strike="noStrike" kern="1200" cap="none" spc="-20" normalizeH="0" baseline="0" noProof="0">
                <a:ln>
                  <a:noFill/>
                </a:ln>
                <a:solidFill>
                  <a:srgbClr val="006883"/>
                </a:solidFill>
                <a:effectLst/>
                <a:uLnTx/>
                <a:uFillTx/>
                <a:latin typeface="Arial" charset="0"/>
                <a:cs typeface="Arial"/>
              </a:rPr>
              <a:t>modernizing end user computing </a:t>
            </a:r>
            <a:r>
              <a:rPr kumimoji="0" lang="en-US" sz="1800" b="0" i="0" u="none" strike="noStrike" kern="1200" cap="none" spc="-20" normalizeH="0" baseline="0" noProof="0">
                <a:ln>
                  <a:noFill/>
                </a:ln>
                <a:solidFill>
                  <a:srgbClr val="000000"/>
                </a:solidFill>
                <a:effectLst/>
                <a:uLnTx/>
                <a:uFillTx/>
                <a:latin typeface="Arial" charset="0"/>
                <a:cs typeface="Arial"/>
              </a:rPr>
              <a:t>and </a:t>
            </a:r>
            <a:r>
              <a:rPr kumimoji="0" lang="en-US" sz="1800" b="1" i="0" u="none" strike="noStrike" kern="1200" cap="none" spc="-20" normalizeH="0" baseline="0" noProof="0">
                <a:ln>
                  <a:noFill/>
                </a:ln>
                <a:solidFill>
                  <a:srgbClr val="006883"/>
                </a:solidFill>
                <a:effectLst/>
                <a:uLnTx/>
                <a:uFillTx/>
                <a:latin typeface="Arial" charset="0"/>
                <a:cs typeface="Arial"/>
              </a:rPr>
              <a:t>experience management </a:t>
            </a:r>
            <a:r>
              <a:rPr kumimoji="0" lang="en-US" sz="1800" b="0" i="0" u="none" strike="noStrike" kern="1200" cap="none" spc="-20" normalizeH="0" baseline="0" noProof="0">
                <a:ln>
                  <a:noFill/>
                </a:ln>
                <a:solidFill>
                  <a:srgbClr val="000000"/>
                </a:solidFill>
                <a:effectLst/>
                <a:uLnTx/>
                <a:uFillTx/>
                <a:latin typeface="Arial" charset="0"/>
                <a:cs typeface="Arial"/>
              </a:rPr>
              <a:t>point to greater IT/Business alignment</a:t>
            </a:r>
          </a:p>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r>
              <a:rPr kumimoji="0" lang="en-US" sz="1800" b="0" i="0" u="none" strike="noStrike" kern="1200" cap="none" spc="-20" normalizeH="0" baseline="0" noProof="0">
                <a:ln>
                  <a:noFill/>
                </a:ln>
                <a:solidFill>
                  <a:srgbClr val="000000"/>
                </a:solidFill>
                <a:effectLst/>
                <a:uLnTx/>
                <a:uFillTx/>
                <a:latin typeface="Arial" charset="0"/>
                <a:cs typeface="Arial"/>
              </a:rPr>
              <a:t>Safely extracting value from data through </a:t>
            </a:r>
            <a:r>
              <a:rPr kumimoji="0" lang="en-US" sz="1800" b="1" i="0" u="none" strike="noStrike" kern="1200" cap="none" spc="-20" normalizeH="0" baseline="0" noProof="0">
                <a:ln>
                  <a:noFill/>
                </a:ln>
                <a:solidFill>
                  <a:srgbClr val="006883"/>
                </a:solidFill>
                <a:effectLst/>
                <a:uLnTx/>
                <a:uFillTx/>
                <a:latin typeface="Arial" charset="0"/>
                <a:cs typeface="Arial"/>
              </a:rPr>
              <a:t>analytics</a:t>
            </a:r>
            <a:r>
              <a:rPr kumimoji="0" lang="en-US" sz="1800" b="0" i="0" u="none" strike="noStrike" kern="1200" cap="none" spc="-20" normalizeH="0" baseline="0" noProof="0">
                <a:ln>
                  <a:noFill/>
                </a:ln>
                <a:solidFill>
                  <a:srgbClr val="000000"/>
                </a:solidFill>
                <a:effectLst/>
                <a:uLnTx/>
                <a:uFillTx/>
                <a:latin typeface="Arial" charset="0"/>
                <a:cs typeface="Arial"/>
              </a:rPr>
              <a:t> and </a:t>
            </a:r>
            <a:r>
              <a:rPr kumimoji="0" lang="en-US" sz="1800" b="1" i="0" u="none" strike="noStrike" kern="1200" cap="none" spc="-20" normalizeH="0" baseline="0" noProof="0">
                <a:ln>
                  <a:noFill/>
                </a:ln>
                <a:solidFill>
                  <a:srgbClr val="006883"/>
                </a:solidFill>
                <a:effectLst/>
                <a:uLnTx/>
                <a:uFillTx/>
                <a:latin typeface="Arial" charset="0"/>
                <a:cs typeface="Arial"/>
              </a:rPr>
              <a:t>data management</a:t>
            </a:r>
            <a:r>
              <a:rPr kumimoji="0" lang="en-US" sz="1800" b="0" i="0" u="none" strike="noStrike" kern="1200" cap="none" spc="-20" normalizeH="0" baseline="0" noProof="0">
                <a:ln>
                  <a:noFill/>
                </a:ln>
                <a:solidFill>
                  <a:srgbClr val="000000"/>
                </a:solidFill>
                <a:effectLst/>
                <a:uLnTx/>
                <a:uFillTx/>
                <a:latin typeface="Arial" charset="0"/>
                <a:cs typeface="Arial"/>
              </a:rPr>
              <a:t> gain increased importance</a:t>
            </a:r>
          </a:p>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r>
              <a:rPr kumimoji="0" lang="en-US" sz="1800" b="0" i="0" u="none" strike="noStrike" kern="1200" cap="none" spc="-20" normalizeH="0" baseline="0" noProof="0">
                <a:ln>
                  <a:noFill/>
                </a:ln>
                <a:solidFill>
                  <a:srgbClr val="000000"/>
                </a:solidFill>
                <a:effectLst/>
                <a:uLnTx/>
                <a:uFillTx/>
                <a:latin typeface="Arial" charset="0"/>
                <a:cs typeface="Arial"/>
              </a:rPr>
              <a:t>Same top 12 as North America</a:t>
            </a:r>
          </a:p>
          <a:p>
            <a:pPr marL="228600" marR="0" lvl="0" indent="-228600" algn="l" defTabSz="914400" rtl="0" eaLnBrk="1" fontAlgn="auto" latinLnBrk="0" hangingPunct="1">
              <a:lnSpc>
                <a:spcPct val="90000"/>
              </a:lnSpc>
              <a:spcBef>
                <a:spcPts val="0"/>
              </a:spcBef>
              <a:spcAft>
                <a:spcPts val="1000"/>
              </a:spcAft>
              <a:buClr>
                <a:srgbClr val="006883"/>
              </a:buClr>
              <a:buSzTx/>
              <a:buFont typeface="Arial"/>
              <a:buChar char="•"/>
              <a:tabLst/>
              <a:defRPr/>
            </a:pPr>
            <a:endParaRPr kumimoji="0" lang="en-US" sz="1800" b="0" i="0" u="none" strike="noStrike" kern="1200" cap="none" spc="-20" normalizeH="0" baseline="0" noProof="0">
              <a:ln>
                <a:noFill/>
              </a:ln>
              <a:solidFill>
                <a:srgbClr val="5C5C5C">
                  <a:lumMod val="50000"/>
                </a:srgbClr>
              </a:solidFill>
              <a:effectLst/>
              <a:uLnTx/>
              <a:uFillTx/>
              <a:latin typeface="Arial" charset="0"/>
              <a:cs typeface="Arial" charset="0"/>
            </a:endParaRPr>
          </a:p>
        </p:txBody>
      </p:sp>
      <p:sp>
        <p:nvSpPr>
          <p:cNvPr id="32" name="Text Placeholder 5">
            <a:extLst>
              <a:ext uri="{FF2B5EF4-FFF2-40B4-BE49-F238E27FC236}">
                <a16:creationId xmlns:a16="http://schemas.microsoft.com/office/drawing/2014/main" id="{0E4F5798-24A7-4554-86E4-CA3FFE20D518}"/>
              </a:ext>
            </a:extLst>
          </p:cNvPr>
          <p:cNvSpPr txBox="1">
            <a:spLocks/>
          </p:cNvSpPr>
          <p:nvPr/>
        </p:nvSpPr>
        <p:spPr>
          <a:xfrm>
            <a:off x="8978834" y="305532"/>
            <a:ext cx="2743200" cy="914400"/>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spcAft>
                <a:spcPts val="600"/>
              </a:spcAft>
              <a:buClr>
                <a:schemeClr val="accent6"/>
              </a:buClr>
              <a:buFont typeface="Arial"/>
              <a:buNone/>
              <a:defRPr sz="2400" b="1" kern="1200" spc="-20" baseline="0">
                <a:solidFill>
                  <a:schemeClr val="accent1"/>
                </a:solidFill>
                <a:latin typeface="Arial" charset="0"/>
                <a:ea typeface="Arial" charset="0"/>
                <a:cs typeface="Arial" charset="0"/>
              </a:defRPr>
            </a:lvl1pPr>
            <a:lvl2pPr marL="457200" indent="0" algn="l" defTabSz="914400" rtl="0" eaLnBrk="1" latinLnBrk="0" hangingPunct="1">
              <a:lnSpc>
                <a:spcPct val="90000"/>
              </a:lnSpc>
              <a:spcBef>
                <a:spcPts val="500"/>
              </a:spcBef>
              <a:spcAft>
                <a:spcPts val="600"/>
              </a:spcAft>
              <a:buClr>
                <a:schemeClr val="accent6"/>
              </a:buClr>
              <a:buFont typeface="AppleSymbols" charset="0"/>
              <a:buNone/>
              <a:defRPr sz="2000" b="1" kern="1200" spc="-20" baseline="0">
                <a:solidFill>
                  <a:srgbClr val="5C5C5C"/>
                </a:solidFill>
                <a:latin typeface="Arial" charset="0"/>
                <a:ea typeface="Arial" charset="0"/>
                <a:cs typeface="Arial" charset="0"/>
              </a:defRPr>
            </a:lvl2pPr>
            <a:lvl3pPr marL="914400" indent="0" algn="l" defTabSz="914400" rtl="0" eaLnBrk="1" latinLnBrk="0" hangingPunct="1">
              <a:lnSpc>
                <a:spcPct val="90000"/>
              </a:lnSpc>
              <a:spcBef>
                <a:spcPts val="500"/>
              </a:spcBef>
              <a:spcAft>
                <a:spcPts val="600"/>
              </a:spcAft>
              <a:buClr>
                <a:schemeClr val="accent6"/>
              </a:buClr>
              <a:buFont typeface="Wingdings" charset="2"/>
              <a:buNone/>
              <a:defRPr sz="1800" b="1" kern="1200" spc="-20" baseline="0">
                <a:solidFill>
                  <a:srgbClr val="5C5C5C"/>
                </a:solidFill>
                <a:latin typeface="Arial" charset="0"/>
                <a:ea typeface="Arial" charset="0"/>
                <a:cs typeface="Arial" charset="0"/>
              </a:defRPr>
            </a:lvl3pPr>
            <a:lvl4pPr marL="1371600" indent="0" algn="l" defTabSz="914400" rtl="0" eaLnBrk="1" latinLnBrk="0" hangingPunct="1">
              <a:lnSpc>
                <a:spcPct val="90000"/>
              </a:lnSpc>
              <a:spcBef>
                <a:spcPts val="500"/>
              </a:spcBef>
              <a:spcAft>
                <a:spcPts val="600"/>
              </a:spcAft>
              <a:buClr>
                <a:schemeClr val="accent3"/>
              </a:buClr>
              <a:buFont typeface="Arial"/>
              <a:buNone/>
              <a:defRPr sz="1600" b="1" kern="1200" spc="-50" baseline="0">
                <a:solidFill>
                  <a:schemeClr val="tx1"/>
                </a:solidFill>
                <a:latin typeface="Arial" charset="0"/>
                <a:ea typeface="Arial" charset="0"/>
                <a:cs typeface="Arial" charset="0"/>
              </a:defRPr>
            </a:lvl4pPr>
            <a:lvl5pPr marL="1828800" indent="0" algn="l" defTabSz="914400" rtl="0" eaLnBrk="1" latinLnBrk="0" hangingPunct="1">
              <a:lnSpc>
                <a:spcPct val="90000"/>
              </a:lnSpc>
              <a:spcBef>
                <a:spcPts val="500"/>
              </a:spcBef>
              <a:spcAft>
                <a:spcPts val="600"/>
              </a:spcAft>
              <a:buFont typeface="Arial"/>
              <a:buNone/>
              <a:defRPr sz="1600" b="1" kern="1200" spc="-50" baseline="0">
                <a:solidFill>
                  <a:schemeClr val="tx1"/>
                </a:solidFill>
                <a:latin typeface="Arial" charset="0"/>
                <a:ea typeface="Arial" charset="0"/>
                <a:cs typeface="Arial" charset="0"/>
              </a:defRPr>
            </a:lvl5pPr>
            <a:lvl6pPr marL="22860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rgbClr val="008080"/>
              </a:buClr>
              <a:buSzTx/>
              <a:buFont typeface="Arial"/>
              <a:buNone/>
              <a:tabLst/>
              <a:defRPr/>
            </a:pPr>
            <a:r>
              <a:rPr kumimoji="0" lang="en-US" sz="2400" b="1" i="0" u="none" strike="noStrike" kern="1200" cap="none" spc="-20" normalizeH="0" baseline="0" noProof="0">
                <a:ln>
                  <a:noFill/>
                </a:ln>
                <a:solidFill>
                  <a:srgbClr val="006883"/>
                </a:solidFill>
                <a:effectLst/>
                <a:uLnTx/>
                <a:uFillTx/>
                <a:latin typeface="Arial" charset="0"/>
                <a:cs typeface="Arial" charset="0"/>
              </a:rPr>
              <a:t>Observations:</a:t>
            </a:r>
          </a:p>
        </p:txBody>
      </p:sp>
    </p:spTree>
    <p:extLst>
      <p:ext uri="{BB962C8B-B14F-4D97-AF65-F5344CB8AC3E}">
        <p14:creationId xmlns:p14="http://schemas.microsoft.com/office/powerpoint/2010/main" val="6167309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b7e3b19-0970-4316-9734-8b71eedffc5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Target">
  <a:themeElements>
    <a:clrScheme name="Custom 10">
      <a:dk1>
        <a:srgbClr val="000000"/>
      </a:dk1>
      <a:lt1>
        <a:srgbClr val="FEFFFF"/>
      </a:lt1>
      <a:dk2>
        <a:srgbClr val="004562"/>
      </a:dk2>
      <a:lt2>
        <a:srgbClr val="8CD3D1"/>
      </a:lt2>
      <a:accent1>
        <a:srgbClr val="006883"/>
      </a:accent1>
      <a:accent2>
        <a:srgbClr val="00A69F"/>
      </a:accent2>
      <a:accent3>
        <a:srgbClr val="7B1716"/>
      </a:accent3>
      <a:accent4>
        <a:srgbClr val="A0A0A0"/>
      </a:accent4>
      <a:accent5>
        <a:srgbClr val="5C5C5C"/>
      </a:accent5>
      <a:accent6>
        <a:srgbClr val="008080"/>
      </a:accent6>
      <a:hlink>
        <a:srgbClr val="00A69F"/>
      </a:hlink>
      <a:folHlink>
        <a:srgbClr val="8CD3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TGT PPT Template (Oct 2020)" id="{E92587CD-CAD8-E24E-B196-AB99004338A3}" vid="{F84775D5-4FD7-234B-91A6-F2F7625EBF4C}"/>
    </a:ext>
  </a:extLst>
</a:theme>
</file>

<file path=ppt/theme/theme3.xml><?xml version="1.0" encoding="utf-8"?>
<a:theme xmlns:a="http://schemas.openxmlformats.org/drawingml/2006/main" name="1_TechTarget">
  <a:themeElements>
    <a:clrScheme name="Custom 10">
      <a:dk1>
        <a:srgbClr val="000000"/>
      </a:dk1>
      <a:lt1>
        <a:srgbClr val="FEFFFF"/>
      </a:lt1>
      <a:dk2>
        <a:srgbClr val="004562"/>
      </a:dk2>
      <a:lt2>
        <a:srgbClr val="8CD3D1"/>
      </a:lt2>
      <a:accent1>
        <a:srgbClr val="006883"/>
      </a:accent1>
      <a:accent2>
        <a:srgbClr val="00A69F"/>
      </a:accent2>
      <a:accent3>
        <a:srgbClr val="7B1716"/>
      </a:accent3>
      <a:accent4>
        <a:srgbClr val="A0A0A0"/>
      </a:accent4>
      <a:accent5>
        <a:srgbClr val="5C5C5C"/>
      </a:accent5>
      <a:accent6>
        <a:srgbClr val="008080"/>
      </a:accent6>
      <a:hlink>
        <a:srgbClr val="00A69F"/>
      </a:hlink>
      <a:folHlink>
        <a:srgbClr val="8CD3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AC08AB53-C949-3A4B-AD6F-A902F0C1BC0B}" vid="{A7191A8F-AEDD-3A42-AD44-C1EC154789F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053E275CCB30429D62695E6D66E2F3" ma:contentTypeVersion="16" ma:contentTypeDescription="Create a new document." ma:contentTypeScope="" ma:versionID="f0eadc62acd3ed6982165395b3a267d0">
  <xsd:schema xmlns:xsd="http://www.w3.org/2001/XMLSchema" xmlns:xs="http://www.w3.org/2001/XMLSchema" xmlns:p="http://schemas.microsoft.com/office/2006/metadata/properties" xmlns:ns2="ae1b7cd0-99e4-479a-b90e-163814fdfbc8" xmlns:ns3="b3a26637-604a-4f8c-84fa-3ef4fc615a9e" targetNamespace="http://schemas.microsoft.com/office/2006/metadata/properties" ma:root="true" ma:fieldsID="bce35775ec203897c5da71a46220a6a7" ns2:_="" ns3:_="">
    <xsd:import namespace="ae1b7cd0-99e4-479a-b90e-163814fdfbc8"/>
    <xsd:import namespace="b3a26637-604a-4f8c-84fa-3ef4fc615a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1b7cd0-99e4-479a-b90e-163814fdfb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4ae184b-9278-4393-b793-f933303b57e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3a26637-604a-4f8c-84fa-3ef4fc615a9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9ff6a2d-8f86-43eb-a65d-9c80acdb1f82}" ma:internalName="TaxCatchAll" ma:showField="CatchAllData" ma:web="b3a26637-604a-4f8c-84fa-3ef4fc615a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4F4B0A-104A-4ECD-8C31-369EABD70DFE}">
  <ds:schemaRefs>
    <ds:schemaRef ds:uri="http://schemas.microsoft.com/sharepoint/v3/contenttype/forms"/>
  </ds:schemaRefs>
</ds:datastoreItem>
</file>

<file path=customXml/itemProps2.xml><?xml version="1.0" encoding="utf-8"?>
<ds:datastoreItem xmlns:ds="http://schemas.openxmlformats.org/officeDocument/2006/customXml" ds:itemID="{AAA7A0BC-E29D-4491-92F3-9D35CC600DCE}">
  <ds:schemaRefs>
    <ds:schemaRef ds:uri="ae1b7cd0-99e4-479a-b90e-163814fdfbc8"/>
    <ds:schemaRef ds:uri="b3a26637-604a-4f8c-84fa-3ef4fc615a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2993</Words>
  <Application>Microsoft Office PowerPoint</Application>
  <PresentationFormat>Widescreen</PresentationFormat>
  <Paragraphs>378</Paragraphs>
  <Slides>26</Slides>
  <Notes>12</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Theme</vt:lpstr>
      <vt:lpstr>TechTarget</vt:lpstr>
      <vt:lpstr>1_TechTarget</vt:lpstr>
      <vt:lpstr>PowerPoint Presentation</vt:lpstr>
      <vt:lpstr>PowerPoint Presentation</vt:lpstr>
      <vt:lpstr>Agenda</vt:lpstr>
      <vt:lpstr>Computer Weekly</vt:lpstr>
      <vt:lpstr>IT Priorities Survey Snapshot / Demographics</vt:lpstr>
      <vt:lpstr>Who we surveyed Areas of responsibility</vt:lpstr>
      <vt:lpstr>PowerPoint Presentation</vt:lpstr>
      <vt:lpstr>Budget expectations</vt:lpstr>
      <vt:lpstr>Quick Take: 12 technologies that are more  important to business this year</vt:lpstr>
      <vt:lpstr>Broad technology shifts Security, Cloud, EUC &amp; Automation more important to business future</vt:lpstr>
      <vt:lpstr>PowerPoint Presentation</vt:lpstr>
      <vt:lpstr>“Future of Work” initiatives are high priority in large enterprises</vt:lpstr>
      <vt:lpstr>IT / Cloud strategy Four in 10 organisations are “cloud first”</vt:lpstr>
      <vt:lpstr>85% of those surveyed in Europe are  actively adopting automation</vt:lpstr>
      <vt:lpstr>All Respondents Most Popular Projects in Europe</vt:lpstr>
      <vt:lpstr>Company Sizes 1000+ Most Popular Projects in Large Enterprises</vt:lpstr>
      <vt:lpstr>PowerPoint Presentation</vt:lpstr>
      <vt:lpstr>How do IT leaders see the future post-pandemic?</vt:lpstr>
      <vt:lpstr>How do IT leaders see the future post-pandemic?</vt:lpstr>
      <vt:lpstr>How do IT leaders see the future post-pandemic?</vt:lpstr>
      <vt:lpstr>The evolution of innovation</vt:lpstr>
      <vt:lpstr>Employee impact and engagement</vt:lpstr>
      <vt:lpstr>How’s 2022 looking – and 2023?</vt:lpstr>
      <vt:lpstr>Europe IT Priorities - High Level Takeaways</vt:lpstr>
      <vt:lpstr>IT buying priorities for the next 12 months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Cooper</dc:creator>
  <cp:lastModifiedBy>Simon Dobson</cp:lastModifiedBy>
  <cp:revision>5</cp:revision>
  <dcterms:created xsi:type="dcterms:W3CDTF">2022-09-28T16:38:29Z</dcterms:created>
  <dcterms:modified xsi:type="dcterms:W3CDTF">2022-10-06T13:48:38Z</dcterms:modified>
</cp:coreProperties>
</file>